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7" r:id="rId2"/>
    <p:sldId id="3136" r:id="rId3"/>
    <p:sldId id="305" r:id="rId4"/>
    <p:sldId id="950" r:id="rId5"/>
    <p:sldId id="3237" r:id="rId6"/>
    <p:sldId id="262" r:id="rId7"/>
    <p:sldId id="282" r:id="rId8"/>
    <p:sldId id="276" r:id="rId9"/>
    <p:sldId id="882" r:id="rId10"/>
    <p:sldId id="3241" r:id="rId11"/>
    <p:sldId id="891" r:id="rId12"/>
    <p:sldId id="260" r:id="rId13"/>
    <p:sldId id="263" r:id="rId14"/>
    <p:sldId id="3246" r:id="rId15"/>
    <p:sldId id="3216" r:id="rId16"/>
    <p:sldId id="3217" r:id="rId17"/>
    <p:sldId id="3220" r:id="rId18"/>
    <p:sldId id="3222" r:id="rId19"/>
    <p:sldId id="3218" r:id="rId20"/>
    <p:sldId id="3238" r:id="rId21"/>
    <p:sldId id="3221" r:id="rId22"/>
    <p:sldId id="3234" r:id="rId23"/>
    <p:sldId id="3231" r:id="rId24"/>
    <p:sldId id="3224" r:id="rId25"/>
    <p:sldId id="3228" r:id="rId26"/>
    <p:sldId id="3227" r:id="rId27"/>
    <p:sldId id="877" r:id="rId28"/>
    <p:sldId id="3233" r:id="rId29"/>
    <p:sldId id="3225" r:id="rId30"/>
    <p:sldId id="3243" r:id="rId31"/>
    <p:sldId id="3022" r:id="rId32"/>
    <p:sldId id="3204" r:id="rId33"/>
    <p:sldId id="3245" r:id="rId34"/>
    <p:sldId id="361" r:id="rId35"/>
    <p:sldId id="3207" r:id="rId36"/>
    <p:sldId id="3226" r:id="rId37"/>
    <p:sldId id="3232" r:id="rId38"/>
    <p:sldId id="3240" r:id="rId39"/>
    <p:sldId id="893" r:id="rId40"/>
    <p:sldId id="3247" r:id="rId41"/>
    <p:sldId id="952" r:id="rId42"/>
    <p:sldId id="297" r:id="rId43"/>
    <p:sldId id="3250" r:id="rId44"/>
    <p:sldId id="3252" r:id="rId45"/>
    <p:sldId id="3253" r:id="rId46"/>
    <p:sldId id="897" r:id="rId47"/>
    <p:sldId id="3254" r:id="rId48"/>
    <p:sldId id="358" r:id="rId49"/>
    <p:sldId id="271" r:id="rId50"/>
    <p:sldId id="303" r:id="rId51"/>
    <p:sldId id="343" r:id="rId52"/>
    <p:sldId id="342" r:id="rId53"/>
    <p:sldId id="266" r:id="rId54"/>
    <p:sldId id="955" r:id="rId55"/>
    <p:sldId id="376" r:id="rId56"/>
    <p:sldId id="927" r:id="rId57"/>
    <p:sldId id="3257" r:id="rId58"/>
    <p:sldId id="885" r:id="rId59"/>
    <p:sldId id="886" r:id="rId60"/>
    <p:sldId id="887" r:id="rId61"/>
    <p:sldId id="888" r:id="rId62"/>
    <p:sldId id="890" r:id="rId63"/>
    <p:sldId id="899" r:id="rId64"/>
    <p:sldId id="896" r:id="rId65"/>
    <p:sldId id="876" r:id="rId66"/>
    <p:sldId id="433" r:id="rId67"/>
    <p:sldId id="928" r:id="rId68"/>
    <p:sldId id="930" r:id="rId69"/>
    <p:sldId id="548" r:id="rId70"/>
    <p:sldId id="284" r:id="rId71"/>
    <p:sldId id="931" r:id="rId72"/>
    <p:sldId id="956" r:id="rId73"/>
    <p:sldId id="957" r:id="rId74"/>
    <p:sldId id="964" r:id="rId75"/>
    <p:sldId id="967" r:id="rId76"/>
    <p:sldId id="968" r:id="rId77"/>
    <p:sldId id="894" r:id="rId78"/>
    <p:sldId id="354" r:id="rId79"/>
    <p:sldId id="546" r:id="rId80"/>
    <p:sldId id="951" r:id="rId81"/>
    <p:sldId id="954" r:id="rId82"/>
    <p:sldId id="948" r:id="rId83"/>
    <p:sldId id="3265" r:id="rId84"/>
    <p:sldId id="3264" r:id="rId85"/>
    <p:sldId id="3266" r:id="rId86"/>
    <p:sldId id="3259" r:id="rId87"/>
    <p:sldId id="3263" r:id="rId88"/>
    <p:sldId id="3260" r:id="rId89"/>
    <p:sldId id="3261" r:id="rId90"/>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3136"/>
            <p14:sldId id="305"/>
            <p14:sldId id="950"/>
          </p14:sldIdLst>
        </p14:section>
        <p14:section name="タイトルなしのセクション" id="{2222DC94-E039-4F92-8293-E592BEC64C49}">
          <p14:sldIdLst>
            <p14:sldId id="3237"/>
            <p14:sldId id="262"/>
            <p14:sldId id="282"/>
            <p14:sldId id="276"/>
            <p14:sldId id="882"/>
            <p14:sldId id="3241"/>
            <p14:sldId id="891"/>
            <p14:sldId id="260"/>
            <p14:sldId id="263"/>
            <p14:sldId id="3246"/>
            <p14:sldId id="3216"/>
            <p14:sldId id="3217"/>
            <p14:sldId id="3220"/>
            <p14:sldId id="3222"/>
            <p14:sldId id="3218"/>
            <p14:sldId id="3238"/>
            <p14:sldId id="3221"/>
            <p14:sldId id="3234"/>
            <p14:sldId id="3231"/>
            <p14:sldId id="3224"/>
            <p14:sldId id="3228"/>
            <p14:sldId id="3227"/>
            <p14:sldId id="877"/>
            <p14:sldId id="3233"/>
            <p14:sldId id="3225"/>
            <p14:sldId id="3243"/>
            <p14:sldId id="3022"/>
            <p14:sldId id="3204"/>
            <p14:sldId id="3245"/>
            <p14:sldId id="361"/>
            <p14:sldId id="3207"/>
            <p14:sldId id="3226"/>
            <p14:sldId id="3232"/>
            <p14:sldId id="3240"/>
            <p14:sldId id="893"/>
            <p14:sldId id="3247"/>
            <p14:sldId id="952"/>
            <p14:sldId id="297"/>
            <p14:sldId id="3250"/>
            <p14:sldId id="3252"/>
            <p14:sldId id="3253"/>
            <p14:sldId id="897"/>
            <p14:sldId id="3254"/>
            <p14:sldId id="358"/>
            <p14:sldId id="271"/>
            <p14:sldId id="303"/>
            <p14:sldId id="343"/>
            <p14:sldId id="342"/>
            <p14:sldId id="266"/>
            <p14:sldId id="955"/>
            <p14:sldId id="376"/>
            <p14:sldId id="927"/>
            <p14:sldId id="3257"/>
            <p14:sldId id="885"/>
            <p14:sldId id="886"/>
            <p14:sldId id="887"/>
            <p14:sldId id="888"/>
            <p14:sldId id="890"/>
            <p14:sldId id="899"/>
            <p14:sldId id="896"/>
            <p14:sldId id="876"/>
            <p14:sldId id="433"/>
            <p14:sldId id="928"/>
            <p14:sldId id="930"/>
            <p14:sldId id="548"/>
            <p14:sldId id="284"/>
            <p14:sldId id="931"/>
            <p14:sldId id="956"/>
            <p14:sldId id="957"/>
            <p14:sldId id="964"/>
            <p14:sldId id="967"/>
            <p14:sldId id="968"/>
            <p14:sldId id="894"/>
            <p14:sldId id="354"/>
            <p14:sldId id="546"/>
            <p14:sldId id="951"/>
            <p14:sldId id="954"/>
            <p14:sldId id="948"/>
            <p14:sldId id="3265"/>
            <p14:sldId id="3264"/>
            <p14:sldId id="3266"/>
            <p14:sldId id="3259"/>
            <p14:sldId id="3263"/>
            <p14:sldId id="3260"/>
            <p14:sldId id="3261"/>
          </p14:sldIdLst>
        </p14:section>
      </p14:sectionLst>
    </p:ext>
    <p:ext uri="{EFAFB233-063F-42B5-8137-9DF3F51BA10A}">
      <p15:sldGuideLst xmlns:p15="http://schemas.microsoft.com/office/powerpoint/2012/main">
        <p15:guide id="1" orient="horz" pos="272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9" autoAdjust="0"/>
    <p:restoredTop sz="97311" autoAdjust="0"/>
  </p:normalViewPr>
  <p:slideViewPr>
    <p:cSldViewPr snapToGrid="0" showGuides="1">
      <p:cViewPr varScale="1">
        <p:scale>
          <a:sx n="127" d="100"/>
          <a:sy n="127" d="100"/>
        </p:scale>
        <p:origin x="144" y="1128"/>
      </p:cViewPr>
      <p:guideLst>
        <p:guide orient="horz" pos="2727"/>
        <p:guide pos="3817"/>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7345B959-089B-4D18-B54A-222B21C25397}"/>
    <pc:docChg chg="undo custSel addSld delSld modSld sldOrd modSection">
      <pc:chgData name="Abe,YutakaTKZIM" userId="4ea0f8c6-cb00-4a5a-9642-b208e11f484d" providerId="ADAL" clId="{7345B959-089B-4D18-B54A-222B21C25397}" dt="2024-04-18T05:33:05.244" v="5428" actId="1035"/>
      <pc:docMkLst>
        <pc:docMk/>
      </pc:docMkLst>
      <pc:sldChg chg="del">
        <pc:chgData name="Abe,YutakaTKZIM" userId="4ea0f8c6-cb00-4a5a-9642-b208e11f484d" providerId="ADAL" clId="{7345B959-089B-4D18-B54A-222B21C25397}" dt="2024-04-18T01:33:48.602" v="4476" actId="2696"/>
        <pc:sldMkLst>
          <pc:docMk/>
          <pc:sldMk cId="3838373454" sldId="258"/>
        </pc:sldMkLst>
      </pc:sldChg>
      <pc:sldChg chg="delSp modSp add mod">
        <pc:chgData name="Abe,YutakaTKZIM" userId="4ea0f8c6-cb00-4a5a-9642-b208e11f484d" providerId="ADAL" clId="{7345B959-089B-4D18-B54A-222B21C25397}" dt="2024-04-18T01:56:28.396" v="4885" actId="1076"/>
        <pc:sldMkLst>
          <pc:docMk/>
          <pc:sldMk cId="4280123736" sldId="262"/>
        </pc:sldMkLst>
        <pc:spChg chg="mod">
          <ac:chgData name="Abe,YutakaTKZIM" userId="4ea0f8c6-cb00-4a5a-9642-b208e11f484d" providerId="ADAL" clId="{7345B959-089B-4D18-B54A-222B21C25397}" dt="2024-04-18T01:56:28.396" v="4885" actId="1076"/>
          <ac:spMkLst>
            <pc:docMk/>
            <pc:sldMk cId="4280123736" sldId="262"/>
            <ac:spMk id="2" creationId="{10184971-B2AC-4A69-8ECC-1EF0CD24C6C1}"/>
          </ac:spMkLst>
        </pc:spChg>
        <pc:spChg chg="mod">
          <ac:chgData name="Abe,YutakaTKZIM" userId="4ea0f8c6-cb00-4a5a-9642-b208e11f484d" providerId="ADAL" clId="{7345B959-089B-4D18-B54A-222B21C25397}" dt="2024-04-15T06:14:28.945" v="3634" actId="20577"/>
          <ac:spMkLst>
            <pc:docMk/>
            <pc:sldMk cId="4280123736" sldId="262"/>
            <ac:spMk id="3" creationId="{2BFFF28B-5D14-4258-A15C-7ED51A8A482B}"/>
          </ac:spMkLst>
        </pc:spChg>
        <pc:spChg chg="del">
          <ac:chgData name="Abe,YutakaTKZIM" userId="4ea0f8c6-cb00-4a5a-9642-b208e11f484d" providerId="ADAL" clId="{7345B959-089B-4D18-B54A-222B21C25397}" dt="2024-04-18T01:56:11.465" v="4879" actId="478"/>
          <ac:spMkLst>
            <pc:docMk/>
            <pc:sldMk cId="4280123736" sldId="262"/>
            <ac:spMk id="9" creationId="{B7C745EB-13E4-43C4-A577-3FF21689C9FF}"/>
          </ac:spMkLst>
        </pc:spChg>
        <pc:picChg chg="mod">
          <ac:chgData name="Abe,YutakaTKZIM" userId="4ea0f8c6-cb00-4a5a-9642-b208e11f484d" providerId="ADAL" clId="{7345B959-089B-4D18-B54A-222B21C25397}" dt="2024-04-18T01:56:22.365" v="4884" actId="14100"/>
          <ac:picMkLst>
            <pc:docMk/>
            <pc:sldMk cId="4280123736" sldId="262"/>
            <ac:picMk id="41" creationId="{A4A20A1A-8DE6-4236-882B-3B794326F2B1}"/>
          </ac:picMkLst>
        </pc:picChg>
      </pc:sldChg>
      <pc:sldChg chg="addSp delSp modSp add mod">
        <pc:chgData name="Abe,YutakaTKZIM" userId="4ea0f8c6-cb00-4a5a-9642-b208e11f484d" providerId="ADAL" clId="{7345B959-089B-4D18-B54A-222B21C25397}" dt="2024-04-18T03:15:23.974" v="5066" actId="1076"/>
        <pc:sldMkLst>
          <pc:docMk/>
          <pc:sldMk cId="3546561202" sldId="282"/>
        </pc:sldMkLst>
        <pc:spChg chg="del">
          <ac:chgData name="Abe,YutakaTKZIM" userId="4ea0f8c6-cb00-4a5a-9642-b208e11f484d" providerId="ADAL" clId="{7345B959-089B-4D18-B54A-222B21C25397}" dt="2024-04-18T01:38:15.052" v="4531" actId="478"/>
          <ac:spMkLst>
            <pc:docMk/>
            <pc:sldMk cId="3546561202" sldId="282"/>
            <ac:spMk id="2" creationId="{00000000-0000-0000-0000-000000000000}"/>
          </ac:spMkLst>
        </pc:spChg>
        <pc:spChg chg="mod">
          <ac:chgData name="Abe,YutakaTKZIM" userId="4ea0f8c6-cb00-4a5a-9642-b208e11f484d" providerId="ADAL" clId="{7345B959-089B-4D18-B54A-222B21C25397}" dt="2024-04-18T01:44:42.019" v="4696" actId="1038"/>
          <ac:spMkLst>
            <pc:docMk/>
            <pc:sldMk cId="3546561202" sldId="282"/>
            <ac:spMk id="3" creationId="{00000000-0000-0000-0000-000000000000}"/>
          </ac:spMkLst>
        </pc:spChg>
        <pc:spChg chg="del mod">
          <ac:chgData name="Abe,YutakaTKZIM" userId="4ea0f8c6-cb00-4a5a-9642-b208e11f484d" providerId="ADAL" clId="{7345B959-089B-4D18-B54A-222B21C25397}" dt="2024-04-18T01:38:50.942" v="4575" actId="478"/>
          <ac:spMkLst>
            <pc:docMk/>
            <pc:sldMk cId="3546561202" sldId="282"/>
            <ac:spMk id="5" creationId="{00000000-0000-0000-0000-000000000000}"/>
          </ac:spMkLst>
        </pc:spChg>
        <pc:spChg chg="mod">
          <ac:chgData name="Abe,YutakaTKZIM" userId="4ea0f8c6-cb00-4a5a-9642-b208e11f484d" providerId="ADAL" clId="{7345B959-089B-4D18-B54A-222B21C25397}" dt="2024-04-18T01:44:42.019" v="4696" actId="1038"/>
          <ac:spMkLst>
            <pc:docMk/>
            <pc:sldMk cId="3546561202" sldId="282"/>
            <ac:spMk id="7" creationId="{00000000-0000-0000-0000-000000000000}"/>
          </ac:spMkLst>
        </pc:spChg>
        <pc:spChg chg="mod">
          <ac:chgData name="Abe,YutakaTKZIM" userId="4ea0f8c6-cb00-4a5a-9642-b208e11f484d" providerId="ADAL" clId="{7345B959-089B-4D18-B54A-222B21C25397}" dt="2024-04-18T01:44:42.019" v="4696" actId="1038"/>
          <ac:spMkLst>
            <pc:docMk/>
            <pc:sldMk cId="3546561202" sldId="282"/>
            <ac:spMk id="10" creationId="{00000000-0000-0000-0000-000000000000}"/>
          </ac:spMkLst>
        </pc:spChg>
        <pc:spChg chg="mod ord">
          <ac:chgData name="Abe,YutakaTKZIM" userId="4ea0f8c6-cb00-4a5a-9642-b208e11f484d" providerId="ADAL" clId="{7345B959-089B-4D18-B54A-222B21C25397}" dt="2024-04-18T02:02:49.240" v="5055" actId="1076"/>
          <ac:spMkLst>
            <pc:docMk/>
            <pc:sldMk cId="3546561202" sldId="282"/>
            <ac:spMk id="12" creationId="{00000000-0000-0000-0000-000000000000}"/>
          </ac:spMkLst>
        </pc:spChg>
        <pc:spChg chg="add mod">
          <ac:chgData name="Abe,YutakaTKZIM" userId="4ea0f8c6-cb00-4a5a-9642-b208e11f484d" providerId="ADAL" clId="{7345B959-089B-4D18-B54A-222B21C25397}" dt="2024-04-18T01:42:12.321" v="4628" actId="1076"/>
          <ac:spMkLst>
            <pc:docMk/>
            <pc:sldMk cId="3546561202" sldId="282"/>
            <ac:spMk id="15" creationId="{74F976DF-D023-8CF5-0F3A-B25471EBD38A}"/>
          </ac:spMkLst>
        </pc:spChg>
        <pc:spChg chg="add mod">
          <ac:chgData name="Abe,YutakaTKZIM" userId="4ea0f8c6-cb00-4a5a-9642-b208e11f484d" providerId="ADAL" clId="{7345B959-089B-4D18-B54A-222B21C25397}" dt="2024-04-18T01:41:07.248" v="4611" actId="1076"/>
          <ac:spMkLst>
            <pc:docMk/>
            <pc:sldMk cId="3546561202" sldId="282"/>
            <ac:spMk id="17" creationId="{16CE4F7B-5DFA-E8A3-F219-C20AC70D96FD}"/>
          </ac:spMkLst>
        </pc:spChg>
        <pc:spChg chg="add mod">
          <ac:chgData name="Abe,YutakaTKZIM" userId="4ea0f8c6-cb00-4a5a-9642-b208e11f484d" providerId="ADAL" clId="{7345B959-089B-4D18-B54A-222B21C25397}" dt="2024-04-18T01:59:34.571" v="4952" actId="113"/>
          <ac:spMkLst>
            <pc:docMk/>
            <pc:sldMk cId="3546561202" sldId="282"/>
            <ac:spMk id="20" creationId="{C9775BAC-AAF9-4A83-5D81-B73AAC5D3D2E}"/>
          </ac:spMkLst>
        </pc:spChg>
        <pc:spChg chg="add del mod">
          <ac:chgData name="Abe,YutakaTKZIM" userId="4ea0f8c6-cb00-4a5a-9642-b208e11f484d" providerId="ADAL" clId="{7345B959-089B-4D18-B54A-222B21C25397}" dt="2024-04-18T01:45:17.312" v="4705" actId="478"/>
          <ac:spMkLst>
            <pc:docMk/>
            <pc:sldMk cId="3546561202" sldId="282"/>
            <ac:spMk id="21" creationId="{92B42084-AC50-26B8-30A6-C77F1BD23059}"/>
          </ac:spMkLst>
        </pc:spChg>
        <pc:spChg chg="add mod">
          <ac:chgData name="Abe,YutakaTKZIM" userId="4ea0f8c6-cb00-4a5a-9642-b208e11f484d" providerId="ADAL" clId="{7345B959-089B-4D18-B54A-222B21C25397}" dt="2024-04-18T01:59:42.594" v="4954" actId="113"/>
          <ac:spMkLst>
            <pc:docMk/>
            <pc:sldMk cId="3546561202" sldId="282"/>
            <ac:spMk id="22" creationId="{0FE96CF9-583D-C541-FFE2-7F841E94AFB1}"/>
          </ac:spMkLst>
        </pc:spChg>
        <pc:spChg chg="add mod">
          <ac:chgData name="Abe,YutakaTKZIM" userId="4ea0f8c6-cb00-4a5a-9642-b208e11f484d" providerId="ADAL" clId="{7345B959-089B-4D18-B54A-222B21C25397}" dt="2024-04-18T01:45:10.081" v="4703" actId="14100"/>
          <ac:spMkLst>
            <pc:docMk/>
            <pc:sldMk cId="3546561202" sldId="282"/>
            <ac:spMk id="25" creationId="{6E63AF10-78C9-2994-85A6-CB6FD97FAB84}"/>
          </ac:spMkLst>
        </pc:spChg>
        <pc:spChg chg="add mod">
          <ac:chgData name="Abe,YutakaTKZIM" userId="4ea0f8c6-cb00-4a5a-9642-b208e11f484d" providerId="ADAL" clId="{7345B959-089B-4D18-B54A-222B21C25397}" dt="2024-04-18T02:01:18.019" v="4976" actId="1076"/>
          <ac:spMkLst>
            <pc:docMk/>
            <pc:sldMk cId="3546561202" sldId="282"/>
            <ac:spMk id="26" creationId="{7CAF7B01-C17C-E481-F1A5-71D4BB429F56}"/>
          </ac:spMkLst>
        </pc:spChg>
        <pc:spChg chg="add mod">
          <ac:chgData name="Abe,YutakaTKZIM" userId="4ea0f8c6-cb00-4a5a-9642-b208e11f484d" providerId="ADAL" clId="{7345B959-089B-4D18-B54A-222B21C25397}" dt="2024-04-18T01:48:27.569" v="4782" actId="1076"/>
          <ac:spMkLst>
            <pc:docMk/>
            <pc:sldMk cId="3546561202" sldId="282"/>
            <ac:spMk id="32" creationId="{1BCB8D0A-F16F-8D19-4B84-E50E4AAF22E6}"/>
          </ac:spMkLst>
        </pc:spChg>
        <pc:spChg chg="del">
          <ac:chgData name="Abe,YutakaTKZIM" userId="4ea0f8c6-cb00-4a5a-9642-b208e11f484d" providerId="ADAL" clId="{7345B959-089B-4D18-B54A-222B21C25397}" dt="2024-04-18T01:38:21.112" v="4535" actId="478"/>
          <ac:spMkLst>
            <pc:docMk/>
            <pc:sldMk cId="3546561202" sldId="282"/>
            <ac:spMk id="36" creationId="{00000000-0000-0000-0000-000000000000}"/>
          </ac:spMkLst>
        </pc:spChg>
        <pc:spChg chg="add mod">
          <ac:chgData name="Abe,YutakaTKZIM" userId="4ea0f8c6-cb00-4a5a-9642-b208e11f484d" providerId="ADAL" clId="{7345B959-089B-4D18-B54A-222B21C25397}" dt="2024-04-18T01:50:16.609" v="4809" actId="571"/>
          <ac:spMkLst>
            <pc:docMk/>
            <pc:sldMk cId="3546561202" sldId="282"/>
            <ac:spMk id="41" creationId="{A1ED1213-188C-0E5C-5F0C-48021F0F3F06}"/>
          </ac:spMkLst>
        </pc:spChg>
        <pc:spChg chg="del">
          <ac:chgData name="Abe,YutakaTKZIM" userId="4ea0f8c6-cb00-4a5a-9642-b208e11f484d" providerId="ADAL" clId="{7345B959-089B-4D18-B54A-222B21C25397}" dt="2024-04-18T01:38:15.052" v="4531" actId="478"/>
          <ac:spMkLst>
            <pc:docMk/>
            <pc:sldMk cId="3546561202" sldId="282"/>
            <ac:spMk id="49" creationId="{00000000-0000-0000-0000-000000000000}"/>
          </ac:spMkLst>
        </pc:spChg>
        <pc:spChg chg="mod">
          <ac:chgData name="Abe,YutakaTKZIM" userId="4ea0f8c6-cb00-4a5a-9642-b208e11f484d" providerId="ADAL" clId="{7345B959-089B-4D18-B54A-222B21C25397}" dt="2024-04-18T01:44:42.019" v="4696" actId="1038"/>
          <ac:spMkLst>
            <pc:docMk/>
            <pc:sldMk cId="3546561202" sldId="282"/>
            <ac:spMk id="51" creationId="{00000000-0000-0000-0000-000000000000}"/>
          </ac:spMkLst>
        </pc:spChg>
        <pc:spChg chg="del">
          <ac:chgData name="Abe,YutakaTKZIM" userId="4ea0f8c6-cb00-4a5a-9642-b208e11f484d" providerId="ADAL" clId="{7345B959-089B-4D18-B54A-222B21C25397}" dt="2024-04-18T01:38:15.052" v="4531" actId="478"/>
          <ac:spMkLst>
            <pc:docMk/>
            <pc:sldMk cId="3546561202" sldId="282"/>
            <ac:spMk id="53" creationId="{00000000-0000-0000-0000-000000000000}"/>
          </ac:spMkLst>
        </pc:spChg>
        <pc:spChg chg="add mod">
          <ac:chgData name="Abe,YutakaTKZIM" userId="4ea0f8c6-cb00-4a5a-9642-b208e11f484d" providerId="ADAL" clId="{7345B959-089B-4D18-B54A-222B21C25397}" dt="2024-04-18T01:53:44.489" v="4863" actId="1076"/>
          <ac:spMkLst>
            <pc:docMk/>
            <pc:sldMk cId="3546561202" sldId="282"/>
            <ac:spMk id="54" creationId="{B8BECCF5-330F-7F5E-638C-75AA8496360A}"/>
          </ac:spMkLst>
        </pc:spChg>
        <pc:spChg chg="add mod">
          <ac:chgData name="Abe,YutakaTKZIM" userId="4ea0f8c6-cb00-4a5a-9642-b208e11f484d" providerId="ADAL" clId="{7345B959-089B-4D18-B54A-222B21C25397}" dt="2024-04-18T01:54:08.183" v="4878" actId="1076"/>
          <ac:spMkLst>
            <pc:docMk/>
            <pc:sldMk cId="3546561202" sldId="282"/>
            <ac:spMk id="55" creationId="{7EA461FA-959F-7113-19B1-3918521A973C}"/>
          </ac:spMkLst>
        </pc:spChg>
        <pc:spChg chg="mod">
          <ac:chgData name="Abe,YutakaTKZIM" userId="4ea0f8c6-cb00-4a5a-9642-b208e11f484d" providerId="ADAL" clId="{7345B959-089B-4D18-B54A-222B21C25397}" dt="2024-04-18T02:01:01.550" v="4970" actId="207"/>
          <ac:spMkLst>
            <pc:docMk/>
            <pc:sldMk cId="3546561202" sldId="282"/>
            <ac:spMk id="59" creationId="{1A942E45-A229-914C-EB56-C832DB42708C}"/>
          </ac:spMkLst>
        </pc:spChg>
        <pc:spChg chg="mod">
          <ac:chgData name="Abe,YutakaTKZIM" userId="4ea0f8c6-cb00-4a5a-9642-b208e11f484d" providerId="ADAL" clId="{7345B959-089B-4D18-B54A-222B21C25397}" dt="2024-04-18T02:01:01.550" v="4970" actId="207"/>
          <ac:spMkLst>
            <pc:docMk/>
            <pc:sldMk cId="3546561202" sldId="282"/>
            <ac:spMk id="60" creationId="{E179A1F6-0CD8-30A1-C628-D8E7ED0FAB4B}"/>
          </ac:spMkLst>
        </pc:spChg>
        <pc:spChg chg="add mod">
          <ac:chgData name="Abe,YutakaTKZIM" userId="4ea0f8c6-cb00-4a5a-9642-b208e11f484d" providerId="ADAL" clId="{7345B959-089B-4D18-B54A-222B21C25397}" dt="2024-04-18T02:02:44.682" v="5054" actId="14100"/>
          <ac:spMkLst>
            <pc:docMk/>
            <pc:sldMk cId="3546561202" sldId="282"/>
            <ac:spMk id="62" creationId="{F02C69C1-AFA1-2DCB-AA43-2AE690590050}"/>
          </ac:spMkLst>
        </pc:spChg>
        <pc:spChg chg="add mod">
          <ac:chgData name="Abe,YutakaTKZIM" userId="4ea0f8c6-cb00-4a5a-9642-b208e11f484d" providerId="ADAL" clId="{7345B959-089B-4D18-B54A-222B21C25397}" dt="2024-04-18T02:03:00.570" v="5057" actId="688"/>
          <ac:spMkLst>
            <pc:docMk/>
            <pc:sldMk cId="3546561202" sldId="282"/>
            <ac:spMk id="63" creationId="{ED0CA20A-4870-C988-BAB6-48D6A209B6E1}"/>
          </ac:spMkLst>
        </pc:spChg>
        <pc:spChg chg="del">
          <ac:chgData name="Abe,YutakaTKZIM" userId="4ea0f8c6-cb00-4a5a-9642-b208e11f484d" providerId="ADAL" clId="{7345B959-089B-4D18-B54A-222B21C25397}" dt="2024-04-18T01:38:24.703" v="4538" actId="478"/>
          <ac:spMkLst>
            <pc:docMk/>
            <pc:sldMk cId="3546561202" sldId="282"/>
            <ac:spMk id="71" creationId="{00000000-0000-0000-0000-000000000000}"/>
          </ac:spMkLst>
        </pc:spChg>
        <pc:spChg chg="mod">
          <ac:chgData name="Abe,YutakaTKZIM" userId="4ea0f8c6-cb00-4a5a-9642-b208e11f484d" providerId="ADAL" clId="{7345B959-089B-4D18-B54A-222B21C25397}" dt="2024-04-18T01:44:42.019" v="4696" actId="1038"/>
          <ac:spMkLst>
            <pc:docMk/>
            <pc:sldMk cId="3546561202" sldId="282"/>
            <ac:spMk id="79" creationId="{00000000-0000-0000-0000-000000000000}"/>
          </ac:spMkLst>
        </pc:spChg>
        <pc:spChg chg="del">
          <ac:chgData name="Abe,YutakaTKZIM" userId="4ea0f8c6-cb00-4a5a-9642-b208e11f484d" providerId="ADAL" clId="{7345B959-089B-4D18-B54A-222B21C25397}" dt="2024-04-18T01:38:15.052" v="4531" actId="478"/>
          <ac:spMkLst>
            <pc:docMk/>
            <pc:sldMk cId="3546561202" sldId="282"/>
            <ac:spMk id="81" creationId="{00000000-0000-0000-0000-000000000000}"/>
          </ac:spMkLst>
        </pc:spChg>
        <pc:spChg chg="del">
          <ac:chgData name="Abe,YutakaTKZIM" userId="4ea0f8c6-cb00-4a5a-9642-b208e11f484d" providerId="ADAL" clId="{7345B959-089B-4D18-B54A-222B21C25397}" dt="2024-04-18T01:38:21.112" v="4535" actId="478"/>
          <ac:spMkLst>
            <pc:docMk/>
            <pc:sldMk cId="3546561202" sldId="282"/>
            <ac:spMk id="82" creationId="{00000000-0000-0000-0000-000000000000}"/>
          </ac:spMkLst>
        </pc:spChg>
        <pc:spChg chg="del">
          <ac:chgData name="Abe,YutakaTKZIM" userId="4ea0f8c6-cb00-4a5a-9642-b208e11f484d" providerId="ADAL" clId="{7345B959-089B-4D18-B54A-222B21C25397}" dt="2024-04-18T01:38:21.112" v="4535" actId="478"/>
          <ac:spMkLst>
            <pc:docMk/>
            <pc:sldMk cId="3546561202" sldId="282"/>
            <ac:spMk id="83" creationId="{00000000-0000-0000-0000-000000000000}"/>
          </ac:spMkLst>
        </pc:spChg>
        <pc:spChg chg="del mod">
          <ac:chgData name="Abe,YutakaTKZIM" userId="4ea0f8c6-cb00-4a5a-9642-b208e11f484d" providerId="ADAL" clId="{7345B959-089B-4D18-B54A-222B21C25397}" dt="2024-04-18T01:38:50.942" v="4575" actId="478"/>
          <ac:spMkLst>
            <pc:docMk/>
            <pc:sldMk cId="3546561202" sldId="282"/>
            <ac:spMk id="86" creationId="{00000000-0000-0000-0000-000000000000}"/>
          </ac:spMkLst>
        </pc:spChg>
        <pc:spChg chg="del mod">
          <ac:chgData name="Abe,YutakaTKZIM" userId="4ea0f8c6-cb00-4a5a-9642-b208e11f484d" providerId="ADAL" clId="{7345B959-089B-4D18-B54A-222B21C25397}" dt="2024-04-18T01:38:50.942" v="4575" actId="478"/>
          <ac:spMkLst>
            <pc:docMk/>
            <pc:sldMk cId="3546561202" sldId="282"/>
            <ac:spMk id="87" creationId="{00000000-0000-0000-0000-000000000000}"/>
          </ac:spMkLst>
        </pc:spChg>
        <pc:spChg chg="del mod">
          <ac:chgData name="Abe,YutakaTKZIM" userId="4ea0f8c6-cb00-4a5a-9642-b208e11f484d" providerId="ADAL" clId="{7345B959-089B-4D18-B54A-222B21C25397}" dt="2024-04-18T01:38:50.942" v="4575" actId="478"/>
          <ac:spMkLst>
            <pc:docMk/>
            <pc:sldMk cId="3546561202" sldId="282"/>
            <ac:spMk id="92" creationId="{00000000-0000-0000-0000-000000000000}"/>
          </ac:spMkLst>
        </pc:spChg>
        <pc:spChg chg="del">
          <ac:chgData name="Abe,YutakaTKZIM" userId="4ea0f8c6-cb00-4a5a-9642-b208e11f484d" providerId="ADAL" clId="{7345B959-089B-4D18-B54A-222B21C25397}" dt="2024-04-18T01:38:15.052" v="4531" actId="478"/>
          <ac:spMkLst>
            <pc:docMk/>
            <pc:sldMk cId="3546561202" sldId="282"/>
            <ac:spMk id="94" creationId="{00000000-0000-0000-0000-000000000000}"/>
          </ac:spMkLst>
        </pc:spChg>
        <pc:spChg chg="del">
          <ac:chgData name="Abe,YutakaTKZIM" userId="4ea0f8c6-cb00-4a5a-9642-b208e11f484d" providerId="ADAL" clId="{7345B959-089B-4D18-B54A-222B21C25397}" dt="2024-04-18T01:38:15.052" v="4531" actId="478"/>
          <ac:spMkLst>
            <pc:docMk/>
            <pc:sldMk cId="3546561202" sldId="282"/>
            <ac:spMk id="96" creationId="{00000000-0000-0000-0000-000000000000}"/>
          </ac:spMkLst>
        </pc:spChg>
        <pc:spChg chg="del">
          <ac:chgData name="Abe,YutakaTKZIM" userId="4ea0f8c6-cb00-4a5a-9642-b208e11f484d" providerId="ADAL" clId="{7345B959-089B-4D18-B54A-222B21C25397}" dt="2024-04-18T01:38:15.052" v="4531" actId="478"/>
          <ac:spMkLst>
            <pc:docMk/>
            <pc:sldMk cId="3546561202" sldId="282"/>
            <ac:spMk id="97" creationId="{00000000-0000-0000-0000-000000000000}"/>
          </ac:spMkLst>
        </pc:spChg>
        <pc:spChg chg="del">
          <ac:chgData name="Abe,YutakaTKZIM" userId="4ea0f8c6-cb00-4a5a-9642-b208e11f484d" providerId="ADAL" clId="{7345B959-089B-4D18-B54A-222B21C25397}" dt="2024-04-18T01:38:15.052" v="4531" actId="478"/>
          <ac:spMkLst>
            <pc:docMk/>
            <pc:sldMk cId="3546561202" sldId="282"/>
            <ac:spMk id="98" creationId="{00000000-0000-0000-0000-000000000000}"/>
          </ac:spMkLst>
        </pc:spChg>
        <pc:spChg chg="del">
          <ac:chgData name="Abe,YutakaTKZIM" userId="4ea0f8c6-cb00-4a5a-9642-b208e11f484d" providerId="ADAL" clId="{7345B959-089B-4D18-B54A-222B21C25397}" dt="2024-04-18T01:38:15.052" v="4531" actId="478"/>
          <ac:spMkLst>
            <pc:docMk/>
            <pc:sldMk cId="3546561202" sldId="282"/>
            <ac:spMk id="99" creationId="{00000000-0000-0000-0000-000000000000}"/>
          </ac:spMkLst>
        </pc:spChg>
        <pc:spChg chg="del">
          <ac:chgData name="Abe,YutakaTKZIM" userId="4ea0f8c6-cb00-4a5a-9642-b208e11f484d" providerId="ADAL" clId="{7345B959-089B-4D18-B54A-222B21C25397}" dt="2024-04-18T01:38:15.052" v="4531" actId="478"/>
          <ac:spMkLst>
            <pc:docMk/>
            <pc:sldMk cId="3546561202" sldId="282"/>
            <ac:spMk id="100" creationId="{00000000-0000-0000-0000-000000000000}"/>
          </ac:spMkLst>
        </pc:spChg>
        <pc:spChg chg="del mod">
          <ac:chgData name="Abe,YutakaTKZIM" userId="4ea0f8c6-cb00-4a5a-9642-b208e11f484d" providerId="ADAL" clId="{7345B959-089B-4D18-B54A-222B21C25397}" dt="2024-04-18T01:50:28.355" v="4812" actId="478"/>
          <ac:spMkLst>
            <pc:docMk/>
            <pc:sldMk cId="3546561202" sldId="282"/>
            <ac:spMk id="105" creationId="{00000000-0000-0000-0000-000000000000}"/>
          </ac:spMkLst>
        </pc:spChg>
        <pc:spChg chg="del">
          <ac:chgData name="Abe,YutakaTKZIM" userId="4ea0f8c6-cb00-4a5a-9642-b208e11f484d" providerId="ADAL" clId="{7345B959-089B-4D18-B54A-222B21C25397}" dt="2024-04-18T01:38:15.052" v="4531" actId="478"/>
          <ac:spMkLst>
            <pc:docMk/>
            <pc:sldMk cId="3546561202" sldId="282"/>
            <ac:spMk id="106" creationId="{00000000-0000-0000-0000-000000000000}"/>
          </ac:spMkLst>
        </pc:spChg>
        <pc:spChg chg="del mod">
          <ac:chgData name="Abe,YutakaTKZIM" userId="4ea0f8c6-cb00-4a5a-9642-b208e11f484d" providerId="ADAL" clId="{7345B959-089B-4D18-B54A-222B21C25397}" dt="2024-04-18T01:39:00.896" v="4580" actId="478"/>
          <ac:spMkLst>
            <pc:docMk/>
            <pc:sldMk cId="3546561202" sldId="282"/>
            <ac:spMk id="108" creationId="{00000000-0000-0000-0000-000000000000}"/>
          </ac:spMkLst>
        </pc:spChg>
        <pc:spChg chg="del">
          <ac:chgData name="Abe,YutakaTKZIM" userId="4ea0f8c6-cb00-4a5a-9642-b208e11f484d" providerId="ADAL" clId="{7345B959-089B-4D18-B54A-222B21C25397}" dt="2024-04-18T01:38:21.112" v="4535" actId="478"/>
          <ac:spMkLst>
            <pc:docMk/>
            <pc:sldMk cId="3546561202" sldId="282"/>
            <ac:spMk id="113" creationId="{00000000-0000-0000-0000-000000000000}"/>
          </ac:spMkLst>
        </pc:spChg>
        <pc:spChg chg="del">
          <ac:chgData name="Abe,YutakaTKZIM" userId="4ea0f8c6-cb00-4a5a-9642-b208e11f484d" providerId="ADAL" clId="{7345B959-089B-4D18-B54A-222B21C25397}" dt="2024-04-18T01:38:21.112" v="4535" actId="478"/>
          <ac:spMkLst>
            <pc:docMk/>
            <pc:sldMk cId="3546561202" sldId="282"/>
            <ac:spMk id="114" creationId="{00000000-0000-0000-0000-000000000000}"/>
          </ac:spMkLst>
        </pc:spChg>
        <pc:spChg chg="del">
          <ac:chgData name="Abe,YutakaTKZIM" userId="4ea0f8c6-cb00-4a5a-9642-b208e11f484d" providerId="ADAL" clId="{7345B959-089B-4D18-B54A-222B21C25397}" dt="2024-04-18T01:38:25.890" v="4539" actId="478"/>
          <ac:spMkLst>
            <pc:docMk/>
            <pc:sldMk cId="3546561202" sldId="282"/>
            <ac:spMk id="118" creationId="{00000000-0000-0000-0000-000000000000}"/>
          </ac:spMkLst>
        </pc:spChg>
        <pc:spChg chg="mod">
          <ac:chgData name="Abe,YutakaTKZIM" userId="4ea0f8c6-cb00-4a5a-9642-b208e11f484d" providerId="ADAL" clId="{7345B959-089B-4D18-B54A-222B21C25397}" dt="2024-04-18T01:44:42.019" v="4696" actId="1038"/>
          <ac:spMkLst>
            <pc:docMk/>
            <pc:sldMk cId="3546561202" sldId="282"/>
            <ac:spMk id="122" creationId="{00000000-0000-0000-0000-000000000000}"/>
          </ac:spMkLst>
        </pc:spChg>
        <pc:spChg chg="mod">
          <ac:chgData name="Abe,YutakaTKZIM" userId="4ea0f8c6-cb00-4a5a-9642-b208e11f484d" providerId="ADAL" clId="{7345B959-089B-4D18-B54A-222B21C25397}" dt="2024-04-18T01:41:14.177" v="4614" actId="1076"/>
          <ac:spMkLst>
            <pc:docMk/>
            <pc:sldMk cId="3546561202" sldId="282"/>
            <ac:spMk id="176" creationId="{00000000-0000-0000-0000-000000000000}"/>
          </ac:spMkLst>
        </pc:spChg>
        <pc:spChg chg="mod">
          <ac:chgData name="Abe,YutakaTKZIM" userId="4ea0f8c6-cb00-4a5a-9642-b208e11f484d" providerId="ADAL" clId="{7345B959-089B-4D18-B54A-222B21C25397}" dt="2024-04-18T01:44:42.019" v="4696" actId="1038"/>
          <ac:spMkLst>
            <pc:docMk/>
            <pc:sldMk cId="3546561202" sldId="282"/>
            <ac:spMk id="178" creationId="{00000000-0000-0000-0000-000000000000}"/>
          </ac:spMkLst>
        </pc:spChg>
        <pc:spChg chg="mod">
          <ac:chgData name="Abe,YutakaTKZIM" userId="4ea0f8c6-cb00-4a5a-9642-b208e11f484d" providerId="ADAL" clId="{7345B959-089B-4D18-B54A-222B21C25397}" dt="2024-04-18T01:44:42.019" v="4696" actId="1038"/>
          <ac:spMkLst>
            <pc:docMk/>
            <pc:sldMk cId="3546561202" sldId="282"/>
            <ac:spMk id="180" creationId="{00000000-0000-0000-0000-000000000000}"/>
          </ac:spMkLst>
        </pc:spChg>
        <pc:spChg chg="mod">
          <ac:chgData name="Abe,YutakaTKZIM" userId="4ea0f8c6-cb00-4a5a-9642-b208e11f484d" providerId="ADAL" clId="{7345B959-089B-4D18-B54A-222B21C25397}" dt="2024-04-18T01:44:42.019" v="4696" actId="1038"/>
          <ac:spMkLst>
            <pc:docMk/>
            <pc:sldMk cId="3546561202" sldId="282"/>
            <ac:spMk id="199" creationId="{00000000-0000-0000-0000-000000000000}"/>
          </ac:spMkLst>
        </pc:spChg>
        <pc:spChg chg="mod">
          <ac:chgData name="Abe,YutakaTKZIM" userId="4ea0f8c6-cb00-4a5a-9642-b208e11f484d" providerId="ADAL" clId="{7345B959-089B-4D18-B54A-222B21C25397}" dt="2024-04-18T01:44:42.019" v="4696" actId="1038"/>
          <ac:spMkLst>
            <pc:docMk/>
            <pc:sldMk cId="3546561202" sldId="282"/>
            <ac:spMk id="200" creationId="{00000000-0000-0000-0000-000000000000}"/>
          </ac:spMkLst>
        </pc:spChg>
        <pc:spChg chg="mod">
          <ac:chgData name="Abe,YutakaTKZIM" userId="4ea0f8c6-cb00-4a5a-9642-b208e11f484d" providerId="ADAL" clId="{7345B959-089B-4D18-B54A-222B21C25397}" dt="2024-04-18T01:44:42.019" v="4696" actId="1038"/>
          <ac:spMkLst>
            <pc:docMk/>
            <pc:sldMk cId="3546561202" sldId="282"/>
            <ac:spMk id="202" creationId="{00000000-0000-0000-0000-000000000000}"/>
          </ac:spMkLst>
        </pc:spChg>
        <pc:spChg chg="del">
          <ac:chgData name="Abe,YutakaTKZIM" userId="4ea0f8c6-cb00-4a5a-9642-b208e11f484d" providerId="ADAL" clId="{7345B959-089B-4D18-B54A-222B21C25397}" dt="2024-04-18T01:38:15.052" v="4531" actId="478"/>
          <ac:spMkLst>
            <pc:docMk/>
            <pc:sldMk cId="3546561202" sldId="282"/>
            <ac:spMk id="218" creationId="{00000000-0000-0000-0000-000000000000}"/>
          </ac:spMkLst>
        </pc:spChg>
        <pc:grpChg chg="mod">
          <ac:chgData name="Abe,YutakaTKZIM" userId="4ea0f8c6-cb00-4a5a-9642-b208e11f484d" providerId="ADAL" clId="{7345B959-089B-4D18-B54A-222B21C25397}" dt="2024-04-18T02:00:38.784" v="4963" actId="1076"/>
          <ac:grpSpMkLst>
            <pc:docMk/>
            <pc:sldMk cId="3546561202" sldId="282"/>
            <ac:grpSpMk id="9" creationId="{00000000-0000-0000-0000-000000000000}"/>
          </ac:grpSpMkLst>
        </pc:grpChg>
        <pc:grpChg chg="add mod ord">
          <ac:chgData name="Abe,YutakaTKZIM" userId="4ea0f8c6-cb00-4a5a-9642-b208e11f484d" providerId="ADAL" clId="{7345B959-089B-4D18-B54A-222B21C25397}" dt="2024-04-18T02:01:15.380" v="4974" actId="164"/>
          <ac:grpSpMkLst>
            <pc:docMk/>
            <pc:sldMk cId="3546561202" sldId="282"/>
            <ac:grpSpMk id="58" creationId="{09448030-2F2D-228B-C45B-6646F96671D3}"/>
          </ac:grpSpMkLst>
        </pc:grpChg>
        <pc:grpChg chg="add mod">
          <ac:chgData name="Abe,YutakaTKZIM" userId="4ea0f8c6-cb00-4a5a-9642-b208e11f484d" providerId="ADAL" clId="{7345B959-089B-4D18-B54A-222B21C25397}" dt="2024-04-18T02:01:25.337" v="4978" actId="14100"/>
          <ac:grpSpMkLst>
            <pc:docMk/>
            <pc:sldMk cId="3546561202" sldId="282"/>
            <ac:grpSpMk id="61" creationId="{134B72C6-0E0A-AE77-903E-B01289757F34}"/>
          </ac:grpSpMkLst>
        </pc:grpChg>
        <pc:picChg chg="add mod">
          <ac:chgData name="Abe,YutakaTKZIM" userId="4ea0f8c6-cb00-4a5a-9642-b208e11f484d" providerId="ADAL" clId="{7345B959-089B-4D18-B54A-222B21C25397}" dt="2024-04-18T01:49:23.993" v="4792" actId="1076"/>
          <ac:picMkLst>
            <pc:docMk/>
            <pc:sldMk cId="3546561202" sldId="282"/>
            <ac:picMk id="4" creationId="{2DC6EC4D-B7BB-0766-F2F8-6D375DCE79C5}"/>
          </ac:picMkLst>
        </pc:picChg>
        <pc:picChg chg="mod">
          <ac:chgData name="Abe,YutakaTKZIM" userId="4ea0f8c6-cb00-4a5a-9642-b208e11f484d" providerId="ADAL" clId="{7345B959-089B-4D18-B54A-222B21C25397}" dt="2024-04-18T01:44:42.019" v="4696" actId="1038"/>
          <ac:picMkLst>
            <pc:docMk/>
            <pc:sldMk cId="3546561202" sldId="282"/>
            <ac:picMk id="8" creationId="{00000000-0000-0000-0000-000000000000}"/>
          </ac:picMkLst>
        </pc:picChg>
        <pc:picChg chg="add mod">
          <ac:chgData name="Abe,YutakaTKZIM" userId="4ea0f8c6-cb00-4a5a-9642-b208e11f484d" providerId="ADAL" clId="{7345B959-089B-4D18-B54A-222B21C25397}" dt="2024-04-18T01:39:32.686" v="4586" actId="1076"/>
          <ac:picMkLst>
            <pc:docMk/>
            <pc:sldMk cId="3546561202" sldId="282"/>
            <ac:picMk id="13" creationId="{E1AF1D5B-608B-ED22-9583-3B359E76EEE5}"/>
          </ac:picMkLst>
        </pc:picChg>
        <pc:picChg chg="add mod">
          <ac:chgData name="Abe,YutakaTKZIM" userId="4ea0f8c6-cb00-4a5a-9642-b208e11f484d" providerId="ADAL" clId="{7345B959-089B-4D18-B54A-222B21C25397}" dt="2024-04-18T01:45:11.908" v="4704" actId="1076"/>
          <ac:picMkLst>
            <pc:docMk/>
            <pc:sldMk cId="3546561202" sldId="282"/>
            <ac:picMk id="19" creationId="{5AB18487-D8E0-F54F-B88E-292A2A34492C}"/>
          </ac:picMkLst>
        </pc:picChg>
        <pc:picChg chg="add mod">
          <ac:chgData name="Abe,YutakaTKZIM" userId="4ea0f8c6-cb00-4a5a-9642-b208e11f484d" providerId="ADAL" clId="{7345B959-089B-4D18-B54A-222B21C25397}" dt="2024-04-18T01:49:56.064" v="4802" actId="1076"/>
          <ac:picMkLst>
            <pc:docMk/>
            <pc:sldMk cId="3546561202" sldId="282"/>
            <ac:picMk id="23" creationId="{D0C3AFA9-EC32-7426-4859-C9DB7E594BB5}"/>
          </ac:picMkLst>
        </pc:picChg>
        <pc:picChg chg="add mod">
          <ac:chgData name="Abe,YutakaTKZIM" userId="4ea0f8c6-cb00-4a5a-9642-b208e11f484d" providerId="ADAL" clId="{7345B959-089B-4D18-B54A-222B21C25397}" dt="2024-04-18T02:03:21.734" v="5061" actId="1076"/>
          <ac:picMkLst>
            <pc:docMk/>
            <pc:sldMk cId="3546561202" sldId="282"/>
            <ac:picMk id="27" creationId="{D7E04309-B41E-652F-70DD-A9BE77A06DF1}"/>
          </ac:picMkLst>
        </pc:picChg>
        <pc:picChg chg="del">
          <ac:chgData name="Abe,YutakaTKZIM" userId="4ea0f8c6-cb00-4a5a-9642-b208e11f484d" providerId="ADAL" clId="{7345B959-089B-4D18-B54A-222B21C25397}" dt="2024-04-18T01:38:21.112" v="4535" actId="478"/>
          <ac:picMkLst>
            <pc:docMk/>
            <pc:sldMk cId="3546561202" sldId="282"/>
            <ac:picMk id="28" creationId="{00000000-0000-0000-0000-000000000000}"/>
          </ac:picMkLst>
        </pc:picChg>
        <pc:picChg chg="add mod">
          <ac:chgData name="Abe,YutakaTKZIM" userId="4ea0f8c6-cb00-4a5a-9642-b208e11f484d" providerId="ADAL" clId="{7345B959-089B-4D18-B54A-222B21C25397}" dt="2024-04-18T01:47:32.873" v="4770" actId="1038"/>
          <ac:picMkLst>
            <pc:docMk/>
            <pc:sldMk cId="3546561202" sldId="282"/>
            <ac:picMk id="29" creationId="{12108FC5-0237-55A9-0E07-B62E2602BF6B}"/>
          </ac:picMkLst>
        </pc:picChg>
        <pc:picChg chg="add mod">
          <ac:chgData name="Abe,YutakaTKZIM" userId="4ea0f8c6-cb00-4a5a-9642-b208e11f484d" providerId="ADAL" clId="{7345B959-089B-4D18-B54A-222B21C25397}" dt="2024-04-18T01:47:32.873" v="4770" actId="1038"/>
          <ac:picMkLst>
            <pc:docMk/>
            <pc:sldMk cId="3546561202" sldId="282"/>
            <ac:picMk id="30" creationId="{3CB2C871-F980-60C4-6B09-118FCEE3A020}"/>
          </ac:picMkLst>
        </pc:picChg>
        <pc:picChg chg="add mod">
          <ac:chgData name="Abe,YutakaTKZIM" userId="4ea0f8c6-cb00-4a5a-9642-b208e11f484d" providerId="ADAL" clId="{7345B959-089B-4D18-B54A-222B21C25397}" dt="2024-04-18T01:47:40.850" v="4771" actId="571"/>
          <ac:picMkLst>
            <pc:docMk/>
            <pc:sldMk cId="3546561202" sldId="282"/>
            <ac:picMk id="31" creationId="{C9B21438-A219-8AB0-CB22-051800246CB2}"/>
          </ac:picMkLst>
        </pc:picChg>
        <pc:picChg chg="add mod">
          <ac:chgData name="Abe,YutakaTKZIM" userId="4ea0f8c6-cb00-4a5a-9642-b208e11f484d" providerId="ADAL" clId="{7345B959-089B-4D18-B54A-222B21C25397}" dt="2024-04-18T01:49:52.833" v="4800" actId="1076"/>
          <ac:picMkLst>
            <pc:docMk/>
            <pc:sldMk cId="3546561202" sldId="282"/>
            <ac:picMk id="34" creationId="{A3B60207-E54C-EFB7-ADAE-9A44B3918580}"/>
          </ac:picMkLst>
        </pc:picChg>
        <pc:picChg chg="add del mod">
          <ac:chgData name="Abe,YutakaTKZIM" userId="4ea0f8c6-cb00-4a5a-9642-b208e11f484d" providerId="ADAL" clId="{7345B959-089B-4D18-B54A-222B21C25397}" dt="2024-04-18T01:49:45.367" v="4798" actId="478"/>
          <ac:picMkLst>
            <pc:docMk/>
            <pc:sldMk cId="3546561202" sldId="282"/>
            <ac:picMk id="38" creationId="{D3351415-339D-C5E0-16D5-97A1E1F5E078}"/>
          </ac:picMkLst>
        </pc:picChg>
        <pc:picChg chg="add mod">
          <ac:chgData name="Abe,YutakaTKZIM" userId="4ea0f8c6-cb00-4a5a-9642-b208e11f484d" providerId="ADAL" clId="{7345B959-089B-4D18-B54A-222B21C25397}" dt="2024-04-18T01:50:01.760" v="4804" actId="14100"/>
          <ac:picMkLst>
            <pc:docMk/>
            <pc:sldMk cId="3546561202" sldId="282"/>
            <ac:picMk id="39" creationId="{686736EC-9CF1-3F55-1A12-E8D728240469}"/>
          </ac:picMkLst>
        </pc:picChg>
        <pc:picChg chg="add mod">
          <ac:chgData name="Abe,YutakaTKZIM" userId="4ea0f8c6-cb00-4a5a-9642-b208e11f484d" providerId="ADAL" clId="{7345B959-089B-4D18-B54A-222B21C25397}" dt="2024-04-18T01:50:12.297" v="4808" actId="1076"/>
          <ac:picMkLst>
            <pc:docMk/>
            <pc:sldMk cId="3546561202" sldId="282"/>
            <ac:picMk id="40" creationId="{3FBA6FC1-A8FE-A1EA-D146-A77B162A5B0F}"/>
          </ac:picMkLst>
        </pc:picChg>
        <pc:picChg chg="add del mod">
          <ac:chgData name="Abe,YutakaTKZIM" userId="4ea0f8c6-cb00-4a5a-9642-b208e11f484d" providerId="ADAL" clId="{7345B959-089B-4D18-B54A-222B21C25397}" dt="2024-04-18T01:51:33.298" v="4822" actId="478"/>
          <ac:picMkLst>
            <pc:docMk/>
            <pc:sldMk cId="3546561202" sldId="282"/>
            <ac:picMk id="42" creationId="{C160D1F5-672D-1C55-89A0-0D389E561807}"/>
          </ac:picMkLst>
        </pc:picChg>
        <pc:picChg chg="add del mod">
          <ac:chgData name="Abe,YutakaTKZIM" userId="4ea0f8c6-cb00-4a5a-9642-b208e11f484d" providerId="ADAL" clId="{7345B959-089B-4D18-B54A-222B21C25397}" dt="2024-04-18T01:51:34.053" v="4823" actId="478"/>
          <ac:picMkLst>
            <pc:docMk/>
            <pc:sldMk cId="3546561202" sldId="282"/>
            <ac:picMk id="44" creationId="{141FB96E-D672-8F03-7697-69AAC94755E0}"/>
          </ac:picMkLst>
        </pc:picChg>
        <pc:picChg chg="add mod">
          <ac:chgData name="Abe,YutakaTKZIM" userId="4ea0f8c6-cb00-4a5a-9642-b208e11f484d" providerId="ADAL" clId="{7345B959-089B-4D18-B54A-222B21C25397}" dt="2024-04-18T01:53:34.237" v="4860" actId="1076"/>
          <ac:picMkLst>
            <pc:docMk/>
            <pc:sldMk cId="3546561202" sldId="282"/>
            <ac:picMk id="46" creationId="{9012F67C-3DB1-4616-EA89-07802E5B8184}"/>
          </ac:picMkLst>
        </pc:picChg>
        <pc:picChg chg="add del mod">
          <ac:chgData name="Abe,YutakaTKZIM" userId="4ea0f8c6-cb00-4a5a-9642-b208e11f484d" providerId="ADAL" clId="{7345B959-089B-4D18-B54A-222B21C25397}" dt="2024-04-18T01:53:21.590" v="4851" actId="478"/>
          <ac:picMkLst>
            <pc:docMk/>
            <pc:sldMk cId="3546561202" sldId="282"/>
            <ac:picMk id="47" creationId="{EE7A43FD-58DE-FDD5-2CDF-82337E8E6BA2}"/>
          </ac:picMkLst>
        </pc:picChg>
        <pc:picChg chg="add del mod">
          <ac:chgData name="Abe,YutakaTKZIM" userId="4ea0f8c6-cb00-4a5a-9642-b208e11f484d" providerId="ADAL" clId="{7345B959-089B-4D18-B54A-222B21C25397}" dt="2024-04-18T01:53:22.190" v="4852" actId="478"/>
          <ac:picMkLst>
            <pc:docMk/>
            <pc:sldMk cId="3546561202" sldId="282"/>
            <ac:picMk id="48" creationId="{6BB1069E-CE40-75D0-7B05-4CBFE99F2EB5}"/>
          </ac:picMkLst>
        </pc:picChg>
        <pc:picChg chg="add del mod">
          <ac:chgData name="Abe,YutakaTKZIM" userId="4ea0f8c6-cb00-4a5a-9642-b208e11f484d" providerId="ADAL" clId="{7345B959-089B-4D18-B54A-222B21C25397}" dt="2024-04-18T01:53:22.739" v="4853" actId="478"/>
          <ac:picMkLst>
            <pc:docMk/>
            <pc:sldMk cId="3546561202" sldId="282"/>
            <ac:picMk id="50" creationId="{B4C18753-1760-65C1-CDBD-F01943370CCD}"/>
          </ac:picMkLst>
        </pc:picChg>
        <pc:picChg chg="add del mod ord">
          <ac:chgData name="Abe,YutakaTKZIM" userId="4ea0f8c6-cb00-4a5a-9642-b208e11f484d" providerId="ADAL" clId="{7345B959-089B-4D18-B54A-222B21C25397}" dt="2024-04-18T01:53:01.659" v="4839" actId="478"/>
          <ac:picMkLst>
            <pc:docMk/>
            <pc:sldMk cId="3546561202" sldId="282"/>
            <ac:picMk id="52" creationId="{C71D16FA-8B91-25E9-4AE0-A051B3D2998E}"/>
          </ac:picMkLst>
        </pc:picChg>
        <pc:picChg chg="add del mod">
          <ac:chgData name="Abe,YutakaTKZIM" userId="4ea0f8c6-cb00-4a5a-9642-b208e11f484d" providerId="ADAL" clId="{7345B959-089B-4D18-B54A-222B21C25397}" dt="2024-04-18T03:15:16.517" v="5062" actId="478"/>
          <ac:picMkLst>
            <pc:docMk/>
            <pc:sldMk cId="3546561202" sldId="282"/>
            <ac:picMk id="56" creationId="{1AE445D7-4173-216B-6473-11DB59EE11C9}"/>
          </ac:picMkLst>
        </pc:picChg>
        <pc:picChg chg="add mod">
          <ac:chgData name="Abe,YutakaTKZIM" userId="4ea0f8c6-cb00-4a5a-9642-b208e11f484d" providerId="ADAL" clId="{7345B959-089B-4D18-B54A-222B21C25397}" dt="2024-04-18T02:01:15.380" v="4974" actId="164"/>
          <ac:picMkLst>
            <pc:docMk/>
            <pc:sldMk cId="3546561202" sldId="282"/>
            <ac:picMk id="57" creationId="{BF049073-FB51-6BA5-A254-4DF5A89BBCCF}"/>
          </ac:picMkLst>
        </pc:picChg>
        <pc:picChg chg="mod">
          <ac:chgData name="Abe,YutakaTKZIM" userId="4ea0f8c6-cb00-4a5a-9642-b208e11f484d" providerId="ADAL" clId="{7345B959-089B-4D18-B54A-222B21C25397}" dt="2024-04-18T01:44:42.019" v="4696" actId="1038"/>
          <ac:picMkLst>
            <pc:docMk/>
            <pc:sldMk cId="3546561202" sldId="282"/>
            <ac:picMk id="73"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74"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75"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76"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77"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78"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80"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84"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85"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88"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89"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90"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91"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93"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95" creationId="{00000000-0000-0000-0000-000000000000}"/>
          </ac:picMkLst>
        </pc:picChg>
        <pc:picChg chg="del">
          <ac:chgData name="Abe,YutakaTKZIM" userId="4ea0f8c6-cb00-4a5a-9642-b208e11f484d" providerId="ADAL" clId="{7345B959-089B-4D18-B54A-222B21C25397}" dt="2024-04-18T01:38:15.997" v="4532" actId="478"/>
          <ac:picMkLst>
            <pc:docMk/>
            <pc:sldMk cId="3546561202" sldId="282"/>
            <ac:picMk id="101" creationId="{00000000-0000-0000-0000-000000000000}"/>
          </ac:picMkLst>
        </pc:picChg>
        <pc:picChg chg="mod">
          <ac:chgData name="Abe,YutakaTKZIM" userId="4ea0f8c6-cb00-4a5a-9642-b208e11f484d" providerId="ADAL" clId="{7345B959-089B-4D18-B54A-222B21C25397}" dt="2024-04-18T01:41:11.861" v="4613" actId="1076"/>
          <ac:picMkLst>
            <pc:docMk/>
            <pc:sldMk cId="3546561202" sldId="282"/>
            <ac:picMk id="103" creationId="{00000000-0000-0000-0000-000000000000}"/>
          </ac:picMkLst>
        </pc:picChg>
        <pc:picChg chg="del">
          <ac:chgData name="Abe,YutakaTKZIM" userId="4ea0f8c6-cb00-4a5a-9642-b208e11f484d" providerId="ADAL" clId="{7345B959-089B-4D18-B54A-222B21C25397}" dt="2024-04-18T01:38:17.758" v="4533" actId="478"/>
          <ac:picMkLst>
            <pc:docMk/>
            <pc:sldMk cId="3546561202" sldId="282"/>
            <ac:picMk id="112" creationId="{00000000-0000-0000-0000-000000000000}"/>
          </ac:picMkLst>
        </pc:picChg>
        <pc:picChg chg="mod">
          <ac:chgData name="Abe,YutakaTKZIM" userId="4ea0f8c6-cb00-4a5a-9642-b208e11f484d" providerId="ADAL" clId="{7345B959-089B-4D18-B54A-222B21C25397}" dt="2024-04-18T01:44:42.019" v="4696" actId="1038"/>
          <ac:picMkLst>
            <pc:docMk/>
            <pc:sldMk cId="3546561202" sldId="282"/>
            <ac:picMk id="150" creationId="{00000000-0000-0000-0000-000000000000}"/>
          </ac:picMkLst>
        </pc:picChg>
        <pc:picChg chg="del mod">
          <ac:chgData name="Abe,YutakaTKZIM" userId="4ea0f8c6-cb00-4a5a-9642-b208e11f484d" providerId="ADAL" clId="{7345B959-089B-4D18-B54A-222B21C25397}" dt="2024-04-18T01:50:24.576" v="4810" actId="478"/>
          <ac:picMkLst>
            <pc:docMk/>
            <pc:sldMk cId="3546561202" sldId="282"/>
            <ac:picMk id="1026" creationId="{00000000-0000-0000-0000-000000000000}"/>
          </ac:picMkLst>
        </pc:picChg>
        <pc:picChg chg="del">
          <ac:chgData name="Abe,YutakaTKZIM" userId="4ea0f8c6-cb00-4a5a-9642-b208e11f484d" providerId="ADAL" clId="{7345B959-089B-4D18-B54A-222B21C25397}" dt="2024-04-18T01:38:15.052" v="4531" actId="478"/>
          <ac:picMkLst>
            <pc:docMk/>
            <pc:sldMk cId="3546561202" sldId="282"/>
            <ac:picMk id="1028" creationId="{00000000-0000-0000-0000-000000000000}"/>
          </ac:picMkLst>
        </pc:picChg>
        <pc:picChg chg="del">
          <ac:chgData name="Abe,YutakaTKZIM" userId="4ea0f8c6-cb00-4a5a-9642-b208e11f484d" providerId="ADAL" clId="{7345B959-089B-4D18-B54A-222B21C25397}" dt="2024-04-18T01:38:15.052" v="4531" actId="478"/>
          <ac:picMkLst>
            <pc:docMk/>
            <pc:sldMk cId="3546561202" sldId="282"/>
            <ac:picMk id="1030" creationId="{00000000-0000-0000-0000-000000000000}"/>
          </ac:picMkLst>
        </pc:picChg>
        <pc:picChg chg="add mod">
          <ac:chgData name="Abe,YutakaTKZIM" userId="4ea0f8c6-cb00-4a5a-9642-b208e11f484d" providerId="ADAL" clId="{7345B959-089B-4D18-B54A-222B21C25397}" dt="2024-04-18T03:15:23.974" v="5066" actId="1076"/>
          <ac:picMkLst>
            <pc:docMk/>
            <pc:sldMk cId="3546561202" sldId="282"/>
            <ac:picMk id="1032" creationId="{22FDDB19-A381-83C9-3E1B-5482EA99406E}"/>
          </ac:picMkLst>
        </pc:picChg>
        <pc:cxnChg chg="del">
          <ac:chgData name="Abe,YutakaTKZIM" userId="4ea0f8c6-cb00-4a5a-9642-b208e11f484d" providerId="ADAL" clId="{7345B959-089B-4D18-B54A-222B21C25397}" dt="2024-04-18T01:38:15.052" v="4531" actId="478"/>
          <ac:cxnSpMkLst>
            <pc:docMk/>
            <pc:sldMk cId="3546561202" sldId="282"/>
            <ac:cxnSpMk id="6" creationId="{00000000-0000-0000-0000-000000000000}"/>
          </ac:cxnSpMkLst>
        </pc:cxnChg>
        <pc:cxnChg chg="del">
          <ac:chgData name="Abe,YutakaTKZIM" userId="4ea0f8c6-cb00-4a5a-9642-b208e11f484d" providerId="ADAL" clId="{7345B959-089B-4D18-B54A-222B21C25397}" dt="2024-04-18T01:38:15.052" v="4531" actId="478"/>
          <ac:cxnSpMkLst>
            <pc:docMk/>
            <pc:sldMk cId="3546561202" sldId="282"/>
            <ac:cxnSpMk id="11" creationId="{00000000-0000-0000-0000-000000000000}"/>
          </ac:cxnSpMkLst>
        </pc:cxnChg>
        <pc:cxnChg chg="del">
          <ac:chgData name="Abe,YutakaTKZIM" userId="4ea0f8c6-cb00-4a5a-9642-b208e11f484d" providerId="ADAL" clId="{7345B959-089B-4D18-B54A-222B21C25397}" dt="2024-04-18T01:38:15.052" v="4531" actId="478"/>
          <ac:cxnSpMkLst>
            <pc:docMk/>
            <pc:sldMk cId="3546561202" sldId="282"/>
            <ac:cxnSpMk id="14" creationId="{00000000-0000-0000-0000-000000000000}"/>
          </ac:cxnSpMkLst>
        </pc:cxnChg>
        <pc:cxnChg chg="del">
          <ac:chgData name="Abe,YutakaTKZIM" userId="4ea0f8c6-cb00-4a5a-9642-b208e11f484d" providerId="ADAL" clId="{7345B959-089B-4D18-B54A-222B21C25397}" dt="2024-04-18T01:38:15.052" v="4531" actId="478"/>
          <ac:cxnSpMkLst>
            <pc:docMk/>
            <pc:sldMk cId="3546561202" sldId="282"/>
            <ac:cxnSpMk id="16" creationId="{00000000-0000-0000-0000-000000000000}"/>
          </ac:cxnSpMkLst>
        </pc:cxnChg>
        <pc:cxnChg chg="del">
          <ac:chgData name="Abe,YutakaTKZIM" userId="4ea0f8c6-cb00-4a5a-9642-b208e11f484d" providerId="ADAL" clId="{7345B959-089B-4D18-B54A-222B21C25397}" dt="2024-04-18T01:38:15.052" v="4531" actId="478"/>
          <ac:cxnSpMkLst>
            <pc:docMk/>
            <pc:sldMk cId="3546561202" sldId="282"/>
            <ac:cxnSpMk id="18" creationId="{00000000-0000-0000-0000-000000000000}"/>
          </ac:cxnSpMkLst>
        </pc:cxnChg>
        <pc:cxnChg chg="del">
          <ac:chgData name="Abe,YutakaTKZIM" userId="4ea0f8c6-cb00-4a5a-9642-b208e11f484d" providerId="ADAL" clId="{7345B959-089B-4D18-B54A-222B21C25397}" dt="2024-04-18T01:38:28.268" v="4540" actId="478"/>
          <ac:cxnSpMkLst>
            <pc:docMk/>
            <pc:sldMk cId="3546561202" sldId="282"/>
            <ac:cxnSpMk id="24" creationId="{00000000-0000-0000-0000-000000000000}"/>
          </ac:cxnSpMkLst>
        </pc:cxnChg>
        <pc:cxnChg chg="del">
          <ac:chgData name="Abe,YutakaTKZIM" userId="4ea0f8c6-cb00-4a5a-9642-b208e11f484d" providerId="ADAL" clId="{7345B959-089B-4D18-B54A-222B21C25397}" dt="2024-04-18T01:38:22.757" v="4536" actId="478"/>
          <ac:cxnSpMkLst>
            <pc:docMk/>
            <pc:sldMk cId="3546561202" sldId="282"/>
            <ac:cxnSpMk id="33" creationId="{00000000-0000-0000-0000-000000000000}"/>
          </ac:cxnSpMkLst>
        </pc:cxnChg>
        <pc:cxnChg chg="del">
          <ac:chgData name="Abe,YutakaTKZIM" userId="4ea0f8c6-cb00-4a5a-9642-b208e11f484d" providerId="ADAL" clId="{7345B959-089B-4D18-B54A-222B21C25397}" dt="2024-04-18T01:38:23.766" v="4537" actId="478"/>
          <ac:cxnSpMkLst>
            <pc:docMk/>
            <pc:sldMk cId="3546561202" sldId="282"/>
            <ac:cxnSpMk id="35" creationId="{00000000-0000-0000-0000-000000000000}"/>
          </ac:cxnSpMkLst>
        </pc:cxnChg>
        <pc:cxnChg chg="del">
          <ac:chgData name="Abe,YutakaTKZIM" userId="4ea0f8c6-cb00-4a5a-9642-b208e11f484d" providerId="ADAL" clId="{7345B959-089B-4D18-B54A-222B21C25397}" dt="2024-04-18T01:38:15.052" v="4531" actId="478"/>
          <ac:cxnSpMkLst>
            <pc:docMk/>
            <pc:sldMk cId="3546561202" sldId="282"/>
            <ac:cxnSpMk id="43" creationId="{00000000-0000-0000-0000-000000000000}"/>
          </ac:cxnSpMkLst>
        </pc:cxnChg>
        <pc:cxnChg chg="del mod">
          <ac:chgData name="Abe,YutakaTKZIM" userId="4ea0f8c6-cb00-4a5a-9642-b208e11f484d" providerId="ADAL" clId="{7345B959-089B-4D18-B54A-222B21C25397}" dt="2024-04-18T01:39:10.311" v="4582" actId="478"/>
          <ac:cxnSpMkLst>
            <pc:docMk/>
            <pc:sldMk cId="3546561202" sldId="282"/>
            <ac:cxnSpMk id="104" creationId="{00000000-0000-0000-0000-000000000000}"/>
          </ac:cxnSpMkLst>
        </pc:cxnChg>
        <pc:cxnChg chg="del mod">
          <ac:chgData name="Abe,YutakaTKZIM" userId="4ea0f8c6-cb00-4a5a-9642-b208e11f484d" providerId="ADAL" clId="{7345B959-089B-4D18-B54A-222B21C25397}" dt="2024-04-18T01:38:18.470" v="4534" actId="478"/>
          <ac:cxnSpMkLst>
            <pc:docMk/>
            <pc:sldMk cId="3546561202" sldId="282"/>
            <ac:cxnSpMk id="116" creationId="{00000000-0000-0000-0000-000000000000}"/>
          </ac:cxnSpMkLst>
        </pc:cxnChg>
        <pc:cxnChg chg="del mod">
          <ac:chgData name="Abe,YutakaTKZIM" userId="4ea0f8c6-cb00-4a5a-9642-b208e11f484d" providerId="ADAL" clId="{7345B959-089B-4D18-B54A-222B21C25397}" dt="2024-04-18T01:39:11.262" v="4583" actId="478"/>
          <ac:cxnSpMkLst>
            <pc:docMk/>
            <pc:sldMk cId="3546561202" sldId="282"/>
            <ac:cxnSpMk id="168" creationId="{00000000-0000-0000-0000-000000000000}"/>
          </ac:cxnSpMkLst>
        </pc:cxnChg>
        <pc:cxnChg chg="del mod">
          <ac:chgData name="Abe,YutakaTKZIM" userId="4ea0f8c6-cb00-4a5a-9642-b208e11f484d" providerId="ADAL" clId="{7345B959-089B-4D18-B54A-222B21C25397}" dt="2024-04-18T01:50:25.505" v="4811" actId="478"/>
          <ac:cxnSpMkLst>
            <pc:docMk/>
            <pc:sldMk cId="3546561202" sldId="282"/>
            <ac:cxnSpMk id="219" creationId="{00000000-0000-0000-0000-000000000000}"/>
          </ac:cxnSpMkLst>
        </pc:cxnChg>
      </pc:sldChg>
      <pc:sldChg chg="modSp add mod">
        <pc:chgData name="Abe,YutakaTKZIM" userId="4ea0f8c6-cb00-4a5a-9642-b208e11f484d" providerId="ADAL" clId="{7345B959-089B-4D18-B54A-222B21C25397}" dt="2024-04-18T01:36:12.419" v="4528" actId="1076"/>
        <pc:sldMkLst>
          <pc:docMk/>
          <pc:sldMk cId="1213990633" sldId="305"/>
        </pc:sldMkLst>
        <pc:spChg chg="mod">
          <ac:chgData name="Abe,YutakaTKZIM" userId="4ea0f8c6-cb00-4a5a-9642-b208e11f484d" providerId="ADAL" clId="{7345B959-089B-4D18-B54A-222B21C25397}" dt="2024-04-18T01:35:25.377" v="4525" actId="6549"/>
          <ac:spMkLst>
            <pc:docMk/>
            <pc:sldMk cId="1213990633" sldId="305"/>
            <ac:spMk id="17" creationId="{AD43BDCA-3234-4EBE-923C-82B2D10D8A76}"/>
          </ac:spMkLst>
        </pc:spChg>
        <pc:spChg chg="mod">
          <ac:chgData name="Abe,YutakaTKZIM" userId="4ea0f8c6-cb00-4a5a-9642-b208e11f484d" providerId="ADAL" clId="{7345B959-089B-4D18-B54A-222B21C25397}" dt="2024-04-18T01:36:12.419" v="4528" actId="1076"/>
          <ac:spMkLst>
            <pc:docMk/>
            <pc:sldMk cId="1213990633" sldId="305"/>
            <ac:spMk id="55" creationId="{00000000-0000-0000-0000-000000000000}"/>
          </ac:spMkLst>
        </pc:spChg>
      </pc:sldChg>
      <pc:sldChg chg="addSp modSp add mod">
        <pc:chgData name="Abe,YutakaTKZIM" userId="4ea0f8c6-cb00-4a5a-9642-b208e11f484d" providerId="ADAL" clId="{7345B959-089B-4D18-B54A-222B21C25397}" dt="2024-04-18T01:34:33.055" v="4506" actId="1076"/>
        <pc:sldMkLst>
          <pc:docMk/>
          <pc:sldMk cId="2625166565" sldId="550"/>
        </pc:sldMkLst>
        <pc:spChg chg="add mod">
          <ac:chgData name="Abe,YutakaTKZIM" userId="4ea0f8c6-cb00-4a5a-9642-b208e11f484d" providerId="ADAL" clId="{7345B959-089B-4D18-B54A-222B21C25397}" dt="2024-04-18T01:34:33.055" v="4506" actId="1076"/>
          <ac:spMkLst>
            <pc:docMk/>
            <pc:sldMk cId="2625166565" sldId="550"/>
            <ac:spMk id="2" creationId="{4C9A6AE7-F838-A904-BB24-DF7570EA513C}"/>
          </ac:spMkLst>
        </pc:spChg>
        <pc:spChg chg="mod">
          <ac:chgData name="Abe,YutakaTKZIM" userId="4ea0f8c6-cb00-4a5a-9642-b208e11f484d" providerId="ADAL" clId="{7345B959-089B-4D18-B54A-222B21C25397}" dt="2024-04-18T01:33:42.455" v="4475" actId="207"/>
          <ac:spMkLst>
            <pc:docMk/>
            <pc:sldMk cId="2625166565" sldId="550"/>
            <ac:spMk id="3" creationId="{00000000-0000-0000-0000-000000000000}"/>
          </ac:spMkLst>
        </pc:spChg>
      </pc:sldChg>
      <pc:sldChg chg="addSp delSp modSp add mod">
        <pc:chgData name="Abe,YutakaTKZIM" userId="4ea0f8c6-cb00-4a5a-9642-b208e11f484d" providerId="ADAL" clId="{7345B959-089B-4D18-B54A-222B21C25397}" dt="2024-04-18T01:58:06.186" v="4944" actId="478"/>
        <pc:sldMkLst>
          <pc:docMk/>
          <pc:sldMk cId="4213425679" sldId="891"/>
        </pc:sldMkLst>
        <pc:spChg chg="add mod">
          <ac:chgData name="Abe,YutakaTKZIM" userId="4ea0f8c6-cb00-4a5a-9642-b208e11f484d" providerId="ADAL" clId="{7345B959-089B-4D18-B54A-222B21C25397}" dt="2024-04-18T01:58:00.653" v="4943" actId="20577"/>
          <ac:spMkLst>
            <pc:docMk/>
            <pc:sldMk cId="4213425679" sldId="891"/>
            <ac:spMk id="5" creationId="{A157EF04-16E4-8154-58F1-3289648FEEF4}"/>
          </ac:spMkLst>
        </pc:spChg>
        <pc:spChg chg="add mod">
          <ac:chgData name="Abe,YutakaTKZIM" userId="4ea0f8c6-cb00-4a5a-9642-b208e11f484d" providerId="ADAL" clId="{7345B959-089B-4D18-B54A-222B21C25397}" dt="2024-04-18T01:58:06.186" v="4944" actId="478"/>
          <ac:spMkLst>
            <pc:docMk/>
            <pc:sldMk cId="4213425679" sldId="891"/>
            <ac:spMk id="10" creationId="{43FEA519-2920-7C17-2126-2CB5886C8DBF}"/>
          </ac:spMkLst>
        </pc:spChg>
        <pc:spChg chg="del mod">
          <ac:chgData name="Abe,YutakaTKZIM" userId="4ea0f8c6-cb00-4a5a-9642-b208e11f484d" providerId="ADAL" clId="{7345B959-089B-4D18-B54A-222B21C25397}" dt="2024-04-18T01:58:06.186" v="4944" actId="478"/>
          <ac:spMkLst>
            <pc:docMk/>
            <pc:sldMk cId="4213425679" sldId="891"/>
            <ac:spMk id="11" creationId="{8579FEEE-4B4A-4269-AE43-081D07FE3D4D}"/>
          </ac:spMkLst>
        </pc:spChg>
      </pc:sldChg>
      <pc:sldChg chg="delSp modSp add mod">
        <pc:chgData name="Abe,YutakaTKZIM" userId="4ea0f8c6-cb00-4a5a-9642-b208e11f484d" providerId="ADAL" clId="{7345B959-089B-4D18-B54A-222B21C25397}" dt="2024-04-18T01:36:40.994" v="4530" actId="478"/>
        <pc:sldMkLst>
          <pc:docMk/>
          <pc:sldMk cId="3576638071" sldId="950"/>
        </pc:sldMkLst>
        <pc:spChg chg="del mod">
          <ac:chgData name="Abe,YutakaTKZIM" userId="4ea0f8c6-cb00-4a5a-9642-b208e11f484d" providerId="ADAL" clId="{7345B959-089B-4D18-B54A-222B21C25397}" dt="2024-04-18T01:36:40.994" v="4530" actId="478"/>
          <ac:spMkLst>
            <pc:docMk/>
            <pc:sldMk cId="3576638071" sldId="950"/>
            <ac:spMk id="25" creationId="{4F471B1B-16A8-4E99-BD0C-4C83029F37B8}"/>
          </ac:spMkLst>
        </pc:spChg>
      </pc:sldChg>
      <pc:sldChg chg="addSp delSp modSp mod ord">
        <pc:chgData name="Abe,YutakaTKZIM" userId="4ea0f8c6-cb00-4a5a-9642-b208e11f484d" providerId="ADAL" clId="{7345B959-089B-4D18-B54A-222B21C25397}" dt="2024-04-15T06:20:00.898" v="3746" actId="20577"/>
        <pc:sldMkLst>
          <pc:docMk/>
          <pc:sldMk cId="2062112742" sldId="3208"/>
        </pc:sldMkLst>
        <pc:spChg chg="add mod">
          <ac:chgData name="Abe,YutakaTKZIM" userId="4ea0f8c6-cb00-4a5a-9642-b208e11f484d" providerId="ADAL" clId="{7345B959-089B-4D18-B54A-222B21C25397}" dt="2024-04-15T06:20:00.898" v="3746" actId="20577"/>
          <ac:spMkLst>
            <pc:docMk/>
            <pc:sldMk cId="2062112742" sldId="3208"/>
            <ac:spMk id="2" creationId="{C5923946-C3F2-AEC0-C8E0-6C72E31A6CA6}"/>
          </ac:spMkLst>
        </pc:spChg>
        <pc:spChg chg="del mod">
          <ac:chgData name="Abe,YutakaTKZIM" userId="4ea0f8c6-cb00-4a5a-9642-b208e11f484d" providerId="ADAL" clId="{7345B959-089B-4D18-B54A-222B21C25397}" dt="2024-04-15T01:46:06.312" v="1321" actId="478"/>
          <ac:spMkLst>
            <pc:docMk/>
            <pc:sldMk cId="2062112742" sldId="3208"/>
            <ac:spMk id="4" creationId="{18C2E5C3-2D8A-D64F-5D14-8885CB402C69}"/>
          </ac:spMkLst>
        </pc:spChg>
        <pc:spChg chg="add mod ord">
          <ac:chgData name="Abe,YutakaTKZIM" userId="4ea0f8c6-cb00-4a5a-9642-b208e11f484d" providerId="ADAL" clId="{7345B959-089B-4D18-B54A-222B21C25397}" dt="2024-04-15T01:51:17.922" v="1503" actId="164"/>
          <ac:spMkLst>
            <pc:docMk/>
            <pc:sldMk cId="2062112742" sldId="3208"/>
            <ac:spMk id="8" creationId="{7866E69D-1F46-0C3A-D3C4-FC689C1DFF19}"/>
          </ac:spMkLst>
        </pc:spChg>
        <pc:spChg chg="add mod">
          <ac:chgData name="Abe,YutakaTKZIM" userId="4ea0f8c6-cb00-4a5a-9642-b208e11f484d" providerId="ADAL" clId="{7345B959-089B-4D18-B54A-222B21C25397}" dt="2024-04-15T01:51:17.922" v="1503" actId="164"/>
          <ac:spMkLst>
            <pc:docMk/>
            <pc:sldMk cId="2062112742" sldId="3208"/>
            <ac:spMk id="9" creationId="{4C942A31-2793-3777-684C-30872AEF179C}"/>
          </ac:spMkLst>
        </pc:spChg>
        <pc:spChg chg="add mod">
          <ac:chgData name="Abe,YutakaTKZIM" userId="4ea0f8c6-cb00-4a5a-9642-b208e11f484d" providerId="ADAL" clId="{7345B959-089B-4D18-B54A-222B21C25397}" dt="2024-04-15T01:51:17.922" v="1503" actId="164"/>
          <ac:spMkLst>
            <pc:docMk/>
            <pc:sldMk cId="2062112742" sldId="3208"/>
            <ac:spMk id="10" creationId="{F8E87D8F-DF6B-900D-EAAF-FAF988E5412A}"/>
          </ac:spMkLst>
        </pc:spChg>
        <pc:spChg chg="add del mod">
          <ac:chgData name="Abe,YutakaTKZIM" userId="4ea0f8c6-cb00-4a5a-9642-b208e11f484d" providerId="ADAL" clId="{7345B959-089B-4D18-B54A-222B21C25397}" dt="2024-04-15T06:19:42.862" v="3691" actId="478"/>
          <ac:spMkLst>
            <pc:docMk/>
            <pc:sldMk cId="2062112742" sldId="3208"/>
            <ac:spMk id="11" creationId="{5DCBF908-26FB-5BB2-0A80-71B10B779A73}"/>
          </ac:spMkLst>
        </pc:spChg>
        <pc:spChg chg="add mod">
          <ac:chgData name="Abe,YutakaTKZIM" userId="4ea0f8c6-cb00-4a5a-9642-b208e11f484d" providerId="ADAL" clId="{7345B959-089B-4D18-B54A-222B21C25397}" dt="2024-04-15T01:51:17.922" v="1503" actId="164"/>
          <ac:spMkLst>
            <pc:docMk/>
            <pc:sldMk cId="2062112742" sldId="3208"/>
            <ac:spMk id="14" creationId="{43AEEFF0-5788-3CCB-937D-117E1A392537}"/>
          </ac:spMkLst>
        </pc:spChg>
        <pc:spChg chg="add del mod">
          <ac:chgData name="Abe,YutakaTKZIM" userId="4ea0f8c6-cb00-4a5a-9642-b208e11f484d" providerId="ADAL" clId="{7345B959-089B-4D18-B54A-222B21C25397}" dt="2024-04-15T06:19:42.862" v="3691" actId="478"/>
          <ac:spMkLst>
            <pc:docMk/>
            <pc:sldMk cId="2062112742" sldId="3208"/>
            <ac:spMk id="24" creationId="{60CF19CC-7226-6369-17E1-84F8B45AC04A}"/>
          </ac:spMkLst>
        </pc:spChg>
        <pc:spChg chg="add del mod">
          <ac:chgData name="Abe,YutakaTKZIM" userId="4ea0f8c6-cb00-4a5a-9642-b208e11f484d" providerId="ADAL" clId="{7345B959-089B-4D18-B54A-222B21C25397}" dt="2024-04-15T06:19:42.862" v="3691" actId="478"/>
          <ac:spMkLst>
            <pc:docMk/>
            <pc:sldMk cId="2062112742" sldId="3208"/>
            <ac:spMk id="25" creationId="{28BF9ADE-A260-C472-F37B-9618C4F7DEE8}"/>
          </ac:spMkLst>
        </pc:spChg>
        <pc:spChg chg="add del mod">
          <ac:chgData name="Abe,YutakaTKZIM" userId="4ea0f8c6-cb00-4a5a-9642-b208e11f484d" providerId="ADAL" clId="{7345B959-089B-4D18-B54A-222B21C25397}" dt="2024-04-15T01:53:30.346" v="1571" actId="478"/>
          <ac:spMkLst>
            <pc:docMk/>
            <pc:sldMk cId="2062112742" sldId="3208"/>
            <ac:spMk id="27" creationId="{AF002037-3BDC-ABFF-1FF9-2ED150B3C795}"/>
          </ac:spMkLst>
        </pc:spChg>
        <pc:spChg chg="add del mod">
          <ac:chgData name="Abe,YutakaTKZIM" userId="4ea0f8c6-cb00-4a5a-9642-b208e11f484d" providerId="ADAL" clId="{7345B959-089B-4D18-B54A-222B21C25397}" dt="2024-04-15T06:19:42.862" v="3691" actId="478"/>
          <ac:spMkLst>
            <pc:docMk/>
            <pc:sldMk cId="2062112742" sldId="3208"/>
            <ac:spMk id="34" creationId="{0A3815CE-54FB-3D14-E24D-53C08E5C36AE}"/>
          </ac:spMkLst>
        </pc:spChg>
        <pc:spChg chg="add del mod">
          <ac:chgData name="Abe,YutakaTKZIM" userId="4ea0f8c6-cb00-4a5a-9642-b208e11f484d" providerId="ADAL" clId="{7345B959-089B-4D18-B54A-222B21C25397}" dt="2024-04-15T06:19:42.862" v="3691" actId="478"/>
          <ac:spMkLst>
            <pc:docMk/>
            <pc:sldMk cId="2062112742" sldId="3208"/>
            <ac:spMk id="47" creationId="{7D7C545B-4731-42EA-0702-D5ABF105589D}"/>
          </ac:spMkLst>
        </pc:spChg>
        <pc:spChg chg="add del mod">
          <ac:chgData name="Abe,YutakaTKZIM" userId="4ea0f8c6-cb00-4a5a-9642-b208e11f484d" providerId="ADAL" clId="{7345B959-089B-4D18-B54A-222B21C25397}" dt="2024-04-15T01:56:15.042" v="1651" actId="478"/>
          <ac:spMkLst>
            <pc:docMk/>
            <pc:sldMk cId="2062112742" sldId="3208"/>
            <ac:spMk id="48" creationId="{5A2307DA-CB84-4756-6369-0FBC18BF0241}"/>
          </ac:spMkLst>
        </pc:spChg>
        <pc:spChg chg="add del mod">
          <ac:chgData name="Abe,YutakaTKZIM" userId="4ea0f8c6-cb00-4a5a-9642-b208e11f484d" providerId="ADAL" clId="{7345B959-089B-4D18-B54A-222B21C25397}" dt="2024-04-15T01:59:17.722" v="1663" actId="478"/>
          <ac:spMkLst>
            <pc:docMk/>
            <pc:sldMk cId="2062112742" sldId="3208"/>
            <ac:spMk id="49" creationId="{5F31ABA3-6E4B-D890-AF59-0ACE992FDF97}"/>
          </ac:spMkLst>
        </pc:spChg>
        <pc:spChg chg="add mod ord">
          <ac:chgData name="Abe,YutakaTKZIM" userId="4ea0f8c6-cb00-4a5a-9642-b208e11f484d" providerId="ADAL" clId="{7345B959-089B-4D18-B54A-222B21C25397}" dt="2024-04-15T02:00:36.254" v="1678" actId="1076"/>
          <ac:spMkLst>
            <pc:docMk/>
            <pc:sldMk cId="2062112742" sldId="3208"/>
            <ac:spMk id="50" creationId="{570B5526-2128-E3AF-0606-C1DBEBB45E30}"/>
          </ac:spMkLst>
        </pc:spChg>
        <pc:spChg chg="mod">
          <ac:chgData name="Abe,YutakaTKZIM" userId="4ea0f8c6-cb00-4a5a-9642-b208e11f484d" providerId="ADAL" clId="{7345B959-089B-4D18-B54A-222B21C25397}" dt="2024-04-15T02:00:36.254" v="1678" actId="1076"/>
          <ac:spMkLst>
            <pc:docMk/>
            <pc:sldMk cId="2062112742" sldId="3208"/>
            <ac:spMk id="53" creationId="{BA99D322-8630-D289-21CE-0DF97BC60704}"/>
          </ac:spMkLst>
        </pc:spChg>
        <pc:spChg chg="mod">
          <ac:chgData name="Abe,YutakaTKZIM" userId="4ea0f8c6-cb00-4a5a-9642-b208e11f484d" providerId="ADAL" clId="{7345B959-089B-4D18-B54A-222B21C25397}" dt="2024-04-15T02:00:40.456" v="1679" actId="1076"/>
          <ac:spMkLst>
            <pc:docMk/>
            <pc:sldMk cId="2062112742" sldId="3208"/>
            <ac:spMk id="56" creationId="{429ABA64-2406-4BD5-E611-FFA1F6985789}"/>
          </ac:spMkLst>
        </pc:spChg>
        <pc:spChg chg="mod">
          <ac:chgData name="Abe,YutakaTKZIM" userId="4ea0f8c6-cb00-4a5a-9642-b208e11f484d" providerId="ADAL" clId="{7345B959-089B-4D18-B54A-222B21C25397}" dt="2024-04-15T02:00:40.456" v="1679" actId="1076"/>
          <ac:spMkLst>
            <pc:docMk/>
            <pc:sldMk cId="2062112742" sldId="3208"/>
            <ac:spMk id="59" creationId="{119BD2C2-B78D-080D-623C-04397E32C6B5}"/>
          </ac:spMkLst>
        </pc:spChg>
        <pc:spChg chg="mod">
          <ac:chgData name="Abe,YutakaTKZIM" userId="4ea0f8c6-cb00-4a5a-9642-b208e11f484d" providerId="ADAL" clId="{7345B959-089B-4D18-B54A-222B21C25397}" dt="2024-04-15T02:00:44.676" v="1680" actId="1076"/>
          <ac:spMkLst>
            <pc:docMk/>
            <pc:sldMk cId="2062112742" sldId="3208"/>
            <ac:spMk id="62" creationId="{54D93DF0-99D3-88F5-BB22-F1E6F2F26D33}"/>
          </ac:spMkLst>
        </pc:spChg>
        <pc:spChg chg="mod">
          <ac:chgData name="Abe,YutakaTKZIM" userId="4ea0f8c6-cb00-4a5a-9642-b208e11f484d" providerId="ADAL" clId="{7345B959-089B-4D18-B54A-222B21C25397}" dt="2024-04-15T02:00:44.676" v="1680" actId="1076"/>
          <ac:spMkLst>
            <pc:docMk/>
            <pc:sldMk cId="2062112742" sldId="3208"/>
            <ac:spMk id="3073" creationId="{5A8A8A4B-5EF2-ECF7-FE21-464D72308B37}"/>
          </ac:spMkLst>
        </pc:spChg>
        <pc:spChg chg="mod">
          <ac:chgData name="Abe,YutakaTKZIM" userId="4ea0f8c6-cb00-4a5a-9642-b208e11f484d" providerId="ADAL" clId="{7345B959-089B-4D18-B54A-222B21C25397}" dt="2024-04-15T02:00:53.162" v="1683" actId="1076"/>
          <ac:spMkLst>
            <pc:docMk/>
            <pc:sldMk cId="2062112742" sldId="3208"/>
            <ac:spMk id="3077" creationId="{C91F918E-26C2-FAFD-B23B-DE4484A6594E}"/>
          </ac:spMkLst>
        </pc:spChg>
        <pc:spChg chg="mod">
          <ac:chgData name="Abe,YutakaTKZIM" userId="4ea0f8c6-cb00-4a5a-9642-b208e11f484d" providerId="ADAL" clId="{7345B959-089B-4D18-B54A-222B21C25397}" dt="2024-04-15T02:00:53.162" v="1683" actId="1076"/>
          <ac:spMkLst>
            <pc:docMk/>
            <pc:sldMk cId="2062112742" sldId="3208"/>
            <ac:spMk id="3080" creationId="{931A9481-D62B-D49D-613A-FE20FDF9F43F}"/>
          </ac:spMkLst>
        </pc:spChg>
        <pc:spChg chg="mod">
          <ac:chgData name="Abe,YutakaTKZIM" userId="4ea0f8c6-cb00-4a5a-9642-b208e11f484d" providerId="ADAL" clId="{7345B959-089B-4D18-B54A-222B21C25397}" dt="2024-04-15T02:00:57.436" v="1684" actId="571"/>
          <ac:spMkLst>
            <pc:docMk/>
            <pc:sldMk cId="2062112742" sldId="3208"/>
            <ac:spMk id="3083" creationId="{E10C942A-F704-234E-6AA4-88013EFFA911}"/>
          </ac:spMkLst>
        </pc:spChg>
        <pc:spChg chg="mod">
          <ac:chgData name="Abe,YutakaTKZIM" userId="4ea0f8c6-cb00-4a5a-9642-b208e11f484d" providerId="ADAL" clId="{7345B959-089B-4D18-B54A-222B21C25397}" dt="2024-04-15T02:00:57.436" v="1684" actId="571"/>
          <ac:spMkLst>
            <pc:docMk/>
            <pc:sldMk cId="2062112742" sldId="3208"/>
            <ac:spMk id="3086" creationId="{C5DFE757-253C-9265-1ADA-EC12F7810FA5}"/>
          </ac:spMkLst>
        </pc:spChg>
        <pc:spChg chg="add del mod">
          <ac:chgData name="Abe,YutakaTKZIM" userId="4ea0f8c6-cb00-4a5a-9642-b208e11f484d" providerId="ADAL" clId="{7345B959-089B-4D18-B54A-222B21C25397}" dt="2024-04-15T06:19:42.862" v="3691" actId="478"/>
          <ac:spMkLst>
            <pc:docMk/>
            <pc:sldMk cId="2062112742" sldId="3208"/>
            <ac:spMk id="3088" creationId="{06CC7E34-9417-75AD-2C9A-EE5BA6ED8190}"/>
          </ac:spMkLst>
        </pc:spChg>
        <pc:grpChg chg="add del mod">
          <ac:chgData name="Abe,YutakaTKZIM" userId="4ea0f8c6-cb00-4a5a-9642-b208e11f484d" providerId="ADAL" clId="{7345B959-089B-4D18-B54A-222B21C25397}" dt="2024-04-15T06:19:42.862" v="3691" actId="478"/>
          <ac:grpSpMkLst>
            <pc:docMk/>
            <pc:sldMk cId="2062112742" sldId="3208"/>
            <ac:grpSpMk id="15" creationId="{A0E8E935-6DB8-EA9F-77AB-FC653F760C92}"/>
          </ac:grpSpMkLst>
        </pc:grpChg>
        <pc:grpChg chg="add del mod">
          <ac:chgData name="Abe,YutakaTKZIM" userId="4ea0f8c6-cb00-4a5a-9642-b208e11f484d" providerId="ADAL" clId="{7345B959-089B-4D18-B54A-222B21C25397}" dt="2024-04-15T06:19:42.862" v="3691" actId="478"/>
          <ac:grpSpMkLst>
            <pc:docMk/>
            <pc:sldMk cId="2062112742" sldId="3208"/>
            <ac:grpSpMk id="51" creationId="{48B66CB6-2213-A8DE-D1F9-C3860863F434}"/>
          </ac:grpSpMkLst>
        </pc:grpChg>
        <pc:grpChg chg="add del mod">
          <ac:chgData name="Abe,YutakaTKZIM" userId="4ea0f8c6-cb00-4a5a-9642-b208e11f484d" providerId="ADAL" clId="{7345B959-089B-4D18-B54A-222B21C25397}" dt="2024-04-15T06:19:42.862" v="3691" actId="478"/>
          <ac:grpSpMkLst>
            <pc:docMk/>
            <pc:sldMk cId="2062112742" sldId="3208"/>
            <ac:grpSpMk id="52" creationId="{D950CC35-645C-7626-A61F-9EDF08EAA935}"/>
          </ac:grpSpMkLst>
        </pc:grpChg>
        <pc:grpChg chg="add del mod">
          <ac:chgData name="Abe,YutakaTKZIM" userId="4ea0f8c6-cb00-4a5a-9642-b208e11f484d" providerId="ADAL" clId="{7345B959-089B-4D18-B54A-222B21C25397}" dt="2024-04-15T06:19:42.862" v="3691" actId="478"/>
          <ac:grpSpMkLst>
            <pc:docMk/>
            <pc:sldMk cId="2062112742" sldId="3208"/>
            <ac:grpSpMk id="55" creationId="{1AC332F5-0432-CD78-D83C-2CB75ED127A8}"/>
          </ac:grpSpMkLst>
        </pc:grpChg>
        <pc:grpChg chg="add del mod">
          <ac:chgData name="Abe,YutakaTKZIM" userId="4ea0f8c6-cb00-4a5a-9642-b208e11f484d" providerId="ADAL" clId="{7345B959-089B-4D18-B54A-222B21C25397}" dt="2024-04-15T06:19:42.862" v="3691" actId="478"/>
          <ac:grpSpMkLst>
            <pc:docMk/>
            <pc:sldMk cId="2062112742" sldId="3208"/>
            <ac:grpSpMk id="58" creationId="{BA7E6544-808E-30BF-5DD9-337D2E0D5B50}"/>
          </ac:grpSpMkLst>
        </pc:grpChg>
        <pc:grpChg chg="add del mod">
          <ac:chgData name="Abe,YutakaTKZIM" userId="4ea0f8c6-cb00-4a5a-9642-b208e11f484d" providerId="ADAL" clId="{7345B959-089B-4D18-B54A-222B21C25397}" dt="2024-04-15T06:19:42.862" v="3691" actId="478"/>
          <ac:grpSpMkLst>
            <pc:docMk/>
            <pc:sldMk cId="2062112742" sldId="3208"/>
            <ac:grpSpMk id="61" creationId="{4B1C8324-4D07-367E-7015-0E9D62AF4837}"/>
          </ac:grpSpMkLst>
        </pc:grpChg>
        <pc:grpChg chg="add del mod">
          <ac:chgData name="Abe,YutakaTKZIM" userId="4ea0f8c6-cb00-4a5a-9642-b208e11f484d" providerId="ADAL" clId="{7345B959-089B-4D18-B54A-222B21C25397}" dt="2024-04-15T06:19:42.862" v="3691" actId="478"/>
          <ac:grpSpMkLst>
            <pc:docMk/>
            <pc:sldMk cId="2062112742" sldId="3208"/>
            <ac:grpSpMk id="3072" creationId="{EE913529-69AB-E42E-0034-F05A9EB7AD30}"/>
          </ac:grpSpMkLst>
        </pc:grpChg>
        <pc:grpChg chg="add del mod">
          <ac:chgData name="Abe,YutakaTKZIM" userId="4ea0f8c6-cb00-4a5a-9642-b208e11f484d" providerId="ADAL" clId="{7345B959-089B-4D18-B54A-222B21C25397}" dt="2024-04-15T06:19:42.862" v="3691" actId="478"/>
          <ac:grpSpMkLst>
            <pc:docMk/>
            <pc:sldMk cId="2062112742" sldId="3208"/>
            <ac:grpSpMk id="3076" creationId="{554E1714-B374-40FA-64C5-FBECDB1B3B49}"/>
          </ac:grpSpMkLst>
        </pc:grpChg>
        <pc:grpChg chg="add del mod">
          <ac:chgData name="Abe,YutakaTKZIM" userId="4ea0f8c6-cb00-4a5a-9642-b208e11f484d" providerId="ADAL" clId="{7345B959-089B-4D18-B54A-222B21C25397}" dt="2024-04-15T06:19:42.862" v="3691" actId="478"/>
          <ac:grpSpMkLst>
            <pc:docMk/>
            <pc:sldMk cId="2062112742" sldId="3208"/>
            <ac:grpSpMk id="3079" creationId="{AB747C44-0145-3B73-010D-5FD23291DE76}"/>
          </ac:grpSpMkLst>
        </pc:grpChg>
        <pc:grpChg chg="add del mod">
          <ac:chgData name="Abe,YutakaTKZIM" userId="4ea0f8c6-cb00-4a5a-9642-b208e11f484d" providerId="ADAL" clId="{7345B959-089B-4D18-B54A-222B21C25397}" dt="2024-04-15T06:19:42.862" v="3691" actId="478"/>
          <ac:grpSpMkLst>
            <pc:docMk/>
            <pc:sldMk cId="2062112742" sldId="3208"/>
            <ac:grpSpMk id="3082" creationId="{26028B9A-A113-C06F-AD00-3F8C0750D4D5}"/>
          </ac:grpSpMkLst>
        </pc:grpChg>
        <pc:grpChg chg="add del mod">
          <ac:chgData name="Abe,YutakaTKZIM" userId="4ea0f8c6-cb00-4a5a-9642-b208e11f484d" providerId="ADAL" clId="{7345B959-089B-4D18-B54A-222B21C25397}" dt="2024-04-15T06:19:42.862" v="3691" actId="478"/>
          <ac:grpSpMkLst>
            <pc:docMk/>
            <pc:sldMk cId="2062112742" sldId="3208"/>
            <ac:grpSpMk id="3085" creationId="{A7CEB29C-B34A-8705-7AB5-975999313167}"/>
          </ac:grpSpMkLst>
        </pc:grpChg>
        <pc:picChg chg="del">
          <ac:chgData name="Abe,YutakaTKZIM" userId="4ea0f8c6-cb00-4a5a-9642-b208e11f484d" providerId="ADAL" clId="{7345B959-089B-4D18-B54A-222B21C25397}" dt="2024-04-15T01:45:14.098" v="1205" actId="478"/>
          <ac:picMkLst>
            <pc:docMk/>
            <pc:sldMk cId="2062112742" sldId="3208"/>
            <ac:picMk id="3" creationId="{1B5C7489-EB2D-A8BD-3B36-082D397643CA}"/>
          </ac:picMkLst>
        </pc:picChg>
        <pc:picChg chg="add del mod">
          <ac:chgData name="Abe,YutakaTKZIM" userId="4ea0f8c6-cb00-4a5a-9642-b208e11f484d" providerId="ADAL" clId="{7345B959-089B-4D18-B54A-222B21C25397}" dt="2024-04-15T01:50:13.416" v="1484" actId="478"/>
          <ac:picMkLst>
            <pc:docMk/>
            <pc:sldMk cId="2062112742" sldId="3208"/>
            <ac:picMk id="5" creationId="{AD21FE2F-A83E-484C-92D9-9B8E04A83B06}"/>
          </ac:picMkLst>
        </pc:picChg>
        <pc:picChg chg="del">
          <ac:chgData name="Abe,YutakaTKZIM" userId="4ea0f8c6-cb00-4a5a-9642-b208e11f484d" providerId="ADAL" clId="{7345B959-089B-4D18-B54A-222B21C25397}" dt="2024-04-15T01:45:15.233" v="1206" actId="478"/>
          <ac:picMkLst>
            <pc:docMk/>
            <pc:sldMk cId="2062112742" sldId="3208"/>
            <ac:picMk id="6" creationId="{1CBB97C1-AD3C-32E0-1835-C98B311F4CA1}"/>
          </ac:picMkLst>
        </pc:picChg>
        <pc:picChg chg="add del mod">
          <ac:chgData name="Abe,YutakaTKZIM" userId="4ea0f8c6-cb00-4a5a-9642-b208e11f484d" providerId="ADAL" clId="{7345B959-089B-4D18-B54A-222B21C25397}" dt="2024-04-15T01:50:35.086" v="1494" actId="478"/>
          <ac:picMkLst>
            <pc:docMk/>
            <pc:sldMk cId="2062112742" sldId="3208"/>
            <ac:picMk id="7" creationId="{0DE4A909-2829-12B9-0B47-43F59D5A5F82}"/>
          </ac:picMkLst>
        </pc:picChg>
        <pc:picChg chg="add del mod">
          <ac:chgData name="Abe,YutakaTKZIM" userId="4ea0f8c6-cb00-4a5a-9642-b208e11f484d" providerId="ADAL" clId="{7345B959-089B-4D18-B54A-222B21C25397}" dt="2024-04-15T06:19:42.862" v="3691" actId="478"/>
          <ac:picMkLst>
            <pc:docMk/>
            <pc:sldMk cId="2062112742" sldId="3208"/>
            <ac:picMk id="12" creationId="{269AA0CB-703A-CC69-D79C-4D3115A070CE}"/>
          </ac:picMkLst>
        </pc:picChg>
        <pc:picChg chg="add del">
          <ac:chgData name="Abe,YutakaTKZIM" userId="4ea0f8c6-cb00-4a5a-9642-b208e11f484d" providerId="ADAL" clId="{7345B959-089B-4D18-B54A-222B21C25397}" dt="2024-04-15T01:50:48.996" v="1497" actId="478"/>
          <ac:picMkLst>
            <pc:docMk/>
            <pc:sldMk cId="2062112742" sldId="3208"/>
            <ac:picMk id="13" creationId="{C2181B7C-7866-E175-681E-73F2541A0E71}"/>
          </ac:picMkLst>
        </pc:picChg>
        <pc:picChg chg="add del">
          <ac:chgData name="Abe,YutakaTKZIM" userId="4ea0f8c6-cb00-4a5a-9642-b208e11f484d" providerId="ADAL" clId="{7345B959-089B-4D18-B54A-222B21C25397}" dt="2024-04-15T01:51:26.739" v="1505" actId="478"/>
          <ac:picMkLst>
            <pc:docMk/>
            <pc:sldMk cId="2062112742" sldId="3208"/>
            <ac:picMk id="16" creationId="{78B73B67-EEEE-D920-1952-C8D3562DA8E4}"/>
          </ac:picMkLst>
        </pc:picChg>
        <pc:picChg chg="add del mod">
          <ac:chgData name="Abe,YutakaTKZIM" userId="4ea0f8c6-cb00-4a5a-9642-b208e11f484d" providerId="ADAL" clId="{7345B959-089B-4D18-B54A-222B21C25397}" dt="2024-04-15T01:53:32.983" v="1572" actId="478"/>
          <ac:picMkLst>
            <pc:docMk/>
            <pc:sldMk cId="2062112742" sldId="3208"/>
            <ac:picMk id="17" creationId="{6675318C-8CAC-8E97-D842-4F45B47502FE}"/>
          </ac:picMkLst>
        </pc:picChg>
        <pc:picChg chg="add del mod">
          <ac:chgData name="Abe,YutakaTKZIM" userId="4ea0f8c6-cb00-4a5a-9642-b208e11f484d" providerId="ADAL" clId="{7345B959-089B-4D18-B54A-222B21C25397}" dt="2024-04-15T01:53:50.118" v="1581" actId="478"/>
          <ac:picMkLst>
            <pc:docMk/>
            <pc:sldMk cId="2062112742" sldId="3208"/>
            <ac:picMk id="18" creationId="{1B95B833-9737-77D9-521F-E40F2047C368}"/>
          </ac:picMkLst>
        </pc:picChg>
        <pc:picChg chg="add del mod">
          <ac:chgData name="Abe,YutakaTKZIM" userId="4ea0f8c6-cb00-4a5a-9642-b208e11f484d" providerId="ADAL" clId="{7345B959-089B-4D18-B54A-222B21C25397}" dt="2024-04-15T01:53:35.746" v="1574" actId="478"/>
          <ac:picMkLst>
            <pc:docMk/>
            <pc:sldMk cId="2062112742" sldId="3208"/>
            <ac:picMk id="19" creationId="{8CAF09F4-55C9-F0CD-ECB6-651CB96093F9}"/>
          </ac:picMkLst>
        </pc:picChg>
        <pc:picChg chg="add del mod">
          <ac:chgData name="Abe,YutakaTKZIM" userId="4ea0f8c6-cb00-4a5a-9642-b208e11f484d" providerId="ADAL" clId="{7345B959-089B-4D18-B54A-222B21C25397}" dt="2024-04-15T01:53:52.254" v="1584" actId="478"/>
          <ac:picMkLst>
            <pc:docMk/>
            <pc:sldMk cId="2062112742" sldId="3208"/>
            <ac:picMk id="20" creationId="{00DE1608-26FC-87D7-7F6C-678F0338152D}"/>
          </ac:picMkLst>
        </pc:picChg>
        <pc:picChg chg="add del mod">
          <ac:chgData name="Abe,YutakaTKZIM" userId="4ea0f8c6-cb00-4a5a-9642-b208e11f484d" providerId="ADAL" clId="{7345B959-089B-4D18-B54A-222B21C25397}" dt="2024-04-15T01:53:40.116" v="1577" actId="478"/>
          <ac:picMkLst>
            <pc:docMk/>
            <pc:sldMk cId="2062112742" sldId="3208"/>
            <ac:picMk id="21" creationId="{8B682BD8-02F4-E5AB-D3A0-9B34CEAD521A}"/>
          </ac:picMkLst>
        </pc:picChg>
        <pc:picChg chg="add del mod">
          <ac:chgData name="Abe,YutakaTKZIM" userId="4ea0f8c6-cb00-4a5a-9642-b208e11f484d" providerId="ADAL" clId="{7345B959-089B-4D18-B54A-222B21C25397}" dt="2024-04-15T01:53:51.777" v="1583" actId="478"/>
          <ac:picMkLst>
            <pc:docMk/>
            <pc:sldMk cId="2062112742" sldId="3208"/>
            <ac:picMk id="22" creationId="{BCEA5B31-529A-DB5A-2123-AF0853C89D38}"/>
          </ac:picMkLst>
        </pc:picChg>
        <pc:picChg chg="add del mod">
          <ac:chgData name="Abe,YutakaTKZIM" userId="4ea0f8c6-cb00-4a5a-9642-b208e11f484d" providerId="ADAL" clId="{7345B959-089B-4D18-B54A-222B21C25397}" dt="2024-04-15T06:19:42.862" v="3691" actId="478"/>
          <ac:picMkLst>
            <pc:docMk/>
            <pc:sldMk cId="2062112742" sldId="3208"/>
            <ac:picMk id="23" creationId="{F9B2DD45-3676-5CCE-7162-85A984F0AA5F}"/>
          </ac:picMkLst>
        </pc:picChg>
        <pc:picChg chg="add del mod">
          <ac:chgData name="Abe,YutakaTKZIM" userId="4ea0f8c6-cb00-4a5a-9642-b208e11f484d" providerId="ADAL" clId="{7345B959-089B-4D18-B54A-222B21C25397}" dt="2024-04-15T01:53:51.164" v="1582" actId="478"/>
          <ac:picMkLst>
            <pc:docMk/>
            <pc:sldMk cId="2062112742" sldId="3208"/>
            <ac:picMk id="26" creationId="{E6AF11F3-D34F-FD59-9446-66E6A05FB4B3}"/>
          </ac:picMkLst>
        </pc:picChg>
        <pc:picChg chg="add del mod">
          <ac:chgData name="Abe,YutakaTKZIM" userId="4ea0f8c6-cb00-4a5a-9642-b208e11f484d" providerId="ADAL" clId="{7345B959-089B-4D18-B54A-222B21C25397}" dt="2024-04-15T06:19:42.862" v="3691" actId="478"/>
          <ac:picMkLst>
            <pc:docMk/>
            <pc:sldMk cId="2062112742" sldId="3208"/>
            <ac:picMk id="28" creationId="{90B0D4AC-DB26-B10C-091A-FD63300DCD40}"/>
          </ac:picMkLst>
        </pc:picChg>
        <pc:picChg chg="add del mod">
          <ac:chgData name="Abe,YutakaTKZIM" userId="4ea0f8c6-cb00-4a5a-9642-b208e11f484d" providerId="ADAL" clId="{7345B959-089B-4D18-B54A-222B21C25397}" dt="2024-04-15T06:19:42.862" v="3691" actId="478"/>
          <ac:picMkLst>
            <pc:docMk/>
            <pc:sldMk cId="2062112742" sldId="3208"/>
            <ac:picMk id="29" creationId="{CACB2509-C480-F38D-70D5-250968D91DE3}"/>
          </ac:picMkLst>
        </pc:picChg>
        <pc:picChg chg="add del mod">
          <ac:chgData name="Abe,YutakaTKZIM" userId="4ea0f8c6-cb00-4a5a-9642-b208e11f484d" providerId="ADAL" clId="{7345B959-089B-4D18-B54A-222B21C25397}" dt="2024-04-15T01:55:24.793" v="1639" actId="478"/>
          <ac:picMkLst>
            <pc:docMk/>
            <pc:sldMk cId="2062112742" sldId="3208"/>
            <ac:picMk id="30" creationId="{EB9CEB6E-29AF-E28E-0602-F23246141AB4}"/>
          </ac:picMkLst>
        </pc:picChg>
        <pc:picChg chg="add del mod">
          <ac:chgData name="Abe,YutakaTKZIM" userId="4ea0f8c6-cb00-4a5a-9642-b208e11f484d" providerId="ADAL" clId="{7345B959-089B-4D18-B54A-222B21C25397}" dt="2024-04-15T01:54:22.452" v="1595" actId="478"/>
          <ac:picMkLst>
            <pc:docMk/>
            <pc:sldMk cId="2062112742" sldId="3208"/>
            <ac:picMk id="31" creationId="{6E8E43C7-E10F-DF30-95C2-E32263BD99FB}"/>
          </ac:picMkLst>
        </pc:picChg>
        <pc:picChg chg="add del mod">
          <ac:chgData name="Abe,YutakaTKZIM" userId="4ea0f8c6-cb00-4a5a-9642-b208e11f484d" providerId="ADAL" clId="{7345B959-089B-4D18-B54A-222B21C25397}" dt="2024-04-15T06:19:42.862" v="3691" actId="478"/>
          <ac:picMkLst>
            <pc:docMk/>
            <pc:sldMk cId="2062112742" sldId="3208"/>
            <ac:picMk id="32" creationId="{C6265908-D4A9-AD15-926A-B6EDB88D42C2}"/>
          </ac:picMkLst>
        </pc:picChg>
        <pc:picChg chg="add del mod">
          <ac:chgData name="Abe,YutakaTKZIM" userId="4ea0f8c6-cb00-4a5a-9642-b208e11f484d" providerId="ADAL" clId="{7345B959-089B-4D18-B54A-222B21C25397}" dt="2024-04-15T06:19:42.862" v="3691" actId="478"/>
          <ac:picMkLst>
            <pc:docMk/>
            <pc:sldMk cId="2062112742" sldId="3208"/>
            <ac:picMk id="33" creationId="{29CCFEEE-01AD-EB5D-B950-FF211454010A}"/>
          </ac:picMkLst>
        </pc:picChg>
        <pc:picChg chg="mod">
          <ac:chgData name="Abe,YutakaTKZIM" userId="4ea0f8c6-cb00-4a5a-9642-b208e11f484d" providerId="ADAL" clId="{7345B959-089B-4D18-B54A-222B21C25397}" dt="2024-04-15T02:00:36.254" v="1678" actId="1076"/>
          <ac:picMkLst>
            <pc:docMk/>
            <pc:sldMk cId="2062112742" sldId="3208"/>
            <ac:picMk id="54" creationId="{5F43AF01-F217-2137-A81F-DE275CFD0BB9}"/>
          </ac:picMkLst>
        </pc:picChg>
        <pc:picChg chg="mod">
          <ac:chgData name="Abe,YutakaTKZIM" userId="4ea0f8c6-cb00-4a5a-9642-b208e11f484d" providerId="ADAL" clId="{7345B959-089B-4D18-B54A-222B21C25397}" dt="2024-04-15T02:00:40.456" v="1679" actId="1076"/>
          <ac:picMkLst>
            <pc:docMk/>
            <pc:sldMk cId="2062112742" sldId="3208"/>
            <ac:picMk id="57" creationId="{CE8E4AB8-8272-3E58-5AB6-57C58C578AEC}"/>
          </ac:picMkLst>
        </pc:picChg>
        <pc:picChg chg="mod">
          <ac:chgData name="Abe,YutakaTKZIM" userId="4ea0f8c6-cb00-4a5a-9642-b208e11f484d" providerId="ADAL" clId="{7345B959-089B-4D18-B54A-222B21C25397}" dt="2024-04-15T02:00:40.456" v="1679" actId="1076"/>
          <ac:picMkLst>
            <pc:docMk/>
            <pc:sldMk cId="2062112742" sldId="3208"/>
            <ac:picMk id="60" creationId="{21125B39-8FF3-69A5-42B9-C29B019504E4}"/>
          </ac:picMkLst>
        </pc:picChg>
        <pc:picChg chg="mod">
          <ac:chgData name="Abe,YutakaTKZIM" userId="4ea0f8c6-cb00-4a5a-9642-b208e11f484d" providerId="ADAL" clId="{7345B959-089B-4D18-B54A-222B21C25397}" dt="2024-04-15T02:00:44.676" v="1680" actId="1076"/>
          <ac:picMkLst>
            <pc:docMk/>
            <pc:sldMk cId="2062112742" sldId="3208"/>
            <ac:picMk id="63" creationId="{ED5C833C-8416-4152-3BED-2018E3A1D880}"/>
          </ac:picMkLst>
        </pc:picChg>
        <pc:picChg chg="add mod">
          <ac:chgData name="Abe,YutakaTKZIM" userId="4ea0f8c6-cb00-4a5a-9642-b208e11f484d" providerId="ADAL" clId="{7345B959-089B-4D18-B54A-222B21C25397}" dt="2024-04-15T02:00:36.254" v="1678" actId="1076"/>
          <ac:picMkLst>
            <pc:docMk/>
            <pc:sldMk cId="2062112742" sldId="3208"/>
            <ac:picMk id="3074" creationId="{A1800F6B-F267-1A44-500D-CAEE900B6040}"/>
          </ac:picMkLst>
        </pc:picChg>
        <pc:picChg chg="mod">
          <ac:chgData name="Abe,YutakaTKZIM" userId="4ea0f8c6-cb00-4a5a-9642-b208e11f484d" providerId="ADAL" clId="{7345B959-089B-4D18-B54A-222B21C25397}" dt="2024-04-15T02:00:44.676" v="1680" actId="1076"/>
          <ac:picMkLst>
            <pc:docMk/>
            <pc:sldMk cId="2062112742" sldId="3208"/>
            <ac:picMk id="3075" creationId="{C6FD4972-6FD8-5A07-C13B-2725973D296A}"/>
          </ac:picMkLst>
        </pc:picChg>
        <pc:picChg chg="mod">
          <ac:chgData name="Abe,YutakaTKZIM" userId="4ea0f8c6-cb00-4a5a-9642-b208e11f484d" providerId="ADAL" clId="{7345B959-089B-4D18-B54A-222B21C25397}" dt="2024-04-15T02:00:53.162" v="1683" actId="1076"/>
          <ac:picMkLst>
            <pc:docMk/>
            <pc:sldMk cId="2062112742" sldId="3208"/>
            <ac:picMk id="3078" creationId="{C2F57119-FCAD-4EEF-7723-C0EFB433CB8C}"/>
          </ac:picMkLst>
        </pc:picChg>
        <pc:picChg chg="mod">
          <ac:chgData name="Abe,YutakaTKZIM" userId="4ea0f8c6-cb00-4a5a-9642-b208e11f484d" providerId="ADAL" clId="{7345B959-089B-4D18-B54A-222B21C25397}" dt="2024-04-15T02:00:53.162" v="1683" actId="1076"/>
          <ac:picMkLst>
            <pc:docMk/>
            <pc:sldMk cId="2062112742" sldId="3208"/>
            <ac:picMk id="3081" creationId="{D8CD3607-1C31-C423-AF5C-66B5CC49972C}"/>
          </ac:picMkLst>
        </pc:picChg>
        <pc:picChg chg="mod">
          <ac:chgData name="Abe,YutakaTKZIM" userId="4ea0f8c6-cb00-4a5a-9642-b208e11f484d" providerId="ADAL" clId="{7345B959-089B-4D18-B54A-222B21C25397}" dt="2024-04-15T02:00:57.436" v="1684" actId="571"/>
          <ac:picMkLst>
            <pc:docMk/>
            <pc:sldMk cId="2062112742" sldId="3208"/>
            <ac:picMk id="3084" creationId="{FE08BA4F-D550-0F7D-E41E-DFAAC3DCCA69}"/>
          </ac:picMkLst>
        </pc:picChg>
        <pc:picChg chg="mod">
          <ac:chgData name="Abe,YutakaTKZIM" userId="4ea0f8c6-cb00-4a5a-9642-b208e11f484d" providerId="ADAL" clId="{7345B959-089B-4D18-B54A-222B21C25397}" dt="2024-04-15T02:00:57.436" v="1684" actId="571"/>
          <ac:picMkLst>
            <pc:docMk/>
            <pc:sldMk cId="2062112742" sldId="3208"/>
            <ac:picMk id="3087" creationId="{FD41ED88-F2F8-23FB-8821-208413EC8D52}"/>
          </ac:picMkLst>
        </pc:picChg>
        <pc:picChg chg="add del mod ord">
          <ac:chgData name="Abe,YutakaTKZIM" userId="4ea0f8c6-cb00-4a5a-9642-b208e11f484d" providerId="ADAL" clId="{7345B959-089B-4D18-B54A-222B21C25397}" dt="2024-04-15T06:19:42.862" v="3691" actId="478"/>
          <ac:picMkLst>
            <pc:docMk/>
            <pc:sldMk cId="2062112742" sldId="3208"/>
            <ac:picMk id="3089" creationId="{DBCC27F9-F31E-F374-8D82-340D2264FA9B}"/>
          </ac:picMkLst>
        </pc:picChg>
        <pc:picChg chg="add del mod ord">
          <ac:chgData name="Abe,YutakaTKZIM" userId="4ea0f8c6-cb00-4a5a-9642-b208e11f484d" providerId="ADAL" clId="{7345B959-089B-4D18-B54A-222B21C25397}" dt="2024-04-15T06:19:42.862" v="3691" actId="478"/>
          <ac:picMkLst>
            <pc:docMk/>
            <pc:sldMk cId="2062112742" sldId="3208"/>
            <ac:picMk id="3090" creationId="{A585C680-654D-B8B7-DCA0-01FE77D1AA3B}"/>
          </ac:picMkLst>
        </pc:picChg>
        <pc:cxnChg chg="add del mod">
          <ac:chgData name="Abe,YutakaTKZIM" userId="4ea0f8c6-cb00-4a5a-9642-b208e11f484d" providerId="ADAL" clId="{7345B959-089B-4D18-B54A-222B21C25397}" dt="2024-04-15T06:19:42.862" v="3691" actId="478"/>
          <ac:cxnSpMkLst>
            <pc:docMk/>
            <pc:sldMk cId="2062112742" sldId="3208"/>
            <ac:cxnSpMk id="36" creationId="{E932492E-F2F5-6126-EEBC-4D9239C3667A}"/>
          </ac:cxnSpMkLst>
        </pc:cxnChg>
        <pc:cxnChg chg="add del mod">
          <ac:chgData name="Abe,YutakaTKZIM" userId="4ea0f8c6-cb00-4a5a-9642-b208e11f484d" providerId="ADAL" clId="{7345B959-089B-4D18-B54A-222B21C25397}" dt="2024-04-15T06:19:42.862" v="3691" actId="478"/>
          <ac:cxnSpMkLst>
            <pc:docMk/>
            <pc:sldMk cId="2062112742" sldId="3208"/>
            <ac:cxnSpMk id="39" creationId="{0A0B56EF-974A-FA6F-043A-37001FA18108}"/>
          </ac:cxnSpMkLst>
        </pc:cxnChg>
        <pc:cxnChg chg="add del mod">
          <ac:chgData name="Abe,YutakaTKZIM" userId="4ea0f8c6-cb00-4a5a-9642-b208e11f484d" providerId="ADAL" clId="{7345B959-089B-4D18-B54A-222B21C25397}" dt="2024-04-15T06:19:42.862" v="3691" actId="478"/>
          <ac:cxnSpMkLst>
            <pc:docMk/>
            <pc:sldMk cId="2062112742" sldId="3208"/>
            <ac:cxnSpMk id="41" creationId="{13A4C4E5-684C-3405-82B4-00FE0D8446B5}"/>
          </ac:cxnSpMkLst>
        </pc:cxnChg>
        <pc:cxnChg chg="add del mod">
          <ac:chgData name="Abe,YutakaTKZIM" userId="4ea0f8c6-cb00-4a5a-9642-b208e11f484d" providerId="ADAL" clId="{7345B959-089B-4D18-B54A-222B21C25397}" dt="2024-04-15T06:19:42.862" v="3691" actId="478"/>
          <ac:cxnSpMkLst>
            <pc:docMk/>
            <pc:sldMk cId="2062112742" sldId="3208"/>
            <ac:cxnSpMk id="43" creationId="{DAB9AF51-0340-67D5-C13D-8D5277FF0E2F}"/>
          </ac:cxnSpMkLst>
        </pc:cxnChg>
        <pc:cxnChg chg="add del">
          <ac:chgData name="Abe,YutakaTKZIM" userId="4ea0f8c6-cb00-4a5a-9642-b208e11f484d" providerId="ADAL" clId="{7345B959-089B-4D18-B54A-222B21C25397}" dt="2024-04-15T06:19:42.862" v="3691" actId="478"/>
          <ac:cxnSpMkLst>
            <pc:docMk/>
            <pc:sldMk cId="2062112742" sldId="3208"/>
            <ac:cxnSpMk id="45" creationId="{91EAB3DF-ADF9-4A36-2DD5-A7EED1901353}"/>
          </ac:cxnSpMkLst>
        </pc:cxnChg>
      </pc:sldChg>
      <pc:sldChg chg="delSp mod">
        <pc:chgData name="Abe,YutakaTKZIM" userId="4ea0f8c6-cb00-4a5a-9642-b208e11f484d" providerId="ADAL" clId="{7345B959-089B-4D18-B54A-222B21C25397}" dt="2024-04-15T01:45:57.290" v="1291" actId="21"/>
        <pc:sldMkLst>
          <pc:docMk/>
          <pc:sldMk cId="1705085094" sldId="3209"/>
        </pc:sldMkLst>
        <pc:spChg chg="del">
          <ac:chgData name="Abe,YutakaTKZIM" userId="4ea0f8c6-cb00-4a5a-9642-b208e11f484d" providerId="ADAL" clId="{7345B959-089B-4D18-B54A-222B21C25397}" dt="2024-04-15T01:45:57.290" v="1291" actId="21"/>
          <ac:spMkLst>
            <pc:docMk/>
            <pc:sldMk cId="1705085094" sldId="3209"/>
            <ac:spMk id="4" creationId="{18C2E5C3-2D8A-D64F-5D14-8885CB402C69}"/>
          </ac:spMkLst>
        </pc:spChg>
      </pc:sldChg>
      <pc:sldChg chg="modSp mod ord">
        <pc:chgData name="Abe,YutakaTKZIM" userId="4ea0f8c6-cb00-4a5a-9642-b208e11f484d" providerId="ADAL" clId="{7345B959-089B-4D18-B54A-222B21C25397}" dt="2024-04-15T00:08:11.725" v="758" actId="1036"/>
        <pc:sldMkLst>
          <pc:docMk/>
          <pc:sldMk cId="3664607967" sldId="3214"/>
        </pc:sldMkLst>
        <pc:spChg chg="mod">
          <ac:chgData name="Abe,YutakaTKZIM" userId="4ea0f8c6-cb00-4a5a-9642-b208e11f484d" providerId="ADAL" clId="{7345B959-089B-4D18-B54A-222B21C25397}" dt="2024-04-15T00:08:11.725" v="758" actId="1036"/>
          <ac:spMkLst>
            <pc:docMk/>
            <pc:sldMk cId="3664607967" sldId="3214"/>
            <ac:spMk id="10" creationId="{8C71C368-E1B9-5E3B-D645-BA4052FDF0C7}"/>
          </ac:spMkLst>
        </pc:spChg>
      </pc:sldChg>
      <pc:sldChg chg="addSp delSp modSp add mod setBg">
        <pc:chgData name="Abe,YutakaTKZIM" userId="4ea0f8c6-cb00-4a5a-9642-b208e11f484d" providerId="ADAL" clId="{7345B959-089B-4D18-B54A-222B21C25397}" dt="2024-04-14T23:13:04.172" v="205" actId="20577"/>
        <pc:sldMkLst>
          <pc:docMk/>
          <pc:sldMk cId="4192579690" sldId="3216"/>
        </pc:sldMkLst>
        <pc:spChg chg="mod">
          <ac:chgData name="Abe,YutakaTKZIM" userId="4ea0f8c6-cb00-4a5a-9642-b208e11f484d" providerId="ADAL" clId="{7345B959-089B-4D18-B54A-222B21C25397}" dt="2024-04-14T23:13:04.172" v="205" actId="20577"/>
          <ac:spMkLst>
            <pc:docMk/>
            <pc:sldMk cId="4192579690" sldId="3216"/>
            <ac:spMk id="4" creationId="{18C2E5C3-2D8A-D64F-5D14-8885CB402C69}"/>
          </ac:spMkLst>
        </pc:spChg>
        <pc:spChg chg="del">
          <ac:chgData name="Abe,YutakaTKZIM" userId="4ea0f8c6-cb00-4a5a-9642-b208e11f484d" providerId="ADAL" clId="{7345B959-089B-4D18-B54A-222B21C25397}" dt="2024-04-14T23:04:32.988" v="1" actId="478"/>
          <ac:spMkLst>
            <pc:docMk/>
            <pc:sldMk cId="4192579690" sldId="3216"/>
            <ac:spMk id="5" creationId="{F303013B-BE6D-3892-990B-9218F9DDB03E}"/>
          </ac:spMkLst>
        </pc:spChg>
        <pc:spChg chg="add mod">
          <ac:chgData name="Abe,YutakaTKZIM" userId="4ea0f8c6-cb00-4a5a-9642-b208e11f484d" providerId="ADAL" clId="{7345B959-089B-4D18-B54A-222B21C25397}" dt="2024-04-14T23:06:52.050" v="98" actId="20577"/>
          <ac:spMkLst>
            <pc:docMk/>
            <pc:sldMk cId="4192579690" sldId="3216"/>
            <ac:spMk id="8" creationId="{12E28D7B-8B38-08D8-D07D-2988E06EACD1}"/>
          </ac:spMkLst>
        </pc:spChg>
        <pc:spChg chg="add del">
          <ac:chgData name="Abe,YutakaTKZIM" userId="4ea0f8c6-cb00-4a5a-9642-b208e11f484d" providerId="ADAL" clId="{7345B959-089B-4D18-B54A-222B21C25397}" dt="2024-04-14T23:04:41.936" v="5" actId="26606"/>
          <ac:spMkLst>
            <pc:docMk/>
            <pc:sldMk cId="4192579690" sldId="3216"/>
            <ac:spMk id="9" creationId="{D4771268-CB57-404A-9271-370EB28F6090}"/>
          </ac:spMkLst>
        </pc:spChg>
        <pc:picChg chg="add mod">
          <ac:chgData name="Abe,YutakaTKZIM" userId="4ea0f8c6-cb00-4a5a-9642-b208e11f484d" providerId="ADAL" clId="{7345B959-089B-4D18-B54A-222B21C25397}" dt="2024-04-14T23:06:37.745" v="95" actId="1035"/>
          <ac:picMkLst>
            <pc:docMk/>
            <pc:sldMk cId="4192579690" sldId="3216"/>
            <ac:picMk id="3" creationId="{8849D024-7762-B88A-FCDA-AB4C8E805A55}"/>
          </ac:picMkLst>
        </pc:picChg>
        <pc:picChg chg="add mod">
          <ac:chgData name="Abe,YutakaTKZIM" userId="4ea0f8c6-cb00-4a5a-9642-b208e11f484d" providerId="ADAL" clId="{7345B959-089B-4D18-B54A-222B21C25397}" dt="2024-04-14T23:06:47.257" v="97" actId="1076"/>
          <ac:picMkLst>
            <pc:docMk/>
            <pc:sldMk cId="4192579690" sldId="3216"/>
            <ac:picMk id="7" creationId="{A0E8967A-29BB-7862-5351-1AFBAEBC792F}"/>
          </ac:picMkLst>
        </pc:picChg>
        <pc:picChg chg="add mod">
          <ac:chgData name="Abe,YutakaTKZIM" userId="4ea0f8c6-cb00-4a5a-9642-b208e11f484d" providerId="ADAL" clId="{7345B959-089B-4D18-B54A-222B21C25397}" dt="2024-04-14T23:12:31.126" v="116" actId="1035"/>
          <ac:picMkLst>
            <pc:docMk/>
            <pc:sldMk cId="4192579690" sldId="3216"/>
            <ac:picMk id="10" creationId="{93BD6B98-2732-D97C-1FE5-F0C7AA4E938C}"/>
          </ac:picMkLst>
        </pc:picChg>
        <pc:picChg chg="add mod">
          <ac:chgData name="Abe,YutakaTKZIM" userId="4ea0f8c6-cb00-4a5a-9642-b208e11f484d" providerId="ADAL" clId="{7345B959-089B-4D18-B54A-222B21C25397}" dt="2024-04-14T23:08:22.401" v="102" actId="1076"/>
          <ac:picMkLst>
            <pc:docMk/>
            <pc:sldMk cId="4192579690" sldId="3216"/>
            <ac:picMk id="1026" creationId="{DD06F369-AA61-EDCA-9420-A9745A76D0FE}"/>
          </ac:picMkLst>
        </pc:picChg>
        <pc:picChg chg="add mod">
          <ac:chgData name="Abe,YutakaTKZIM" userId="4ea0f8c6-cb00-4a5a-9642-b208e11f484d" providerId="ADAL" clId="{7345B959-089B-4D18-B54A-222B21C25397}" dt="2024-04-14T23:12:25.956" v="111" actId="1076"/>
          <ac:picMkLst>
            <pc:docMk/>
            <pc:sldMk cId="4192579690" sldId="3216"/>
            <ac:picMk id="1028" creationId="{456DE84C-AA8A-2193-AED9-E86FB6C4F80D}"/>
          </ac:picMkLst>
        </pc:picChg>
        <pc:picChg chg="del">
          <ac:chgData name="Abe,YutakaTKZIM" userId="4ea0f8c6-cb00-4a5a-9642-b208e11f484d" providerId="ADAL" clId="{7345B959-089B-4D18-B54A-222B21C25397}" dt="2024-04-14T23:04:33.986" v="2" actId="478"/>
          <ac:picMkLst>
            <pc:docMk/>
            <pc:sldMk cId="4192579690" sldId="3216"/>
            <ac:picMk id="5124" creationId="{F71897BE-824F-4421-B98F-681CEBE1FA57}"/>
          </ac:picMkLst>
        </pc:picChg>
      </pc:sldChg>
      <pc:sldChg chg="addSp delSp modSp add mod">
        <pc:chgData name="Abe,YutakaTKZIM" userId="4ea0f8c6-cb00-4a5a-9642-b208e11f484d" providerId="ADAL" clId="{7345B959-089B-4D18-B54A-222B21C25397}" dt="2024-04-14T23:27:55.062" v="345" actId="14100"/>
        <pc:sldMkLst>
          <pc:docMk/>
          <pc:sldMk cId="1445744652" sldId="3217"/>
        </pc:sldMkLst>
        <pc:spChg chg="mod">
          <ac:chgData name="Abe,YutakaTKZIM" userId="4ea0f8c6-cb00-4a5a-9642-b208e11f484d" providerId="ADAL" clId="{7345B959-089B-4D18-B54A-222B21C25397}" dt="2024-04-14T23:18:35.350" v="254" actId="6549"/>
          <ac:spMkLst>
            <pc:docMk/>
            <pc:sldMk cId="1445744652" sldId="3217"/>
            <ac:spMk id="4" creationId="{18C2E5C3-2D8A-D64F-5D14-8885CB402C69}"/>
          </ac:spMkLst>
        </pc:spChg>
        <pc:spChg chg="add mod">
          <ac:chgData name="Abe,YutakaTKZIM" userId="4ea0f8c6-cb00-4a5a-9642-b208e11f484d" providerId="ADAL" clId="{7345B959-089B-4D18-B54A-222B21C25397}" dt="2024-04-14T23:23:30.395" v="259" actId="1582"/>
          <ac:spMkLst>
            <pc:docMk/>
            <pc:sldMk cId="1445744652" sldId="3217"/>
            <ac:spMk id="6" creationId="{1D0703D1-D8C6-2B95-C07B-71D54FB6C8A3}"/>
          </ac:spMkLst>
        </pc:spChg>
        <pc:spChg chg="mod">
          <ac:chgData name="Abe,YutakaTKZIM" userId="4ea0f8c6-cb00-4a5a-9642-b208e11f484d" providerId="ADAL" clId="{7345B959-089B-4D18-B54A-222B21C25397}" dt="2024-04-14T23:24:09.840" v="326" actId="20577"/>
          <ac:spMkLst>
            <pc:docMk/>
            <pc:sldMk cId="1445744652" sldId="3217"/>
            <ac:spMk id="8" creationId="{12E28D7B-8B38-08D8-D07D-2988E06EACD1}"/>
          </ac:spMkLst>
        </pc:spChg>
        <pc:spChg chg="add mod">
          <ac:chgData name="Abe,YutakaTKZIM" userId="4ea0f8c6-cb00-4a5a-9642-b208e11f484d" providerId="ADAL" clId="{7345B959-089B-4D18-B54A-222B21C25397}" dt="2024-04-14T23:27:55.062" v="345" actId="14100"/>
          <ac:spMkLst>
            <pc:docMk/>
            <pc:sldMk cId="1445744652" sldId="3217"/>
            <ac:spMk id="13" creationId="{447EED02-70E0-57E0-4FD6-9DC5E8E6ABB3}"/>
          </ac:spMkLst>
        </pc:spChg>
        <pc:picChg chg="del">
          <ac:chgData name="Abe,YutakaTKZIM" userId="4ea0f8c6-cb00-4a5a-9642-b208e11f484d" providerId="ADAL" clId="{7345B959-089B-4D18-B54A-222B21C25397}" dt="2024-04-14T23:18:06.075" v="207" actId="478"/>
          <ac:picMkLst>
            <pc:docMk/>
            <pc:sldMk cId="1445744652" sldId="3217"/>
            <ac:picMk id="3" creationId="{8849D024-7762-B88A-FCDA-AB4C8E805A55}"/>
          </ac:picMkLst>
        </pc:picChg>
        <pc:picChg chg="add mod">
          <ac:chgData name="Abe,YutakaTKZIM" userId="4ea0f8c6-cb00-4a5a-9642-b208e11f484d" providerId="ADAL" clId="{7345B959-089B-4D18-B54A-222B21C25397}" dt="2024-04-14T23:18:21.971" v="216" actId="1076"/>
          <ac:picMkLst>
            <pc:docMk/>
            <pc:sldMk cId="1445744652" sldId="3217"/>
            <ac:picMk id="5" creationId="{F747A383-5FEA-2B0D-2B0D-6FE69A7B001E}"/>
          </ac:picMkLst>
        </pc:picChg>
        <pc:picChg chg="del">
          <ac:chgData name="Abe,YutakaTKZIM" userId="4ea0f8c6-cb00-4a5a-9642-b208e11f484d" providerId="ADAL" clId="{7345B959-089B-4D18-B54A-222B21C25397}" dt="2024-04-14T23:18:09.370" v="211" actId="478"/>
          <ac:picMkLst>
            <pc:docMk/>
            <pc:sldMk cId="1445744652" sldId="3217"/>
            <ac:picMk id="7" creationId="{A0E8967A-29BB-7862-5351-1AFBAEBC792F}"/>
          </ac:picMkLst>
        </pc:picChg>
        <pc:picChg chg="del">
          <ac:chgData name="Abe,YutakaTKZIM" userId="4ea0f8c6-cb00-4a5a-9642-b208e11f484d" providerId="ADAL" clId="{7345B959-089B-4D18-B54A-222B21C25397}" dt="2024-04-14T23:18:07.718" v="209" actId="478"/>
          <ac:picMkLst>
            <pc:docMk/>
            <pc:sldMk cId="1445744652" sldId="3217"/>
            <ac:picMk id="10" creationId="{93BD6B98-2732-D97C-1FE5-F0C7AA4E938C}"/>
          </ac:picMkLst>
        </pc:picChg>
        <pc:picChg chg="add mod">
          <ac:chgData name="Abe,YutakaTKZIM" userId="4ea0f8c6-cb00-4a5a-9642-b208e11f484d" providerId="ADAL" clId="{7345B959-089B-4D18-B54A-222B21C25397}" dt="2024-04-14T23:24:39.409" v="330" actId="1076"/>
          <ac:picMkLst>
            <pc:docMk/>
            <pc:sldMk cId="1445744652" sldId="3217"/>
            <ac:picMk id="11" creationId="{81835463-CD1D-BEDA-B718-257022F3EAD8}"/>
          </ac:picMkLst>
        </pc:picChg>
        <pc:picChg chg="del">
          <ac:chgData name="Abe,YutakaTKZIM" userId="4ea0f8c6-cb00-4a5a-9642-b208e11f484d" providerId="ADAL" clId="{7345B959-089B-4D18-B54A-222B21C25397}" dt="2024-04-14T23:18:08.638" v="210" actId="478"/>
          <ac:picMkLst>
            <pc:docMk/>
            <pc:sldMk cId="1445744652" sldId="3217"/>
            <ac:picMk id="1026" creationId="{DD06F369-AA61-EDCA-9420-A9745A76D0FE}"/>
          </ac:picMkLst>
        </pc:picChg>
        <pc:picChg chg="del">
          <ac:chgData name="Abe,YutakaTKZIM" userId="4ea0f8c6-cb00-4a5a-9642-b208e11f484d" providerId="ADAL" clId="{7345B959-089B-4D18-B54A-222B21C25397}" dt="2024-04-14T23:18:06.983" v="208" actId="478"/>
          <ac:picMkLst>
            <pc:docMk/>
            <pc:sldMk cId="1445744652" sldId="3217"/>
            <ac:picMk id="1028" creationId="{456DE84C-AA8A-2193-AED9-E86FB6C4F80D}"/>
          </ac:picMkLst>
        </pc:picChg>
      </pc:sldChg>
      <pc:sldChg chg="addSp delSp modSp add mod">
        <pc:chgData name="Abe,YutakaTKZIM" userId="4ea0f8c6-cb00-4a5a-9642-b208e11f484d" providerId="ADAL" clId="{7345B959-089B-4D18-B54A-222B21C25397}" dt="2024-04-15T01:39:09.093" v="1170" actId="1037"/>
        <pc:sldMkLst>
          <pc:docMk/>
          <pc:sldMk cId="1546426752" sldId="3218"/>
        </pc:sldMkLst>
        <pc:spChg chg="add del mod">
          <ac:chgData name="Abe,YutakaTKZIM" userId="4ea0f8c6-cb00-4a5a-9642-b208e11f484d" providerId="ADAL" clId="{7345B959-089B-4D18-B54A-222B21C25397}" dt="2024-04-14T23:40:45.369" v="458" actId="478"/>
          <ac:spMkLst>
            <pc:docMk/>
            <pc:sldMk cId="1546426752" sldId="3218"/>
            <ac:spMk id="3" creationId="{07228925-0510-5EFA-65E3-F0F2BA7AA074}"/>
          </ac:spMkLst>
        </pc:spChg>
        <pc:spChg chg="mod">
          <ac:chgData name="Abe,YutakaTKZIM" userId="4ea0f8c6-cb00-4a5a-9642-b208e11f484d" providerId="ADAL" clId="{7345B959-089B-4D18-B54A-222B21C25397}" dt="2024-04-14T23:41:57.838" v="511" actId="20577"/>
          <ac:spMkLst>
            <pc:docMk/>
            <pc:sldMk cId="1546426752" sldId="3218"/>
            <ac:spMk id="4" creationId="{18C2E5C3-2D8A-D64F-5D14-8885CB402C69}"/>
          </ac:spMkLst>
        </pc:spChg>
        <pc:spChg chg="del">
          <ac:chgData name="Abe,YutakaTKZIM" userId="4ea0f8c6-cb00-4a5a-9642-b208e11f484d" providerId="ADAL" clId="{7345B959-089B-4D18-B54A-222B21C25397}" dt="2024-04-14T23:29:30.821" v="348" actId="478"/>
          <ac:spMkLst>
            <pc:docMk/>
            <pc:sldMk cId="1546426752" sldId="3218"/>
            <ac:spMk id="6" creationId="{1D0703D1-D8C6-2B95-C07B-71D54FB6C8A3}"/>
          </ac:spMkLst>
        </pc:spChg>
        <pc:spChg chg="mod">
          <ac:chgData name="Abe,YutakaTKZIM" userId="4ea0f8c6-cb00-4a5a-9642-b208e11f484d" providerId="ADAL" clId="{7345B959-089B-4D18-B54A-222B21C25397}" dt="2024-04-14T23:47:20.563" v="714" actId="14100"/>
          <ac:spMkLst>
            <pc:docMk/>
            <pc:sldMk cId="1546426752" sldId="3218"/>
            <ac:spMk id="8" creationId="{12E28D7B-8B38-08D8-D07D-2988E06EACD1}"/>
          </ac:spMkLst>
        </pc:spChg>
        <pc:spChg chg="add del mod">
          <ac:chgData name="Abe,YutakaTKZIM" userId="4ea0f8c6-cb00-4a5a-9642-b208e11f484d" providerId="ADAL" clId="{7345B959-089B-4D18-B54A-222B21C25397}" dt="2024-04-14T23:48:46.910" v="737" actId="478"/>
          <ac:spMkLst>
            <pc:docMk/>
            <pc:sldMk cId="1546426752" sldId="3218"/>
            <ac:spMk id="9" creationId="{A500690A-6A1F-5B45-4FCC-6522A003D653}"/>
          </ac:spMkLst>
        </pc:spChg>
        <pc:spChg chg="add del mod">
          <ac:chgData name="Abe,YutakaTKZIM" userId="4ea0f8c6-cb00-4a5a-9642-b208e11f484d" providerId="ADAL" clId="{7345B959-089B-4D18-B54A-222B21C25397}" dt="2024-04-14T23:48:27.287" v="724" actId="478"/>
          <ac:spMkLst>
            <pc:docMk/>
            <pc:sldMk cId="1546426752" sldId="3218"/>
            <ac:spMk id="12" creationId="{F5FF9161-030B-A7A0-2079-587BA3CE1BB6}"/>
          </ac:spMkLst>
        </pc:spChg>
        <pc:spChg chg="del">
          <ac:chgData name="Abe,YutakaTKZIM" userId="4ea0f8c6-cb00-4a5a-9642-b208e11f484d" providerId="ADAL" clId="{7345B959-089B-4D18-B54A-222B21C25397}" dt="2024-04-14T23:29:32.676" v="349" actId="478"/>
          <ac:spMkLst>
            <pc:docMk/>
            <pc:sldMk cId="1546426752" sldId="3218"/>
            <ac:spMk id="13" creationId="{447EED02-70E0-57E0-4FD6-9DC5E8E6ABB3}"/>
          </ac:spMkLst>
        </pc:spChg>
        <pc:spChg chg="add mod">
          <ac:chgData name="Abe,YutakaTKZIM" userId="4ea0f8c6-cb00-4a5a-9642-b208e11f484d" providerId="ADAL" clId="{7345B959-089B-4D18-B54A-222B21C25397}" dt="2024-04-15T01:34:32.639" v="1167" actId="1076"/>
          <ac:spMkLst>
            <pc:docMk/>
            <pc:sldMk cId="1546426752" sldId="3218"/>
            <ac:spMk id="15" creationId="{72B1BA86-ECA0-F351-10D5-1751F6260734}"/>
          </ac:spMkLst>
        </pc:spChg>
        <pc:spChg chg="add mod">
          <ac:chgData name="Abe,YutakaTKZIM" userId="4ea0f8c6-cb00-4a5a-9642-b208e11f484d" providerId="ADAL" clId="{7345B959-089B-4D18-B54A-222B21C25397}" dt="2024-04-15T01:33:40.903" v="1106" actId="14861"/>
          <ac:spMkLst>
            <pc:docMk/>
            <pc:sldMk cId="1546426752" sldId="3218"/>
            <ac:spMk id="19" creationId="{E4CAE268-AE25-AFF4-9225-8ADCE5FAEE29}"/>
          </ac:spMkLst>
        </pc:spChg>
        <pc:spChg chg="add mod">
          <ac:chgData name="Abe,YutakaTKZIM" userId="4ea0f8c6-cb00-4a5a-9642-b208e11f484d" providerId="ADAL" clId="{7345B959-089B-4D18-B54A-222B21C25397}" dt="2024-04-15T01:39:09.093" v="1170" actId="1037"/>
          <ac:spMkLst>
            <pc:docMk/>
            <pc:sldMk cId="1546426752" sldId="3218"/>
            <ac:spMk id="21" creationId="{43137366-0FF5-1DA8-D943-1FEC7ECB2766}"/>
          </ac:spMkLst>
        </pc:spChg>
        <pc:picChg chg="del">
          <ac:chgData name="Abe,YutakaTKZIM" userId="4ea0f8c6-cb00-4a5a-9642-b208e11f484d" providerId="ADAL" clId="{7345B959-089B-4D18-B54A-222B21C25397}" dt="2024-04-14T23:29:29.572" v="347" actId="478"/>
          <ac:picMkLst>
            <pc:docMk/>
            <pc:sldMk cId="1546426752" sldId="3218"/>
            <ac:picMk id="5" creationId="{F747A383-5FEA-2B0D-2B0D-6FE69A7B001E}"/>
          </ac:picMkLst>
        </pc:picChg>
        <pc:picChg chg="del">
          <ac:chgData name="Abe,YutakaTKZIM" userId="4ea0f8c6-cb00-4a5a-9642-b208e11f484d" providerId="ADAL" clId="{7345B959-089B-4D18-B54A-222B21C25397}" dt="2024-04-14T23:43:56.388" v="569" actId="478"/>
          <ac:picMkLst>
            <pc:docMk/>
            <pc:sldMk cId="1546426752" sldId="3218"/>
            <ac:picMk id="11" creationId="{81835463-CD1D-BEDA-B718-257022F3EAD8}"/>
          </ac:picMkLst>
        </pc:picChg>
        <pc:picChg chg="add mod">
          <ac:chgData name="Abe,YutakaTKZIM" userId="4ea0f8c6-cb00-4a5a-9642-b208e11f484d" providerId="ADAL" clId="{7345B959-089B-4D18-B54A-222B21C25397}" dt="2024-04-14T23:47:35.666" v="717" actId="1076"/>
          <ac:picMkLst>
            <pc:docMk/>
            <pc:sldMk cId="1546426752" sldId="3218"/>
            <ac:picMk id="17" creationId="{2DEFA492-8098-856B-ECF5-322D3B522763}"/>
          </ac:picMkLst>
        </pc:picChg>
      </pc:sldChg>
      <pc:sldChg chg="add">
        <pc:chgData name="Abe,YutakaTKZIM" userId="4ea0f8c6-cb00-4a5a-9642-b208e11f484d" providerId="ADAL" clId="{7345B959-089B-4D18-B54A-222B21C25397}" dt="2024-04-14T23:39:59.652" v="418" actId="2890"/>
        <pc:sldMkLst>
          <pc:docMk/>
          <pc:sldMk cId="2345499282" sldId="3219"/>
        </pc:sldMkLst>
      </pc:sldChg>
      <pc:sldChg chg="addSp delSp modSp add mod">
        <pc:chgData name="Abe,YutakaTKZIM" userId="4ea0f8c6-cb00-4a5a-9642-b208e11f484d" providerId="ADAL" clId="{7345B959-089B-4D18-B54A-222B21C25397}" dt="2024-04-15T00:47:04.331" v="855" actId="20577"/>
        <pc:sldMkLst>
          <pc:docMk/>
          <pc:sldMk cId="168965660" sldId="3220"/>
        </pc:sldMkLst>
        <pc:spChg chg="mod">
          <ac:chgData name="Abe,YutakaTKZIM" userId="4ea0f8c6-cb00-4a5a-9642-b208e11f484d" providerId="ADAL" clId="{7345B959-089B-4D18-B54A-222B21C25397}" dt="2024-04-15T00:39:25.855" v="774" actId="1076"/>
          <ac:spMkLst>
            <pc:docMk/>
            <pc:sldMk cId="168965660" sldId="3220"/>
            <ac:spMk id="3" creationId="{07228925-0510-5EFA-65E3-F0F2BA7AA074}"/>
          </ac:spMkLst>
        </pc:spChg>
        <pc:spChg chg="mod">
          <ac:chgData name="Abe,YutakaTKZIM" userId="4ea0f8c6-cb00-4a5a-9642-b208e11f484d" providerId="ADAL" clId="{7345B959-089B-4D18-B54A-222B21C25397}" dt="2024-04-14T23:45:18.270" v="620" actId="6549"/>
          <ac:spMkLst>
            <pc:docMk/>
            <pc:sldMk cId="168965660" sldId="3220"/>
            <ac:spMk id="8" creationId="{12E28D7B-8B38-08D8-D07D-2988E06EACD1}"/>
          </ac:spMkLst>
        </pc:spChg>
        <pc:spChg chg="del">
          <ac:chgData name="Abe,YutakaTKZIM" userId="4ea0f8c6-cb00-4a5a-9642-b208e11f484d" providerId="ADAL" clId="{7345B959-089B-4D18-B54A-222B21C25397}" dt="2024-04-14T23:45:13.126" v="576" actId="478"/>
          <ac:spMkLst>
            <pc:docMk/>
            <pc:sldMk cId="168965660" sldId="3220"/>
            <ac:spMk id="9" creationId="{A500690A-6A1F-5B45-4FCC-6522A003D653}"/>
          </ac:spMkLst>
        </pc:spChg>
        <pc:spChg chg="del">
          <ac:chgData name="Abe,YutakaTKZIM" userId="4ea0f8c6-cb00-4a5a-9642-b208e11f484d" providerId="ADAL" clId="{7345B959-089B-4D18-B54A-222B21C25397}" dt="2024-04-14T23:45:11.708" v="575" actId="478"/>
          <ac:spMkLst>
            <pc:docMk/>
            <pc:sldMk cId="168965660" sldId="3220"/>
            <ac:spMk id="12" creationId="{F5FF9161-030B-A7A0-2079-587BA3CE1BB6}"/>
          </ac:spMkLst>
        </pc:spChg>
        <pc:spChg chg="add mod">
          <ac:chgData name="Abe,YutakaTKZIM" userId="4ea0f8c6-cb00-4a5a-9642-b208e11f484d" providerId="ADAL" clId="{7345B959-089B-4D18-B54A-222B21C25397}" dt="2024-04-15T00:41:36.780" v="798" actId="207"/>
          <ac:spMkLst>
            <pc:docMk/>
            <pc:sldMk cId="168965660" sldId="3220"/>
            <ac:spMk id="13" creationId="{121D1310-CA47-2A7F-513F-CBC3E10E1F13}"/>
          </ac:spMkLst>
        </pc:spChg>
        <pc:spChg chg="add mod">
          <ac:chgData name="Abe,YutakaTKZIM" userId="4ea0f8c6-cb00-4a5a-9642-b208e11f484d" providerId="ADAL" clId="{7345B959-089B-4D18-B54A-222B21C25397}" dt="2024-04-15T00:47:04.331" v="855" actId="20577"/>
          <ac:spMkLst>
            <pc:docMk/>
            <pc:sldMk cId="168965660" sldId="3220"/>
            <ac:spMk id="17" creationId="{5632D3CC-03FF-FC28-ED6D-DD1630C0B87A}"/>
          </ac:spMkLst>
        </pc:spChg>
        <pc:picChg chg="add del mod">
          <ac:chgData name="Abe,YutakaTKZIM" userId="4ea0f8c6-cb00-4a5a-9642-b208e11f484d" providerId="ADAL" clId="{7345B959-089B-4D18-B54A-222B21C25397}" dt="2024-04-15T00:40:35.482" v="788" actId="478"/>
          <ac:picMkLst>
            <pc:docMk/>
            <pc:sldMk cId="168965660" sldId="3220"/>
            <ac:picMk id="5" creationId="{71578FBC-5E8A-61CD-A08C-D7D8DBC250C8}"/>
          </ac:picMkLst>
        </pc:picChg>
        <pc:picChg chg="add mod">
          <ac:chgData name="Abe,YutakaTKZIM" userId="4ea0f8c6-cb00-4a5a-9642-b208e11f484d" providerId="ADAL" clId="{7345B959-089B-4D18-B54A-222B21C25397}" dt="2024-04-15T00:39:19.563" v="773" actId="1582"/>
          <ac:picMkLst>
            <pc:docMk/>
            <pc:sldMk cId="168965660" sldId="3220"/>
            <ac:picMk id="7" creationId="{FBE95935-87FE-45B2-2BEF-88C6B2EF4EC1}"/>
          </ac:picMkLst>
        </pc:picChg>
        <pc:picChg chg="del">
          <ac:chgData name="Abe,YutakaTKZIM" userId="4ea0f8c6-cb00-4a5a-9642-b208e11f484d" providerId="ADAL" clId="{7345B959-089B-4D18-B54A-222B21C25397}" dt="2024-04-14T23:43:59.213" v="570" actId="478"/>
          <ac:picMkLst>
            <pc:docMk/>
            <pc:sldMk cId="168965660" sldId="3220"/>
            <ac:picMk id="11" creationId="{81835463-CD1D-BEDA-B718-257022F3EAD8}"/>
          </ac:picMkLst>
        </pc:picChg>
        <pc:picChg chg="add mod">
          <ac:chgData name="Abe,YutakaTKZIM" userId="4ea0f8c6-cb00-4a5a-9642-b208e11f484d" providerId="ADAL" clId="{7345B959-089B-4D18-B54A-222B21C25397}" dt="2024-04-15T00:41:00.978" v="793" actId="1076"/>
          <ac:picMkLst>
            <pc:docMk/>
            <pc:sldMk cId="168965660" sldId="3220"/>
            <ac:picMk id="15" creationId="{79C4EC94-6159-DE72-947C-D25677ABB3EE}"/>
          </ac:picMkLst>
        </pc:picChg>
      </pc:sldChg>
      <pc:sldChg chg="addSp delSp modSp add mod ord">
        <pc:chgData name="Abe,YutakaTKZIM" userId="4ea0f8c6-cb00-4a5a-9642-b208e11f484d" providerId="ADAL" clId="{7345B959-089B-4D18-B54A-222B21C25397}" dt="2024-04-18T05:33:05.244" v="5428" actId="1035"/>
        <pc:sldMkLst>
          <pc:docMk/>
          <pc:sldMk cId="3312150536" sldId="3221"/>
        </pc:sldMkLst>
        <pc:spChg chg="add mod">
          <ac:chgData name="Abe,YutakaTKZIM" userId="4ea0f8c6-cb00-4a5a-9642-b208e11f484d" providerId="ADAL" clId="{7345B959-089B-4D18-B54A-222B21C25397}" dt="2024-04-15T00:52:56.315" v="1076" actId="1037"/>
          <ac:spMkLst>
            <pc:docMk/>
            <pc:sldMk cId="3312150536" sldId="3221"/>
            <ac:spMk id="2" creationId="{D77B2847-5937-8BE4-174C-2216D86D5CA0}"/>
          </ac:spMkLst>
        </pc:spChg>
        <pc:spChg chg="add mod">
          <ac:chgData name="Abe,YutakaTKZIM" userId="4ea0f8c6-cb00-4a5a-9642-b208e11f484d" providerId="ADAL" clId="{7345B959-089B-4D18-B54A-222B21C25397}" dt="2024-04-15T00:53:00.317" v="1086" actId="1038"/>
          <ac:spMkLst>
            <pc:docMk/>
            <pc:sldMk cId="3312150536" sldId="3221"/>
            <ac:spMk id="3" creationId="{DB1880BA-74EF-1FA6-7D71-F88F334064E1}"/>
          </ac:spMkLst>
        </pc:spChg>
        <pc:spChg chg="mod">
          <ac:chgData name="Abe,YutakaTKZIM" userId="4ea0f8c6-cb00-4a5a-9642-b208e11f484d" providerId="ADAL" clId="{7345B959-089B-4D18-B54A-222B21C25397}" dt="2024-04-18T05:33:05.244" v="5428" actId="1035"/>
          <ac:spMkLst>
            <pc:docMk/>
            <pc:sldMk cId="3312150536" sldId="3221"/>
            <ac:spMk id="4" creationId="{18C2E5C3-2D8A-D64F-5D14-8885CB402C69}"/>
          </ac:spMkLst>
        </pc:spChg>
        <pc:spChg chg="del">
          <ac:chgData name="Abe,YutakaTKZIM" userId="4ea0f8c6-cb00-4a5a-9642-b208e11f484d" providerId="ADAL" clId="{7345B959-089B-4D18-B54A-222B21C25397}" dt="2024-04-15T00:48:20.369" v="857" actId="478"/>
          <ac:spMkLst>
            <pc:docMk/>
            <pc:sldMk cId="3312150536" sldId="3221"/>
            <ac:spMk id="5" creationId="{F303013B-BE6D-3892-990B-9218F9DDB03E}"/>
          </ac:spMkLst>
        </pc:spChg>
        <pc:spChg chg="add mod">
          <ac:chgData name="Abe,YutakaTKZIM" userId="4ea0f8c6-cb00-4a5a-9642-b208e11f484d" providerId="ADAL" clId="{7345B959-089B-4D18-B54A-222B21C25397}" dt="2024-04-15T00:51:35.050" v="1046" actId="14100"/>
          <ac:spMkLst>
            <pc:docMk/>
            <pc:sldMk cId="3312150536" sldId="3221"/>
            <ac:spMk id="7" creationId="{BF75DB09-8151-A0B5-302A-D3693EAD6E4F}"/>
          </ac:spMkLst>
        </pc:spChg>
        <pc:spChg chg="add mod">
          <ac:chgData name="Abe,YutakaTKZIM" userId="4ea0f8c6-cb00-4a5a-9642-b208e11f484d" providerId="ADAL" clId="{7345B959-089B-4D18-B54A-222B21C25397}" dt="2024-04-15T00:52:56.315" v="1076" actId="1037"/>
          <ac:spMkLst>
            <pc:docMk/>
            <pc:sldMk cId="3312150536" sldId="3221"/>
            <ac:spMk id="8" creationId="{7620A7D2-46AF-11C1-3669-0493FE0EFFD3}"/>
          </ac:spMkLst>
        </pc:spChg>
        <pc:spChg chg="add mod">
          <ac:chgData name="Abe,YutakaTKZIM" userId="4ea0f8c6-cb00-4a5a-9642-b208e11f484d" providerId="ADAL" clId="{7345B959-089B-4D18-B54A-222B21C25397}" dt="2024-04-15T00:48:23.152" v="859"/>
          <ac:spMkLst>
            <pc:docMk/>
            <pc:sldMk cId="3312150536" sldId="3221"/>
            <ac:spMk id="9" creationId="{6F476CCC-5A7E-B04C-49DB-7B2A96737AF0}"/>
          </ac:spMkLst>
        </pc:spChg>
        <pc:spChg chg="add mod">
          <ac:chgData name="Abe,YutakaTKZIM" userId="4ea0f8c6-cb00-4a5a-9642-b208e11f484d" providerId="ADAL" clId="{7345B959-089B-4D18-B54A-222B21C25397}" dt="2024-04-15T00:53:00.317" v="1086" actId="1038"/>
          <ac:spMkLst>
            <pc:docMk/>
            <pc:sldMk cId="3312150536" sldId="3221"/>
            <ac:spMk id="10" creationId="{F8ACE680-B994-5683-FCC5-0ACC2A57CA98}"/>
          </ac:spMkLst>
        </pc:spChg>
        <pc:spChg chg="add mod">
          <ac:chgData name="Abe,YutakaTKZIM" userId="4ea0f8c6-cb00-4a5a-9642-b208e11f484d" providerId="ADAL" clId="{7345B959-089B-4D18-B54A-222B21C25397}" dt="2024-04-15T00:53:57.358" v="1105" actId="113"/>
          <ac:spMkLst>
            <pc:docMk/>
            <pc:sldMk cId="3312150536" sldId="3221"/>
            <ac:spMk id="11" creationId="{C94BE292-5FA8-6E8C-1656-CA5C909E36EB}"/>
          </ac:spMkLst>
        </pc:spChg>
        <pc:spChg chg="add mod">
          <ac:chgData name="Abe,YutakaTKZIM" userId="4ea0f8c6-cb00-4a5a-9642-b208e11f484d" providerId="ADAL" clId="{7345B959-089B-4D18-B54A-222B21C25397}" dt="2024-04-15T00:52:47.756" v="1065" actId="1037"/>
          <ac:spMkLst>
            <pc:docMk/>
            <pc:sldMk cId="3312150536" sldId="3221"/>
            <ac:spMk id="12" creationId="{A7CFBB56-6CCA-8F94-CBA4-DEC299BC913B}"/>
          </ac:spMkLst>
        </pc:spChg>
        <pc:picChg chg="del">
          <ac:chgData name="Abe,YutakaTKZIM" userId="4ea0f8c6-cb00-4a5a-9642-b208e11f484d" providerId="ADAL" clId="{7345B959-089B-4D18-B54A-222B21C25397}" dt="2024-04-15T00:48:21.360" v="858" actId="478"/>
          <ac:picMkLst>
            <pc:docMk/>
            <pc:sldMk cId="3312150536" sldId="3221"/>
            <ac:picMk id="5124" creationId="{F71897BE-824F-4421-B98F-681CEBE1FA57}"/>
          </ac:picMkLst>
        </pc:picChg>
        <pc:cxnChg chg="add mod">
          <ac:chgData name="Abe,YutakaTKZIM" userId="4ea0f8c6-cb00-4a5a-9642-b208e11f484d" providerId="ADAL" clId="{7345B959-089B-4D18-B54A-222B21C25397}" dt="2024-04-15T00:53:00.317" v="1086" actId="1038"/>
          <ac:cxnSpMkLst>
            <pc:docMk/>
            <pc:sldMk cId="3312150536" sldId="3221"/>
            <ac:cxnSpMk id="6" creationId="{A4FA473F-371C-5260-CD65-E5661BF732D0}"/>
          </ac:cxnSpMkLst>
        </pc:cxnChg>
      </pc:sldChg>
      <pc:sldChg chg="addSp delSp modSp add mod">
        <pc:chgData name="Abe,YutakaTKZIM" userId="4ea0f8c6-cb00-4a5a-9642-b208e11f484d" providerId="ADAL" clId="{7345B959-089B-4D18-B54A-222B21C25397}" dt="2024-04-15T03:29:08.323" v="1742" actId="208"/>
        <pc:sldMkLst>
          <pc:docMk/>
          <pc:sldMk cId="3731258491" sldId="3222"/>
        </pc:sldMkLst>
        <pc:spChg chg="del">
          <ac:chgData name="Abe,YutakaTKZIM" userId="4ea0f8c6-cb00-4a5a-9642-b208e11f484d" providerId="ADAL" clId="{7345B959-089B-4D18-B54A-222B21C25397}" dt="2024-04-15T01:41:20.183" v="1173" actId="478"/>
          <ac:spMkLst>
            <pc:docMk/>
            <pc:sldMk cId="3731258491" sldId="3222"/>
            <ac:spMk id="3" creationId="{07228925-0510-5EFA-65E3-F0F2BA7AA074}"/>
          </ac:spMkLst>
        </pc:spChg>
        <pc:spChg chg="mod">
          <ac:chgData name="Abe,YutakaTKZIM" userId="4ea0f8c6-cb00-4a5a-9642-b208e11f484d" providerId="ADAL" clId="{7345B959-089B-4D18-B54A-222B21C25397}" dt="2024-04-15T03:29:08.323" v="1742" actId="208"/>
          <ac:spMkLst>
            <pc:docMk/>
            <pc:sldMk cId="3731258491" sldId="3222"/>
            <ac:spMk id="4" creationId="{18C2E5C3-2D8A-D64F-5D14-8885CB402C69}"/>
          </ac:spMkLst>
        </pc:spChg>
        <pc:spChg chg="mod">
          <ac:chgData name="Abe,YutakaTKZIM" userId="4ea0f8c6-cb00-4a5a-9642-b208e11f484d" providerId="ADAL" clId="{7345B959-089B-4D18-B54A-222B21C25397}" dt="2024-04-15T01:41:58.624" v="1203" actId="20577"/>
          <ac:spMkLst>
            <pc:docMk/>
            <pc:sldMk cId="3731258491" sldId="3222"/>
            <ac:spMk id="8" creationId="{12E28D7B-8B38-08D8-D07D-2988E06EACD1}"/>
          </ac:spMkLst>
        </pc:spChg>
        <pc:spChg chg="del">
          <ac:chgData name="Abe,YutakaTKZIM" userId="4ea0f8c6-cb00-4a5a-9642-b208e11f484d" providerId="ADAL" clId="{7345B959-089B-4D18-B54A-222B21C25397}" dt="2024-04-15T01:41:22.485" v="1175" actId="478"/>
          <ac:spMkLst>
            <pc:docMk/>
            <pc:sldMk cId="3731258491" sldId="3222"/>
            <ac:spMk id="13" creationId="{121D1310-CA47-2A7F-513F-CBC3E10E1F13}"/>
          </ac:spMkLst>
        </pc:spChg>
        <pc:spChg chg="del">
          <ac:chgData name="Abe,YutakaTKZIM" userId="4ea0f8c6-cb00-4a5a-9642-b208e11f484d" providerId="ADAL" clId="{7345B959-089B-4D18-B54A-222B21C25397}" dt="2024-04-15T01:41:23.339" v="1176" actId="478"/>
          <ac:spMkLst>
            <pc:docMk/>
            <pc:sldMk cId="3731258491" sldId="3222"/>
            <ac:spMk id="17" creationId="{5632D3CC-03FF-FC28-ED6D-DD1630C0B87A}"/>
          </ac:spMkLst>
        </pc:spChg>
        <pc:picChg chg="del">
          <ac:chgData name="Abe,YutakaTKZIM" userId="4ea0f8c6-cb00-4a5a-9642-b208e11f484d" providerId="ADAL" clId="{7345B959-089B-4D18-B54A-222B21C25397}" dt="2024-04-15T01:41:19.199" v="1172" actId="478"/>
          <ac:picMkLst>
            <pc:docMk/>
            <pc:sldMk cId="3731258491" sldId="3222"/>
            <ac:picMk id="7" creationId="{FBE95935-87FE-45B2-2BEF-88C6B2EF4EC1}"/>
          </ac:picMkLst>
        </pc:picChg>
        <pc:picChg chg="del">
          <ac:chgData name="Abe,YutakaTKZIM" userId="4ea0f8c6-cb00-4a5a-9642-b208e11f484d" providerId="ADAL" clId="{7345B959-089B-4D18-B54A-222B21C25397}" dt="2024-04-15T01:41:20.846" v="1174" actId="478"/>
          <ac:picMkLst>
            <pc:docMk/>
            <pc:sldMk cId="3731258491" sldId="3222"/>
            <ac:picMk id="15" creationId="{79C4EC94-6159-DE72-947C-D25677ABB3EE}"/>
          </ac:picMkLst>
        </pc:picChg>
        <pc:picChg chg="add mod">
          <ac:chgData name="Abe,YutakaTKZIM" userId="4ea0f8c6-cb00-4a5a-9642-b208e11f484d" providerId="ADAL" clId="{7345B959-089B-4D18-B54A-222B21C25397}" dt="2024-04-15T01:41:42.216" v="1201" actId="1038"/>
          <ac:picMkLst>
            <pc:docMk/>
            <pc:sldMk cId="3731258491" sldId="3222"/>
            <ac:picMk id="2050" creationId="{175887C1-EF1A-DED1-DB12-343912C6F7C2}"/>
          </ac:picMkLst>
        </pc:picChg>
      </pc:sldChg>
      <pc:sldChg chg="add">
        <pc:chgData name="Abe,YutakaTKZIM" userId="4ea0f8c6-cb00-4a5a-9642-b208e11f484d" providerId="ADAL" clId="{7345B959-089B-4D18-B54A-222B21C25397}" dt="2024-04-15T01:45:11.704" v="1204" actId="2890"/>
        <pc:sldMkLst>
          <pc:docMk/>
          <pc:sldMk cId="1253350650" sldId="3223"/>
        </pc:sldMkLst>
      </pc:sldChg>
      <pc:sldChg chg="addSp delSp modSp add mod">
        <pc:chgData name="Abe,YutakaTKZIM" userId="4ea0f8c6-cb00-4a5a-9642-b208e11f484d" providerId="ADAL" clId="{7345B959-089B-4D18-B54A-222B21C25397}" dt="2024-04-15T07:31:53.709" v="4079" actId="478"/>
        <pc:sldMkLst>
          <pc:docMk/>
          <pc:sldMk cId="1341740926" sldId="3224"/>
        </pc:sldMkLst>
        <pc:spChg chg="mod">
          <ac:chgData name="Abe,YutakaTKZIM" userId="4ea0f8c6-cb00-4a5a-9642-b208e11f484d" providerId="ADAL" clId="{7345B959-089B-4D18-B54A-222B21C25397}" dt="2024-04-15T04:10:07.194" v="1844" actId="1076"/>
          <ac:spMkLst>
            <pc:docMk/>
            <pc:sldMk cId="1341740926" sldId="3224"/>
            <ac:spMk id="4" creationId="{1AC40459-BC5C-165F-64C9-E3DE04966D59}"/>
          </ac:spMkLst>
        </pc:spChg>
        <pc:spChg chg="mod">
          <ac:chgData name="Abe,YutakaTKZIM" userId="4ea0f8c6-cb00-4a5a-9642-b208e11f484d" providerId="ADAL" clId="{7345B959-089B-4D18-B54A-222B21C25397}" dt="2024-04-15T04:10:10.671" v="1846" actId="1076"/>
          <ac:spMkLst>
            <pc:docMk/>
            <pc:sldMk cId="1341740926" sldId="3224"/>
            <ac:spMk id="7" creationId="{4D761885-F23C-49E5-2A5B-F13272445488}"/>
          </ac:spMkLst>
        </pc:spChg>
        <pc:spChg chg="del">
          <ac:chgData name="Abe,YutakaTKZIM" userId="4ea0f8c6-cb00-4a5a-9642-b208e11f484d" providerId="ADAL" clId="{7345B959-089B-4D18-B54A-222B21C25397}" dt="2024-04-15T04:04:31.748" v="1756" actId="478"/>
          <ac:spMkLst>
            <pc:docMk/>
            <pc:sldMk cId="1341740926" sldId="3224"/>
            <ac:spMk id="11" creationId="{5DCBF908-26FB-5BB2-0A80-71B10B779A73}"/>
          </ac:spMkLst>
        </pc:spChg>
        <pc:spChg chg="mod">
          <ac:chgData name="Abe,YutakaTKZIM" userId="4ea0f8c6-cb00-4a5a-9642-b208e11f484d" providerId="ADAL" clId="{7345B959-089B-4D18-B54A-222B21C25397}" dt="2024-04-15T04:10:08.762" v="1845" actId="1076"/>
          <ac:spMkLst>
            <pc:docMk/>
            <pc:sldMk cId="1341740926" sldId="3224"/>
            <ac:spMk id="17" creationId="{5BA36207-14EE-60A5-5240-0FA8B5A34B7B}"/>
          </ac:spMkLst>
        </pc:spChg>
        <pc:spChg chg="add mod">
          <ac:chgData name="Abe,YutakaTKZIM" userId="4ea0f8c6-cb00-4a5a-9642-b208e11f484d" providerId="ADAL" clId="{7345B959-089B-4D18-B54A-222B21C25397}" dt="2024-04-15T04:35:56.055" v="2336" actId="1076"/>
          <ac:spMkLst>
            <pc:docMk/>
            <pc:sldMk cId="1341740926" sldId="3224"/>
            <ac:spMk id="20" creationId="{284097F7-8ED2-E22C-30D3-5ECC21B82B14}"/>
          </ac:spMkLst>
        </pc:spChg>
        <pc:spChg chg="del">
          <ac:chgData name="Abe,YutakaTKZIM" userId="4ea0f8c6-cb00-4a5a-9642-b208e11f484d" providerId="ADAL" clId="{7345B959-089B-4D18-B54A-222B21C25397}" dt="2024-04-15T04:04:29.992" v="1755" actId="478"/>
          <ac:spMkLst>
            <pc:docMk/>
            <pc:sldMk cId="1341740926" sldId="3224"/>
            <ac:spMk id="24" creationId="{60CF19CC-7226-6369-17E1-84F8B45AC04A}"/>
          </ac:spMkLst>
        </pc:spChg>
        <pc:spChg chg="del">
          <ac:chgData name="Abe,YutakaTKZIM" userId="4ea0f8c6-cb00-4a5a-9642-b208e11f484d" providerId="ADAL" clId="{7345B959-089B-4D18-B54A-222B21C25397}" dt="2024-04-15T04:04:32.810" v="1757" actId="478"/>
          <ac:spMkLst>
            <pc:docMk/>
            <pc:sldMk cId="1341740926" sldId="3224"/>
            <ac:spMk id="25" creationId="{28BF9ADE-A260-C472-F37B-9618C4F7DEE8}"/>
          </ac:spMkLst>
        </pc:spChg>
        <pc:spChg chg="mod">
          <ac:chgData name="Abe,YutakaTKZIM" userId="4ea0f8c6-cb00-4a5a-9642-b208e11f484d" providerId="ADAL" clId="{7345B959-089B-4D18-B54A-222B21C25397}" dt="2024-04-15T04:08:14.317" v="1828"/>
          <ac:spMkLst>
            <pc:docMk/>
            <pc:sldMk cId="1341740926" sldId="3224"/>
            <ac:spMk id="30" creationId="{54C06BB9-C143-AC17-E247-295F9FC7230C}"/>
          </ac:spMkLst>
        </pc:spChg>
        <pc:spChg chg="mod">
          <ac:chgData name="Abe,YutakaTKZIM" userId="4ea0f8c6-cb00-4a5a-9642-b208e11f484d" providerId="ADAL" clId="{7345B959-089B-4D18-B54A-222B21C25397}" dt="2024-04-15T04:08:14.317" v="1828"/>
          <ac:spMkLst>
            <pc:docMk/>
            <pc:sldMk cId="1341740926" sldId="3224"/>
            <ac:spMk id="31" creationId="{C11DB0C3-A52D-8630-2860-DB35CBBF1D6E}"/>
          </ac:spMkLst>
        </pc:spChg>
        <pc:spChg chg="del">
          <ac:chgData name="Abe,YutakaTKZIM" userId="4ea0f8c6-cb00-4a5a-9642-b208e11f484d" providerId="ADAL" clId="{7345B959-089B-4D18-B54A-222B21C25397}" dt="2024-04-15T04:04:29.992" v="1755" actId="478"/>
          <ac:spMkLst>
            <pc:docMk/>
            <pc:sldMk cId="1341740926" sldId="3224"/>
            <ac:spMk id="34" creationId="{0A3815CE-54FB-3D14-E24D-53C08E5C36AE}"/>
          </ac:spMkLst>
        </pc:spChg>
        <pc:spChg chg="mod">
          <ac:chgData name="Abe,YutakaTKZIM" userId="4ea0f8c6-cb00-4a5a-9642-b208e11f484d" providerId="ADAL" clId="{7345B959-089B-4D18-B54A-222B21C25397}" dt="2024-04-15T04:08:14.317" v="1828"/>
          <ac:spMkLst>
            <pc:docMk/>
            <pc:sldMk cId="1341740926" sldId="3224"/>
            <ac:spMk id="35" creationId="{3D053F74-444D-7437-B3D4-143BC0615735}"/>
          </ac:spMkLst>
        </pc:spChg>
        <pc:spChg chg="mod">
          <ac:chgData name="Abe,YutakaTKZIM" userId="4ea0f8c6-cb00-4a5a-9642-b208e11f484d" providerId="ADAL" clId="{7345B959-089B-4D18-B54A-222B21C25397}" dt="2024-04-15T04:08:14.317" v="1828"/>
          <ac:spMkLst>
            <pc:docMk/>
            <pc:sldMk cId="1341740926" sldId="3224"/>
            <ac:spMk id="37" creationId="{01AC7629-F177-B424-9CF6-0314629142E6}"/>
          </ac:spMkLst>
        </pc:spChg>
        <pc:spChg chg="mod">
          <ac:chgData name="Abe,YutakaTKZIM" userId="4ea0f8c6-cb00-4a5a-9642-b208e11f484d" providerId="ADAL" clId="{7345B959-089B-4D18-B54A-222B21C25397}" dt="2024-04-15T04:08:44.177" v="1833"/>
          <ac:spMkLst>
            <pc:docMk/>
            <pc:sldMk cId="1341740926" sldId="3224"/>
            <ac:spMk id="42" creationId="{0F54E542-C5EB-9FA2-2476-60957175C37A}"/>
          </ac:spMkLst>
        </pc:spChg>
        <pc:spChg chg="mod">
          <ac:chgData name="Abe,YutakaTKZIM" userId="4ea0f8c6-cb00-4a5a-9642-b208e11f484d" providerId="ADAL" clId="{7345B959-089B-4D18-B54A-222B21C25397}" dt="2024-04-15T04:08:44.177" v="1833"/>
          <ac:spMkLst>
            <pc:docMk/>
            <pc:sldMk cId="1341740926" sldId="3224"/>
            <ac:spMk id="44" creationId="{8187E612-37FD-6047-1F3D-F2B338D96C6D}"/>
          </ac:spMkLst>
        </pc:spChg>
        <pc:spChg chg="mod">
          <ac:chgData name="Abe,YutakaTKZIM" userId="4ea0f8c6-cb00-4a5a-9642-b208e11f484d" providerId="ADAL" clId="{7345B959-089B-4D18-B54A-222B21C25397}" dt="2024-04-15T04:08:44.177" v="1833"/>
          <ac:spMkLst>
            <pc:docMk/>
            <pc:sldMk cId="1341740926" sldId="3224"/>
            <ac:spMk id="46" creationId="{47EC5B07-79E6-09A7-A8B7-CEBD0F421637}"/>
          </ac:spMkLst>
        </pc:spChg>
        <pc:spChg chg="del">
          <ac:chgData name="Abe,YutakaTKZIM" userId="4ea0f8c6-cb00-4a5a-9642-b208e11f484d" providerId="ADAL" clId="{7345B959-089B-4D18-B54A-222B21C25397}" dt="2024-04-15T04:04:37.223" v="1759" actId="478"/>
          <ac:spMkLst>
            <pc:docMk/>
            <pc:sldMk cId="1341740926" sldId="3224"/>
            <ac:spMk id="47" creationId="{7D7C545B-4731-42EA-0702-D5ABF105589D}"/>
          </ac:spMkLst>
        </pc:spChg>
        <pc:spChg chg="mod">
          <ac:chgData name="Abe,YutakaTKZIM" userId="4ea0f8c6-cb00-4a5a-9642-b208e11f484d" providerId="ADAL" clId="{7345B959-089B-4D18-B54A-222B21C25397}" dt="2024-04-15T04:08:44.177" v="1833"/>
          <ac:spMkLst>
            <pc:docMk/>
            <pc:sldMk cId="1341740926" sldId="3224"/>
            <ac:spMk id="48" creationId="{2219253D-762F-0BB9-AFE7-96DA994BC74C}"/>
          </ac:spMkLst>
        </pc:spChg>
        <pc:spChg chg="add mod ord">
          <ac:chgData name="Abe,YutakaTKZIM" userId="4ea0f8c6-cb00-4a5a-9642-b208e11f484d" providerId="ADAL" clId="{7345B959-089B-4D18-B54A-222B21C25397}" dt="2024-04-15T04:35:14.980" v="2316" actId="1038"/>
          <ac:spMkLst>
            <pc:docMk/>
            <pc:sldMk cId="1341740926" sldId="3224"/>
            <ac:spMk id="49" creationId="{AEB2C52C-357C-7FD4-06FA-255639E2F9C2}"/>
          </ac:spMkLst>
        </pc:spChg>
        <pc:spChg chg="mod">
          <ac:chgData name="Abe,YutakaTKZIM" userId="4ea0f8c6-cb00-4a5a-9642-b208e11f484d" providerId="ADAL" clId="{7345B959-089B-4D18-B54A-222B21C25397}" dt="2024-04-15T04:10:12.793" v="1847" actId="1076"/>
          <ac:spMkLst>
            <pc:docMk/>
            <pc:sldMk cId="1341740926" sldId="3224"/>
            <ac:spMk id="53" creationId="{BA99D322-8630-D289-21CE-0DF97BC60704}"/>
          </ac:spMkLst>
        </pc:spChg>
        <pc:spChg chg="del">
          <ac:chgData name="Abe,YutakaTKZIM" userId="4ea0f8c6-cb00-4a5a-9642-b208e11f484d" providerId="ADAL" clId="{7345B959-089B-4D18-B54A-222B21C25397}" dt="2024-04-15T04:04:37.223" v="1759" actId="478"/>
          <ac:spMkLst>
            <pc:docMk/>
            <pc:sldMk cId="1341740926" sldId="3224"/>
            <ac:spMk id="3088" creationId="{06CC7E34-9417-75AD-2C9A-EE5BA6ED8190}"/>
          </ac:spMkLst>
        </pc:spChg>
        <pc:spChg chg="mod">
          <ac:chgData name="Abe,YutakaTKZIM" userId="4ea0f8c6-cb00-4a5a-9642-b208e11f484d" providerId="ADAL" clId="{7345B959-089B-4D18-B54A-222B21C25397}" dt="2024-04-15T04:18:39.887" v="2029" actId="571"/>
          <ac:spMkLst>
            <pc:docMk/>
            <pc:sldMk cId="1341740926" sldId="3224"/>
            <ac:spMk id="3093" creationId="{C23796A4-E178-3D30-854D-432E9947D691}"/>
          </ac:spMkLst>
        </pc:spChg>
        <pc:spChg chg="add del mod">
          <ac:chgData name="Abe,YutakaTKZIM" userId="4ea0f8c6-cb00-4a5a-9642-b208e11f484d" providerId="ADAL" clId="{7345B959-089B-4D18-B54A-222B21C25397}" dt="2024-04-15T04:19:05.763" v="2035" actId="478"/>
          <ac:spMkLst>
            <pc:docMk/>
            <pc:sldMk cId="1341740926" sldId="3224"/>
            <ac:spMk id="3097" creationId="{961F273A-91EE-E742-7E99-84C5422E277C}"/>
          </ac:spMkLst>
        </pc:spChg>
        <pc:spChg chg="add del mod">
          <ac:chgData name="Abe,YutakaTKZIM" userId="4ea0f8c6-cb00-4a5a-9642-b208e11f484d" providerId="ADAL" clId="{7345B959-089B-4D18-B54A-222B21C25397}" dt="2024-04-15T04:20:17.880" v="2057" actId="478"/>
          <ac:spMkLst>
            <pc:docMk/>
            <pc:sldMk cId="1341740926" sldId="3224"/>
            <ac:spMk id="3099" creationId="{8FD91FE5-F217-8C6E-D2DB-32D283079196}"/>
          </ac:spMkLst>
        </pc:spChg>
        <pc:spChg chg="add del mod">
          <ac:chgData name="Abe,YutakaTKZIM" userId="4ea0f8c6-cb00-4a5a-9642-b208e11f484d" providerId="ADAL" clId="{7345B959-089B-4D18-B54A-222B21C25397}" dt="2024-04-15T04:20:56.058" v="2066" actId="478"/>
          <ac:spMkLst>
            <pc:docMk/>
            <pc:sldMk cId="1341740926" sldId="3224"/>
            <ac:spMk id="3100" creationId="{B02C27DB-AB72-E64B-E93D-DBE9E1EFDFFB}"/>
          </ac:spMkLst>
        </pc:spChg>
        <pc:spChg chg="add del mod">
          <ac:chgData name="Abe,YutakaTKZIM" userId="4ea0f8c6-cb00-4a5a-9642-b208e11f484d" providerId="ADAL" clId="{7345B959-089B-4D18-B54A-222B21C25397}" dt="2024-04-15T07:31:07.168" v="4062" actId="478"/>
          <ac:spMkLst>
            <pc:docMk/>
            <pc:sldMk cId="1341740926" sldId="3224"/>
            <ac:spMk id="3101" creationId="{EA768F2D-C2F5-6859-0685-616260BF577B}"/>
          </ac:spMkLst>
        </pc:spChg>
        <pc:spChg chg="add del mod">
          <ac:chgData name="Abe,YutakaTKZIM" userId="4ea0f8c6-cb00-4a5a-9642-b208e11f484d" providerId="ADAL" clId="{7345B959-089B-4D18-B54A-222B21C25397}" dt="2024-04-15T07:31:05.759" v="4061" actId="478"/>
          <ac:spMkLst>
            <pc:docMk/>
            <pc:sldMk cId="1341740926" sldId="3224"/>
            <ac:spMk id="3103" creationId="{D48FEFEA-BBD6-DFCF-4B86-D23C3038F7B6}"/>
          </ac:spMkLst>
        </pc:spChg>
        <pc:spChg chg="add del mod ord">
          <ac:chgData name="Abe,YutakaTKZIM" userId="4ea0f8c6-cb00-4a5a-9642-b208e11f484d" providerId="ADAL" clId="{7345B959-089B-4D18-B54A-222B21C25397}" dt="2024-04-15T07:30:46.366" v="4051" actId="478"/>
          <ac:spMkLst>
            <pc:docMk/>
            <pc:sldMk cId="1341740926" sldId="3224"/>
            <ac:spMk id="3105" creationId="{FFCF62C5-06D9-1A73-E6EE-13B3D7467A21}"/>
          </ac:spMkLst>
        </pc:spChg>
        <pc:spChg chg="add del mod">
          <ac:chgData name="Abe,YutakaTKZIM" userId="4ea0f8c6-cb00-4a5a-9642-b208e11f484d" providerId="ADAL" clId="{7345B959-089B-4D18-B54A-222B21C25397}" dt="2024-04-15T04:20:52.566" v="2065" actId="478"/>
          <ac:spMkLst>
            <pc:docMk/>
            <pc:sldMk cId="1341740926" sldId="3224"/>
            <ac:spMk id="3106" creationId="{2D727B67-1456-D3AC-AEFF-D50869263898}"/>
          </ac:spMkLst>
        </pc:spChg>
        <pc:spChg chg="add del mod">
          <ac:chgData name="Abe,YutakaTKZIM" userId="4ea0f8c6-cb00-4a5a-9642-b208e11f484d" providerId="ADAL" clId="{7345B959-089B-4D18-B54A-222B21C25397}" dt="2024-04-15T07:30:49.381" v="4052" actId="478"/>
          <ac:spMkLst>
            <pc:docMk/>
            <pc:sldMk cId="1341740926" sldId="3224"/>
            <ac:spMk id="3110" creationId="{897475C4-E90E-C31E-3C11-27513E02FBB7}"/>
          </ac:spMkLst>
        </pc:spChg>
        <pc:spChg chg="add mod">
          <ac:chgData name="Abe,YutakaTKZIM" userId="4ea0f8c6-cb00-4a5a-9642-b208e11f484d" providerId="ADAL" clId="{7345B959-089B-4D18-B54A-222B21C25397}" dt="2024-04-15T04:23:39.756" v="2127" actId="571"/>
          <ac:spMkLst>
            <pc:docMk/>
            <pc:sldMk cId="1341740926" sldId="3224"/>
            <ac:spMk id="3111" creationId="{C98F453B-A90E-F6EB-CC7A-A70EF17455D6}"/>
          </ac:spMkLst>
        </pc:spChg>
        <pc:spChg chg="add del mod">
          <ac:chgData name="Abe,YutakaTKZIM" userId="4ea0f8c6-cb00-4a5a-9642-b208e11f484d" providerId="ADAL" clId="{7345B959-089B-4D18-B54A-222B21C25397}" dt="2024-04-15T07:30:37.434" v="4047" actId="478"/>
          <ac:spMkLst>
            <pc:docMk/>
            <pc:sldMk cId="1341740926" sldId="3224"/>
            <ac:spMk id="3112" creationId="{21880832-178A-4D20-CD83-8AA3C7A6C226}"/>
          </ac:spMkLst>
        </pc:spChg>
        <pc:spChg chg="add del mod">
          <ac:chgData name="Abe,YutakaTKZIM" userId="4ea0f8c6-cb00-4a5a-9642-b208e11f484d" providerId="ADAL" clId="{7345B959-089B-4D18-B54A-222B21C25397}" dt="2024-04-15T07:30:36.739" v="4046" actId="478"/>
          <ac:spMkLst>
            <pc:docMk/>
            <pc:sldMk cId="1341740926" sldId="3224"/>
            <ac:spMk id="3113" creationId="{4D2AC2DB-6B7D-5B2D-D99E-0D4A81C22994}"/>
          </ac:spMkLst>
        </pc:spChg>
        <pc:spChg chg="mod">
          <ac:chgData name="Abe,YutakaTKZIM" userId="4ea0f8c6-cb00-4a5a-9642-b208e11f484d" providerId="ADAL" clId="{7345B959-089B-4D18-B54A-222B21C25397}" dt="2024-04-15T04:25:04.027" v="2139" actId="1076"/>
          <ac:spMkLst>
            <pc:docMk/>
            <pc:sldMk cId="1341740926" sldId="3224"/>
            <ac:spMk id="3115" creationId="{E1648F81-D2BB-B7DF-EDD5-F0308A936FD1}"/>
          </ac:spMkLst>
        </pc:spChg>
        <pc:spChg chg="mod">
          <ac:chgData name="Abe,YutakaTKZIM" userId="4ea0f8c6-cb00-4a5a-9642-b208e11f484d" providerId="ADAL" clId="{7345B959-089B-4D18-B54A-222B21C25397}" dt="2024-04-15T04:25:02.709" v="2138" actId="1076"/>
          <ac:spMkLst>
            <pc:docMk/>
            <pc:sldMk cId="1341740926" sldId="3224"/>
            <ac:spMk id="3118" creationId="{AD8AB046-0A0E-7330-D505-4382621A534B}"/>
          </ac:spMkLst>
        </pc:spChg>
        <pc:spChg chg="mod">
          <ac:chgData name="Abe,YutakaTKZIM" userId="4ea0f8c6-cb00-4a5a-9642-b208e11f484d" providerId="ADAL" clId="{7345B959-089B-4D18-B54A-222B21C25397}" dt="2024-04-15T04:25:09.379" v="2141" actId="1076"/>
          <ac:spMkLst>
            <pc:docMk/>
            <pc:sldMk cId="1341740926" sldId="3224"/>
            <ac:spMk id="3121" creationId="{D995853A-6676-227C-30DA-54F8EBF3C126}"/>
          </ac:spMkLst>
        </pc:spChg>
        <pc:spChg chg="mod">
          <ac:chgData name="Abe,YutakaTKZIM" userId="4ea0f8c6-cb00-4a5a-9642-b208e11f484d" providerId="ADAL" clId="{7345B959-089B-4D18-B54A-222B21C25397}" dt="2024-04-15T04:25:13.216" v="2142" actId="571"/>
          <ac:spMkLst>
            <pc:docMk/>
            <pc:sldMk cId="1341740926" sldId="3224"/>
            <ac:spMk id="3124" creationId="{A8ACA087-9338-5915-A6E5-768A3A064538}"/>
          </ac:spMkLst>
        </pc:spChg>
        <pc:spChg chg="mod">
          <ac:chgData name="Abe,YutakaTKZIM" userId="4ea0f8c6-cb00-4a5a-9642-b208e11f484d" providerId="ADAL" clId="{7345B959-089B-4D18-B54A-222B21C25397}" dt="2024-04-15T04:26:35.804" v="2151" actId="571"/>
          <ac:spMkLst>
            <pc:docMk/>
            <pc:sldMk cId="1341740926" sldId="3224"/>
            <ac:spMk id="3128" creationId="{C90EEBEB-55AF-0AC2-CC35-C66D18C6D34E}"/>
          </ac:spMkLst>
        </pc:spChg>
        <pc:spChg chg="add mod">
          <ac:chgData name="Abe,YutakaTKZIM" userId="4ea0f8c6-cb00-4a5a-9642-b208e11f484d" providerId="ADAL" clId="{7345B959-089B-4D18-B54A-222B21C25397}" dt="2024-04-15T04:36:34.057" v="2342" actId="115"/>
          <ac:spMkLst>
            <pc:docMk/>
            <pc:sldMk cId="1341740926" sldId="3224"/>
            <ac:spMk id="3131" creationId="{D5B026A7-0930-FB82-49F2-30F8B31A622D}"/>
          </ac:spMkLst>
        </pc:spChg>
        <pc:spChg chg="add mod">
          <ac:chgData name="Abe,YutakaTKZIM" userId="4ea0f8c6-cb00-4a5a-9642-b208e11f484d" providerId="ADAL" clId="{7345B959-089B-4D18-B54A-222B21C25397}" dt="2024-04-15T04:50:31.817" v="2670" actId="1076"/>
          <ac:spMkLst>
            <pc:docMk/>
            <pc:sldMk cId="1341740926" sldId="3224"/>
            <ac:spMk id="3135" creationId="{4CE9A9B9-A73D-83DD-561B-80DB935890A8}"/>
          </ac:spMkLst>
        </pc:spChg>
        <pc:spChg chg="add mod">
          <ac:chgData name="Abe,YutakaTKZIM" userId="4ea0f8c6-cb00-4a5a-9642-b208e11f484d" providerId="ADAL" clId="{7345B959-089B-4D18-B54A-222B21C25397}" dt="2024-04-15T04:35:14.980" v="2316" actId="1038"/>
          <ac:spMkLst>
            <pc:docMk/>
            <pc:sldMk cId="1341740926" sldId="3224"/>
            <ac:spMk id="4096" creationId="{53D31D7B-B90D-FE2B-AE82-0BCA0319DD83}"/>
          </ac:spMkLst>
        </pc:spChg>
        <pc:spChg chg="add del mod">
          <ac:chgData name="Abe,YutakaTKZIM" userId="4ea0f8c6-cb00-4a5a-9642-b208e11f484d" providerId="ADAL" clId="{7345B959-089B-4D18-B54A-222B21C25397}" dt="2024-04-15T07:30:15.901" v="4036" actId="478"/>
          <ac:spMkLst>
            <pc:docMk/>
            <pc:sldMk cId="1341740926" sldId="3224"/>
            <ac:spMk id="4106" creationId="{DE63F73F-80DE-E1F5-C450-FC1F1CF0D059}"/>
          </ac:spMkLst>
        </pc:spChg>
        <pc:spChg chg="add del mod">
          <ac:chgData name="Abe,YutakaTKZIM" userId="4ea0f8c6-cb00-4a5a-9642-b208e11f484d" providerId="ADAL" clId="{7345B959-089B-4D18-B54A-222B21C25397}" dt="2024-04-15T07:30:26.034" v="4041" actId="478"/>
          <ac:spMkLst>
            <pc:docMk/>
            <pc:sldMk cId="1341740926" sldId="3224"/>
            <ac:spMk id="4107" creationId="{D9EB95B1-7D46-EE83-4B63-D7AA3E8761D0}"/>
          </ac:spMkLst>
        </pc:spChg>
        <pc:spChg chg="add del mod">
          <ac:chgData name="Abe,YutakaTKZIM" userId="4ea0f8c6-cb00-4a5a-9642-b208e11f484d" providerId="ADAL" clId="{7345B959-089B-4D18-B54A-222B21C25397}" dt="2024-04-15T07:30:26.034" v="4041" actId="478"/>
          <ac:spMkLst>
            <pc:docMk/>
            <pc:sldMk cId="1341740926" sldId="3224"/>
            <ac:spMk id="4108" creationId="{84CA2061-42E3-C2A8-9375-A2E76B61BD51}"/>
          </ac:spMkLst>
        </pc:spChg>
        <pc:spChg chg="add del mod">
          <ac:chgData name="Abe,YutakaTKZIM" userId="4ea0f8c6-cb00-4a5a-9642-b208e11f484d" providerId="ADAL" clId="{7345B959-089B-4D18-B54A-222B21C25397}" dt="2024-04-15T07:30:26.034" v="4041" actId="478"/>
          <ac:spMkLst>
            <pc:docMk/>
            <pc:sldMk cId="1341740926" sldId="3224"/>
            <ac:spMk id="4110" creationId="{FAB58459-D6EA-028B-A548-917D8F05FC01}"/>
          </ac:spMkLst>
        </pc:spChg>
        <pc:spChg chg="add del mod">
          <ac:chgData name="Abe,YutakaTKZIM" userId="4ea0f8c6-cb00-4a5a-9642-b208e11f484d" providerId="ADAL" clId="{7345B959-089B-4D18-B54A-222B21C25397}" dt="2024-04-15T07:30:14.865" v="4035" actId="478"/>
          <ac:spMkLst>
            <pc:docMk/>
            <pc:sldMk cId="1341740926" sldId="3224"/>
            <ac:spMk id="4113" creationId="{D346DE1D-1D90-813E-EB55-C4DE28F89796}"/>
          </ac:spMkLst>
        </pc:spChg>
        <pc:spChg chg="add mod">
          <ac:chgData name="Abe,YutakaTKZIM" userId="4ea0f8c6-cb00-4a5a-9642-b208e11f484d" providerId="ADAL" clId="{7345B959-089B-4D18-B54A-222B21C25397}" dt="2024-04-15T04:51:02.514" v="2691" actId="1076"/>
          <ac:spMkLst>
            <pc:docMk/>
            <pc:sldMk cId="1341740926" sldId="3224"/>
            <ac:spMk id="4114" creationId="{B351CFE4-6DC8-0098-2C1A-BCA09E578C1E}"/>
          </ac:spMkLst>
        </pc:spChg>
        <pc:spChg chg="add del mod">
          <ac:chgData name="Abe,YutakaTKZIM" userId="4ea0f8c6-cb00-4a5a-9642-b208e11f484d" providerId="ADAL" clId="{7345B959-089B-4D18-B54A-222B21C25397}" dt="2024-04-15T07:30:51.202" v="4053" actId="478"/>
          <ac:spMkLst>
            <pc:docMk/>
            <pc:sldMk cId="1341740926" sldId="3224"/>
            <ac:spMk id="4115" creationId="{CB4CD330-1E78-680E-F7D2-066450EA1BDF}"/>
          </ac:spMkLst>
        </pc:spChg>
        <pc:spChg chg="add del mod">
          <ac:chgData name="Abe,YutakaTKZIM" userId="4ea0f8c6-cb00-4a5a-9642-b208e11f484d" providerId="ADAL" clId="{7345B959-089B-4D18-B54A-222B21C25397}" dt="2024-04-15T07:30:36.009" v="4045" actId="478"/>
          <ac:spMkLst>
            <pc:docMk/>
            <pc:sldMk cId="1341740926" sldId="3224"/>
            <ac:spMk id="4117" creationId="{2E94890F-EE7A-35DA-D7AA-997D182D1963}"/>
          </ac:spMkLst>
        </pc:spChg>
        <pc:spChg chg="add del mod">
          <ac:chgData name="Abe,YutakaTKZIM" userId="4ea0f8c6-cb00-4a5a-9642-b208e11f484d" providerId="ADAL" clId="{7345B959-089B-4D18-B54A-222B21C25397}" dt="2024-04-15T04:16:59.947" v="2009" actId="478"/>
          <ac:spMkLst>
            <pc:docMk/>
            <pc:sldMk cId="1341740926" sldId="3224"/>
            <ac:spMk id="4118" creationId="{0E9BEDFA-58E5-CBE9-6B30-D46914D3A880}"/>
          </ac:spMkLst>
        </pc:spChg>
        <pc:spChg chg="mod">
          <ac:chgData name="Abe,YutakaTKZIM" userId="4ea0f8c6-cb00-4a5a-9642-b208e11f484d" providerId="ADAL" clId="{7345B959-089B-4D18-B54A-222B21C25397}" dt="2024-04-15T04:17:25.850" v="2010" actId="571"/>
          <ac:spMkLst>
            <pc:docMk/>
            <pc:sldMk cId="1341740926" sldId="3224"/>
            <ac:spMk id="4120" creationId="{5A66664A-926E-3321-8611-0FDFBE97B1B8}"/>
          </ac:spMkLst>
        </pc:spChg>
        <pc:spChg chg="mod">
          <ac:chgData name="Abe,YutakaTKZIM" userId="4ea0f8c6-cb00-4a5a-9642-b208e11f484d" providerId="ADAL" clId="{7345B959-089B-4D18-B54A-222B21C25397}" dt="2024-04-15T04:17:27.467" v="2011" actId="571"/>
          <ac:spMkLst>
            <pc:docMk/>
            <pc:sldMk cId="1341740926" sldId="3224"/>
            <ac:spMk id="4123" creationId="{A5E1E437-9206-4109-2288-42ED711523F5}"/>
          </ac:spMkLst>
        </pc:spChg>
        <pc:spChg chg="mod">
          <ac:chgData name="Abe,YutakaTKZIM" userId="4ea0f8c6-cb00-4a5a-9642-b208e11f484d" providerId="ADAL" clId="{7345B959-089B-4D18-B54A-222B21C25397}" dt="2024-04-15T04:17:29.309" v="2012" actId="571"/>
          <ac:spMkLst>
            <pc:docMk/>
            <pc:sldMk cId="1341740926" sldId="3224"/>
            <ac:spMk id="4126" creationId="{F938B95A-6586-9046-F2AD-5FECB0FC9384}"/>
          </ac:spMkLst>
        </pc:spChg>
        <pc:spChg chg="mod">
          <ac:chgData name="Abe,YutakaTKZIM" userId="4ea0f8c6-cb00-4a5a-9642-b208e11f484d" providerId="ADAL" clId="{7345B959-089B-4D18-B54A-222B21C25397}" dt="2024-04-15T04:17:30.741" v="2013" actId="571"/>
          <ac:spMkLst>
            <pc:docMk/>
            <pc:sldMk cId="1341740926" sldId="3224"/>
            <ac:spMk id="4129" creationId="{3A51DBF9-6598-A733-38EA-F9D5C706FA7D}"/>
          </ac:spMkLst>
        </pc:spChg>
        <pc:spChg chg="mod">
          <ac:chgData name="Abe,YutakaTKZIM" userId="4ea0f8c6-cb00-4a5a-9642-b208e11f484d" providerId="ADAL" clId="{7345B959-089B-4D18-B54A-222B21C25397}" dt="2024-04-15T04:17:32.129" v="2014" actId="571"/>
          <ac:spMkLst>
            <pc:docMk/>
            <pc:sldMk cId="1341740926" sldId="3224"/>
            <ac:spMk id="4132" creationId="{CC71B4CE-E252-38F0-799F-3DF4F68BD333}"/>
          </ac:spMkLst>
        </pc:spChg>
        <pc:spChg chg="mod">
          <ac:chgData name="Abe,YutakaTKZIM" userId="4ea0f8c6-cb00-4a5a-9642-b208e11f484d" providerId="ADAL" clId="{7345B959-089B-4D18-B54A-222B21C25397}" dt="2024-04-15T04:17:33.510" v="2015" actId="571"/>
          <ac:spMkLst>
            <pc:docMk/>
            <pc:sldMk cId="1341740926" sldId="3224"/>
            <ac:spMk id="4135" creationId="{652A8A93-1F78-9FB6-DBE5-EA401BCE353B}"/>
          </ac:spMkLst>
        </pc:spChg>
        <pc:spChg chg="mod">
          <ac:chgData name="Abe,YutakaTKZIM" userId="4ea0f8c6-cb00-4a5a-9642-b208e11f484d" providerId="ADAL" clId="{7345B959-089B-4D18-B54A-222B21C25397}" dt="2024-04-15T04:17:37.303" v="2016" actId="571"/>
          <ac:spMkLst>
            <pc:docMk/>
            <pc:sldMk cId="1341740926" sldId="3224"/>
            <ac:spMk id="4138" creationId="{9DE26A3C-BDB0-D092-3761-A68971D56DE2}"/>
          </ac:spMkLst>
        </pc:spChg>
        <pc:spChg chg="mod">
          <ac:chgData name="Abe,YutakaTKZIM" userId="4ea0f8c6-cb00-4a5a-9642-b208e11f484d" providerId="ADAL" clId="{7345B959-089B-4D18-B54A-222B21C25397}" dt="2024-04-15T04:17:40.453" v="2017" actId="571"/>
          <ac:spMkLst>
            <pc:docMk/>
            <pc:sldMk cId="1341740926" sldId="3224"/>
            <ac:spMk id="4141" creationId="{4283B848-595E-3BBD-49DC-E09CCD150222}"/>
          </ac:spMkLst>
        </pc:spChg>
        <pc:spChg chg="mod">
          <ac:chgData name="Abe,YutakaTKZIM" userId="4ea0f8c6-cb00-4a5a-9642-b208e11f484d" providerId="ADAL" clId="{7345B959-089B-4D18-B54A-222B21C25397}" dt="2024-04-15T04:17:42.688" v="2018" actId="571"/>
          <ac:spMkLst>
            <pc:docMk/>
            <pc:sldMk cId="1341740926" sldId="3224"/>
            <ac:spMk id="4144" creationId="{532358B2-0369-EC80-6552-69EE315D9A97}"/>
          </ac:spMkLst>
        </pc:spChg>
        <pc:spChg chg="mod">
          <ac:chgData name="Abe,YutakaTKZIM" userId="4ea0f8c6-cb00-4a5a-9642-b208e11f484d" providerId="ADAL" clId="{7345B959-089B-4D18-B54A-222B21C25397}" dt="2024-04-15T04:17:45.833" v="2019" actId="571"/>
          <ac:spMkLst>
            <pc:docMk/>
            <pc:sldMk cId="1341740926" sldId="3224"/>
            <ac:spMk id="4147" creationId="{089D10D6-F98A-9C0A-20DC-6D02E15BF646}"/>
          </ac:spMkLst>
        </pc:spChg>
        <pc:spChg chg="mod">
          <ac:chgData name="Abe,YutakaTKZIM" userId="4ea0f8c6-cb00-4a5a-9642-b208e11f484d" providerId="ADAL" clId="{7345B959-089B-4D18-B54A-222B21C25397}" dt="2024-04-15T04:17:47.665" v="2020" actId="571"/>
          <ac:spMkLst>
            <pc:docMk/>
            <pc:sldMk cId="1341740926" sldId="3224"/>
            <ac:spMk id="4150" creationId="{6CE34FF5-741C-2CDE-2665-F85E97907F9A}"/>
          </ac:spMkLst>
        </pc:spChg>
        <pc:spChg chg="mod">
          <ac:chgData name="Abe,YutakaTKZIM" userId="4ea0f8c6-cb00-4a5a-9642-b208e11f484d" providerId="ADAL" clId="{7345B959-089B-4D18-B54A-222B21C25397}" dt="2024-04-15T04:17:49.043" v="2021" actId="571"/>
          <ac:spMkLst>
            <pc:docMk/>
            <pc:sldMk cId="1341740926" sldId="3224"/>
            <ac:spMk id="4153" creationId="{7D4D7D18-390C-9D2E-FF19-77AFEA7F243A}"/>
          </ac:spMkLst>
        </pc:spChg>
        <pc:spChg chg="mod">
          <ac:chgData name="Abe,YutakaTKZIM" userId="4ea0f8c6-cb00-4a5a-9642-b208e11f484d" providerId="ADAL" clId="{7345B959-089B-4D18-B54A-222B21C25397}" dt="2024-04-15T04:17:50.631" v="2022" actId="571"/>
          <ac:spMkLst>
            <pc:docMk/>
            <pc:sldMk cId="1341740926" sldId="3224"/>
            <ac:spMk id="4156" creationId="{78F4BA2A-1C8C-B5F6-36B9-75AC19AC3F05}"/>
          </ac:spMkLst>
        </pc:spChg>
        <pc:spChg chg="mod">
          <ac:chgData name="Abe,YutakaTKZIM" userId="4ea0f8c6-cb00-4a5a-9642-b208e11f484d" providerId="ADAL" clId="{7345B959-089B-4D18-B54A-222B21C25397}" dt="2024-04-15T04:18:05.802" v="2026" actId="1076"/>
          <ac:spMkLst>
            <pc:docMk/>
            <pc:sldMk cId="1341740926" sldId="3224"/>
            <ac:spMk id="4159" creationId="{6B2E2E66-5E7E-E1CB-28BC-AD0FDBC42CA6}"/>
          </ac:spMkLst>
        </pc:spChg>
        <pc:spChg chg="mod">
          <ac:chgData name="Abe,YutakaTKZIM" userId="4ea0f8c6-cb00-4a5a-9642-b208e11f484d" providerId="ADAL" clId="{7345B959-089B-4D18-B54A-222B21C25397}" dt="2024-04-15T07:26:07.266" v="3958"/>
          <ac:spMkLst>
            <pc:docMk/>
            <pc:sldMk cId="1341740926" sldId="3224"/>
            <ac:spMk id="4161" creationId="{67B101B5-4F4E-A7C6-7CDE-88CFE7C294B3}"/>
          </ac:spMkLst>
        </pc:spChg>
        <pc:spChg chg="mod">
          <ac:chgData name="Abe,YutakaTKZIM" userId="4ea0f8c6-cb00-4a5a-9642-b208e11f484d" providerId="ADAL" clId="{7345B959-089B-4D18-B54A-222B21C25397}" dt="2024-04-15T07:26:07.266" v="3958"/>
          <ac:spMkLst>
            <pc:docMk/>
            <pc:sldMk cId="1341740926" sldId="3224"/>
            <ac:spMk id="4162" creationId="{EC119EE4-E8F4-B44B-ED65-232140E58DD3}"/>
          </ac:spMkLst>
        </pc:spChg>
        <pc:spChg chg="add del mod">
          <ac:chgData name="Abe,YutakaTKZIM" userId="4ea0f8c6-cb00-4a5a-9642-b208e11f484d" providerId="ADAL" clId="{7345B959-089B-4D18-B54A-222B21C25397}" dt="2024-04-15T07:31:03.209" v="4060" actId="478"/>
          <ac:spMkLst>
            <pc:docMk/>
            <pc:sldMk cId="1341740926" sldId="3224"/>
            <ac:spMk id="4181" creationId="{A44E6BA8-C127-BEE4-FCAE-69C1640F1544}"/>
          </ac:spMkLst>
        </pc:spChg>
        <pc:grpChg chg="add del mod">
          <ac:chgData name="Abe,YutakaTKZIM" userId="4ea0f8c6-cb00-4a5a-9642-b208e11f484d" providerId="ADAL" clId="{7345B959-089B-4D18-B54A-222B21C25397}" dt="2024-04-15T07:26:36.341" v="3973" actId="478"/>
          <ac:grpSpMkLst>
            <pc:docMk/>
            <pc:sldMk cId="1341740926" sldId="3224"/>
            <ac:grpSpMk id="3" creationId="{FE2D504B-0230-A82D-C79E-E3C6B7C00DE2}"/>
          </ac:grpSpMkLst>
        </pc:grpChg>
        <pc:grpChg chg="add del mod">
          <ac:chgData name="Abe,YutakaTKZIM" userId="4ea0f8c6-cb00-4a5a-9642-b208e11f484d" providerId="ADAL" clId="{7345B959-089B-4D18-B54A-222B21C25397}" dt="2024-04-15T07:26:39.831" v="3978" actId="478"/>
          <ac:grpSpMkLst>
            <pc:docMk/>
            <pc:sldMk cId="1341740926" sldId="3224"/>
            <ac:grpSpMk id="6" creationId="{FDA46BB2-2D80-9D2A-70F6-9E356CE709D8}"/>
          </ac:grpSpMkLst>
        </pc:grpChg>
        <pc:grpChg chg="del">
          <ac:chgData name="Abe,YutakaTKZIM" userId="4ea0f8c6-cb00-4a5a-9642-b208e11f484d" providerId="ADAL" clId="{7345B959-089B-4D18-B54A-222B21C25397}" dt="2024-04-15T04:04:29.992" v="1755" actId="478"/>
          <ac:grpSpMkLst>
            <pc:docMk/>
            <pc:sldMk cId="1341740926" sldId="3224"/>
            <ac:grpSpMk id="15" creationId="{A0E8E935-6DB8-EA9F-77AB-FC653F760C92}"/>
          </ac:grpSpMkLst>
        </pc:grpChg>
        <pc:grpChg chg="add del mod">
          <ac:chgData name="Abe,YutakaTKZIM" userId="4ea0f8c6-cb00-4a5a-9642-b208e11f484d" providerId="ADAL" clId="{7345B959-089B-4D18-B54A-222B21C25397}" dt="2024-04-15T07:26:37.681" v="3975" actId="478"/>
          <ac:grpSpMkLst>
            <pc:docMk/>
            <pc:sldMk cId="1341740926" sldId="3224"/>
            <ac:grpSpMk id="16" creationId="{2A502112-379D-F4F9-F686-099AC63E2A2E}"/>
          </ac:grpSpMkLst>
        </pc:grpChg>
        <pc:grpChg chg="add del mod">
          <ac:chgData name="Abe,YutakaTKZIM" userId="4ea0f8c6-cb00-4a5a-9642-b208e11f484d" providerId="ADAL" clId="{7345B959-089B-4D18-B54A-222B21C25397}" dt="2024-04-15T04:08:16.397" v="1829" actId="21"/>
          <ac:grpSpMkLst>
            <pc:docMk/>
            <pc:sldMk cId="1341740926" sldId="3224"/>
            <ac:grpSpMk id="27" creationId="{7E5BF43A-4263-EE6A-D7AF-C0F77D560C94}"/>
          </ac:grpSpMkLst>
        </pc:grpChg>
        <pc:grpChg chg="add mod">
          <ac:chgData name="Abe,YutakaTKZIM" userId="4ea0f8c6-cb00-4a5a-9642-b208e11f484d" providerId="ADAL" clId="{7345B959-089B-4D18-B54A-222B21C25397}" dt="2024-04-15T04:35:14.980" v="2316" actId="1038"/>
          <ac:grpSpMkLst>
            <pc:docMk/>
            <pc:sldMk cId="1341740926" sldId="3224"/>
            <ac:grpSpMk id="40" creationId="{53C6DD90-1234-0707-8EF4-977CF84BB037}"/>
          </ac:grpSpMkLst>
        </pc:grpChg>
        <pc:grpChg chg="del">
          <ac:chgData name="Abe,YutakaTKZIM" userId="4ea0f8c6-cb00-4a5a-9642-b208e11f484d" providerId="ADAL" clId="{7345B959-089B-4D18-B54A-222B21C25397}" dt="2024-04-15T04:04:37.223" v="1759" actId="478"/>
          <ac:grpSpMkLst>
            <pc:docMk/>
            <pc:sldMk cId="1341740926" sldId="3224"/>
            <ac:grpSpMk id="51" creationId="{48B66CB6-2213-A8DE-D1F9-C3860863F434}"/>
          </ac:grpSpMkLst>
        </pc:grpChg>
        <pc:grpChg chg="del mod">
          <ac:chgData name="Abe,YutakaTKZIM" userId="4ea0f8c6-cb00-4a5a-9642-b208e11f484d" providerId="ADAL" clId="{7345B959-089B-4D18-B54A-222B21C25397}" dt="2024-04-15T07:26:41.227" v="3980" actId="478"/>
          <ac:grpSpMkLst>
            <pc:docMk/>
            <pc:sldMk cId="1341740926" sldId="3224"/>
            <ac:grpSpMk id="52" creationId="{D950CC35-645C-7626-A61F-9EDF08EAA935}"/>
          </ac:grpSpMkLst>
        </pc:grpChg>
        <pc:grpChg chg="del">
          <ac:chgData name="Abe,YutakaTKZIM" userId="4ea0f8c6-cb00-4a5a-9642-b208e11f484d" providerId="ADAL" clId="{7345B959-089B-4D18-B54A-222B21C25397}" dt="2024-04-15T04:04:37.223" v="1759" actId="478"/>
          <ac:grpSpMkLst>
            <pc:docMk/>
            <pc:sldMk cId="1341740926" sldId="3224"/>
            <ac:grpSpMk id="55" creationId="{1AC332F5-0432-CD78-D83C-2CB75ED127A8}"/>
          </ac:grpSpMkLst>
        </pc:grpChg>
        <pc:grpChg chg="del">
          <ac:chgData name="Abe,YutakaTKZIM" userId="4ea0f8c6-cb00-4a5a-9642-b208e11f484d" providerId="ADAL" clId="{7345B959-089B-4D18-B54A-222B21C25397}" dt="2024-04-15T04:04:37.223" v="1759" actId="478"/>
          <ac:grpSpMkLst>
            <pc:docMk/>
            <pc:sldMk cId="1341740926" sldId="3224"/>
            <ac:grpSpMk id="58" creationId="{BA7E6544-808E-30BF-5DD9-337D2E0D5B50}"/>
          </ac:grpSpMkLst>
        </pc:grpChg>
        <pc:grpChg chg="del">
          <ac:chgData name="Abe,YutakaTKZIM" userId="4ea0f8c6-cb00-4a5a-9642-b208e11f484d" providerId="ADAL" clId="{7345B959-089B-4D18-B54A-222B21C25397}" dt="2024-04-15T04:04:37.223" v="1759" actId="478"/>
          <ac:grpSpMkLst>
            <pc:docMk/>
            <pc:sldMk cId="1341740926" sldId="3224"/>
            <ac:grpSpMk id="61" creationId="{4B1C8324-4D07-367E-7015-0E9D62AF4837}"/>
          </ac:grpSpMkLst>
        </pc:grpChg>
        <pc:grpChg chg="del">
          <ac:chgData name="Abe,YutakaTKZIM" userId="4ea0f8c6-cb00-4a5a-9642-b208e11f484d" providerId="ADAL" clId="{7345B959-089B-4D18-B54A-222B21C25397}" dt="2024-04-15T04:04:37.223" v="1759" actId="478"/>
          <ac:grpSpMkLst>
            <pc:docMk/>
            <pc:sldMk cId="1341740926" sldId="3224"/>
            <ac:grpSpMk id="3072" creationId="{EE913529-69AB-E42E-0034-F05A9EB7AD30}"/>
          </ac:grpSpMkLst>
        </pc:grpChg>
        <pc:grpChg chg="del">
          <ac:chgData name="Abe,YutakaTKZIM" userId="4ea0f8c6-cb00-4a5a-9642-b208e11f484d" providerId="ADAL" clId="{7345B959-089B-4D18-B54A-222B21C25397}" dt="2024-04-15T04:04:37.223" v="1759" actId="478"/>
          <ac:grpSpMkLst>
            <pc:docMk/>
            <pc:sldMk cId="1341740926" sldId="3224"/>
            <ac:grpSpMk id="3076" creationId="{554E1714-B374-40FA-64C5-FBECDB1B3B49}"/>
          </ac:grpSpMkLst>
        </pc:grpChg>
        <pc:grpChg chg="del">
          <ac:chgData name="Abe,YutakaTKZIM" userId="4ea0f8c6-cb00-4a5a-9642-b208e11f484d" providerId="ADAL" clId="{7345B959-089B-4D18-B54A-222B21C25397}" dt="2024-04-15T04:04:37.223" v="1759" actId="478"/>
          <ac:grpSpMkLst>
            <pc:docMk/>
            <pc:sldMk cId="1341740926" sldId="3224"/>
            <ac:grpSpMk id="3079" creationId="{AB747C44-0145-3B73-010D-5FD23291DE76}"/>
          </ac:grpSpMkLst>
        </pc:grpChg>
        <pc:grpChg chg="del">
          <ac:chgData name="Abe,YutakaTKZIM" userId="4ea0f8c6-cb00-4a5a-9642-b208e11f484d" providerId="ADAL" clId="{7345B959-089B-4D18-B54A-222B21C25397}" dt="2024-04-15T04:04:37.223" v="1759" actId="478"/>
          <ac:grpSpMkLst>
            <pc:docMk/>
            <pc:sldMk cId="1341740926" sldId="3224"/>
            <ac:grpSpMk id="3082" creationId="{26028B9A-A113-C06F-AD00-3F8C0750D4D5}"/>
          </ac:grpSpMkLst>
        </pc:grpChg>
        <pc:grpChg chg="del">
          <ac:chgData name="Abe,YutakaTKZIM" userId="4ea0f8c6-cb00-4a5a-9642-b208e11f484d" providerId="ADAL" clId="{7345B959-089B-4D18-B54A-222B21C25397}" dt="2024-04-15T04:04:37.223" v="1759" actId="478"/>
          <ac:grpSpMkLst>
            <pc:docMk/>
            <pc:sldMk cId="1341740926" sldId="3224"/>
            <ac:grpSpMk id="3085" creationId="{A7CEB29C-B34A-8705-7AB5-975999313167}"/>
          </ac:grpSpMkLst>
        </pc:grpChg>
        <pc:grpChg chg="add del mod">
          <ac:chgData name="Abe,YutakaTKZIM" userId="4ea0f8c6-cb00-4a5a-9642-b208e11f484d" providerId="ADAL" clId="{7345B959-089B-4D18-B54A-222B21C25397}" dt="2024-04-15T07:26:35.527" v="3972" actId="478"/>
          <ac:grpSpMkLst>
            <pc:docMk/>
            <pc:sldMk cId="1341740926" sldId="3224"/>
            <ac:grpSpMk id="3092" creationId="{C5082CF3-B1C4-5C32-E781-31FBE146EB7D}"/>
          </ac:grpSpMkLst>
        </pc:grpChg>
        <pc:grpChg chg="add del mod">
          <ac:chgData name="Abe,YutakaTKZIM" userId="4ea0f8c6-cb00-4a5a-9642-b208e11f484d" providerId="ADAL" clId="{7345B959-089B-4D18-B54A-222B21C25397}" dt="2024-04-15T04:25:04.988" v="2140" actId="478"/>
          <ac:grpSpMkLst>
            <pc:docMk/>
            <pc:sldMk cId="1341740926" sldId="3224"/>
            <ac:grpSpMk id="3114" creationId="{6B4094C9-2702-6DDF-6034-248BCA3F1740}"/>
          </ac:grpSpMkLst>
        </pc:grpChg>
        <pc:grpChg chg="add del mod">
          <ac:chgData name="Abe,YutakaTKZIM" userId="4ea0f8c6-cb00-4a5a-9642-b208e11f484d" providerId="ADAL" clId="{7345B959-089B-4D18-B54A-222B21C25397}" dt="2024-04-15T07:26:22.569" v="3966" actId="478"/>
          <ac:grpSpMkLst>
            <pc:docMk/>
            <pc:sldMk cId="1341740926" sldId="3224"/>
            <ac:grpSpMk id="3117" creationId="{D642A852-893B-3A3A-2155-76B33EA56D20}"/>
          </ac:grpSpMkLst>
        </pc:grpChg>
        <pc:grpChg chg="add del mod">
          <ac:chgData name="Abe,YutakaTKZIM" userId="4ea0f8c6-cb00-4a5a-9642-b208e11f484d" providerId="ADAL" clId="{7345B959-089B-4D18-B54A-222B21C25397}" dt="2024-04-15T07:26:26.735" v="3968" actId="478"/>
          <ac:grpSpMkLst>
            <pc:docMk/>
            <pc:sldMk cId="1341740926" sldId="3224"/>
            <ac:grpSpMk id="3120" creationId="{E8CAD81D-FBB0-0FEB-4ADA-70D1B6714764}"/>
          </ac:grpSpMkLst>
        </pc:grpChg>
        <pc:grpChg chg="add del mod">
          <ac:chgData name="Abe,YutakaTKZIM" userId="4ea0f8c6-cb00-4a5a-9642-b208e11f484d" providerId="ADAL" clId="{7345B959-089B-4D18-B54A-222B21C25397}" dt="2024-04-15T07:26:19.255" v="3964" actId="478"/>
          <ac:grpSpMkLst>
            <pc:docMk/>
            <pc:sldMk cId="1341740926" sldId="3224"/>
            <ac:grpSpMk id="3123" creationId="{DA20C7B5-CD54-9288-1803-F1009D9EB152}"/>
          </ac:grpSpMkLst>
        </pc:grpChg>
        <pc:grpChg chg="add del mod">
          <ac:chgData name="Abe,YutakaTKZIM" userId="4ea0f8c6-cb00-4a5a-9642-b208e11f484d" providerId="ADAL" clId="{7345B959-089B-4D18-B54A-222B21C25397}" dt="2024-04-15T07:26:45.396" v="3986" actId="478"/>
          <ac:grpSpMkLst>
            <pc:docMk/>
            <pc:sldMk cId="1341740926" sldId="3224"/>
            <ac:grpSpMk id="3127" creationId="{3C186570-EC3D-5BEB-F97B-24F1B53AA269}"/>
          </ac:grpSpMkLst>
        </pc:grpChg>
        <pc:grpChg chg="add del mod">
          <ac:chgData name="Abe,YutakaTKZIM" userId="4ea0f8c6-cb00-4a5a-9642-b208e11f484d" providerId="ADAL" clId="{7345B959-089B-4D18-B54A-222B21C25397}" dt="2024-04-15T07:26:39.113" v="3977" actId="478"/>
          <ac:grpSpMkLst>
            <pc:docMk/>
            <pc:sldMk cId="1341740926" sldId="3224"/>
            <ac:grpSpMk id="4119" creationId="{E31DB0CF-4ED0-06D3-75BA-23173A9B0339}"/>
          </ac:grpSpMkLst>
        </pc:grpChg>
        <pc:grpChg chg="add del mod">
          <ac:chgData name="Abe,YutakaTKZIM" userId="4ea0f8c6-cb00-4a5a-9642-b208e11f484d" providerId="ADAL" clId="{7345B959-089B-4D18-B54A-222B21C25397}" dt="2024-04-15T07:26:43.213" v="3983" actId="478"/>
          <ac:grpSpMkLst>
            <pc:docMk/>
            <pc:sldMk cId="1341740926" sldId="3224"/>
            <ac:grpSpMk id="4122" creationId="{8C401DFA-46FB-E961-41D1-B1AF9187ED17}"/>
          </ac:grpSpMkLst>
        </pc:grpChg>
        <pc:grpChg chg="add del mod">
          <ac:chgData name="Abe,YutakaTKZIM" userId="4ea0f8c6-cb00-4a5a-9642-b208e11f484d" providerId="ADAL" clId="{7345B959-089B-4D18-B54A-222B21C25397}" dt="2024-04-15T07:26:44.728" v="3985" actId="478"/>
          <ac:grpSpMkLst>
            <pc:docMk/>
            <pc:sldMk cId="1341740926" sldId="3224"/>
            <ac:grpSpMk id="4125" creationId="{0661F9EF-E984-E316-EAAA-07538081CA66}"/>
          </ac:grpSpMkLst>
        </pc:grpChg>
        <pc:grpChg chg="add del mod">
          <ac:chgData name="Abe,YutakaTKZIM" userId="4ea0f8c6-cb00-4a5a-9642-b208e11f484d" providerId="ADAL" clId="{7345B959-089B-4D18-B54A-222B21C25397}" dt="2024-04-15T07:26:44.058" v="3984" actId="478"/>
          <ac:grpSpMkLst>
            <pc:docMk/>
            <pc:sldMk cId="1341740926" sldId="3224"/>
            <ac:grpSpMk id="4128" creationId="{A8ACDC58-41F2-9353-157A-35C118A34AF4}"/>
          </ac:grpSpMkLst>
        </pc:grpChg>
        <pc:grpChg chg="add del mod">
          <ac:chgData name="Abe,YutakaTKZIM" userId="4ea0f8c6-cb00-4a5a-9642-b208e11f484d" providerId="ADAL" clId="{7345B959-089B-4D18-B54A-222B21C25397}" dt="2024-04-15T07:26:42.628" v="3982" actId="478"/>
          <ac:grpSpMkLst>
            <pc:docMk/>
            <pc:sldMk cId="1341740926" sldId="3224"/>
            <ac:grpSpMk id="4131" creationId="{D9F94A68-EF65-92FC-C011-81B1C08AB5E1}"/>
          </ac:grpSpMkLst>
        </pc:grpChg>
        <pc:grpChg chg="add del mod">
          <ac:chgData name="Abe,YutakaTKZIM" userId="4ea0f8c6-cb00-4a5a-9642-b208e11f484d" providerId="ADAL" clId="{7345B959-089B-4D18-B54A-222B21C25397}" dt="2024-04-15T07:26:34.706" v="3971" actId="478"/>
          <ac:grpSpMkLst>
            <pc:docMk/>
            <pc:sldMk cId="1341740926" sldId="3224"/>
            <ac:grpSpMk id="4134" creationId="{54533A3A-6653-0C1B-1A66-B1C7FBA7BDDE}"/>
          </ac:grpSpMkLst>
        </pc:grpChg>
        <pc:grpChg chg="add del mod">
          <ac:chgData name="Abe,YutakaTKZIM" userId="4ea0f8c6-cb00-4a5a-9642-b208e11f484d" providerId="ADAL" clId="{7345B959-089B-4D18-B54A-222B21C25397}" dt="2024-04-15T04:18:54.966" v="2033" actId="478"/>
          <ac:grpSpMkLst>
            <pc:docMk/>
            <pc:sldMk cId="1341740926" sldId="3224"/>
            <ac:grpSpMk id="4137" creationId="{A4D4DFE8-1205-2AF6-0CD2-6CD73EB88931}"/>
          </ac:grpSpMkLst>
        </pc:grpChg>
        <pc:grpChg chg="add del mod">
          <ac:chgData name="Abe,YutakaTKZIM" userId="4ea0f8c6-cb00-4a5a-9642-b208e11f484d" providerId="ADAL" clId="{7345B959-089B-4D18-B54A-222B21C25397}" dt="2024-04-15T04:18:51.897" v="2032" actId="478"/>
          <ac:grpSpMkLst>
            <pc:docMk/>
            <pc:sldMk cId="1341740926" sldId="3224"/>
            <ac:grpSpMk id="4140" creationId="{45D64159-C6D7-0328-F379-CCD63CF40980}"/>
          </ac:grpSpMkLst>
        </pc:grpChg>
        <pc:grpChg chg="add del mod">
          <ac:chgData name="Abe,YutakaTKZIM" userId="4ea0f8c6-cb00-4a5a-9642-b208e11f484d" providerId="ADAL" clId="{7345B959-089B-4D18-B54A-222B21C25397}" dt="2024-04-15T07:26:32.674" v="3970" actId="478"/>
          <ac:grpSpMkLst>
            <pc:docMk/>
            <pc:sldMk cId="1341740926" sldId="3224"/>
            <ac:grpSpMk id="4143" creationId="{0F68EC11-04AA-7F99-C888-68971E566653}"/>
          </ac:grpSpMkLst>
        </pc:grpChg>
        <pc:grpChg chg="add del mod">
          <ac:chgData name="Abe,YutakaTKZIM" userId="4ea0f8c6-cb00-4a5a-9642-b208e11f484d" providerId="ADAL" clId="{7345B959-089B-4D18-B54A-222B21C25397}" dt="2024-04-15T07:26:36.926" v="3974" actId="478"/>
          <ac:grpSpMkLst>
            <pc:docMk/>
            <pc:sldMk cId="1341740926" sldId="3224"/>
            <ac:grpSpMk id="4146" creationId="{74123E3C-120C-00F0-7D28-909162461719}"/>
          </ac:grpSpMkLst>
        </pc:grpChg>
        <pc:grpChg chg="add del mod">
          <ac:chgData name="Abe,YutakaTKZIM" userId="4ea0f8c6-cb00-4a5a-9642-b208e11f484d" providerId="ADAL" clId="{7345B959-089B-4D18-B54A-222B21C25397}" dt="2024-04-15T07:26:38.398" v="3976" actId="478"/>
          <ac:grpSpMkLst>
            <pc:docMk/>
            <pc:sldMk cId="1341740926" sldId="3224"/>
            <ac:grpSpMk id="4149" creationId="{15CC2130-5D67-A435-8629-AA480AC49EA5}"/>
          </ac:grpSpMkLst>
        </pc:grpChg>
        <pc:grpChg chg="add del mod">
          <ac:chgData name="Abe,YutakaTKZIM" userId="4ea0f8c6-cb00-4a5a-9642-b208e11f484d" providerId="ADAL" clId="{7345B959-089B-4D18-B54A-222B21C25397}" dt="2024-04-15T07:26:41.890" v="3981" actId="478"/>
          <ac:grpSpMkLst>
            <pc:docMk/>
            <pc:sldMk cId="1341740926" sldId="3224"/>
            <ac:grpSpMk id="4152" creationId="{3C1F26AF-A5D7-472E-188B-1CD1451A4EC6}"/>
          </ac:grpSpMkLst>
        </pc:grpChg>
        <pc:grpChg chg="add del mod">
          <ac:chgData name="Abe,YutakaTKZIM" userId="4ea0f8c6-cb00-4a5a-9642-b208e11f484d" providerId="ADAL" clId="{7345B959-089B-4D18-B54A-222B21C25397}" dt="2024-04-15T07:26:40.441" v="3979" actId="478"/>
          <ac:grpSpMkLst>
            <pc:docMk/>
            <pc:sldMk cId="1341740926" sldId="3224"/>
            <ac:grpSpMk id="4155" creationId="{5CFFAC28-6C94-E880-C05E-142B96615F7E}"/>
          </ac:grpSpMkLst>
        </pc:grpChg>
        <pc:grpChg chg="add del mod">
          <ac:chgData name="Abe,YutakaTKZIM" userId="4ea0f8c6-cb00-4a5a-9642-b208e11f484d" providerId="ADAL" clId="{7345B959-089B-4D18-B54A-222B21C25397}" dt="2024-04-15T04:18:07.218" v="2027" actId="478"/>
          <ac:grpSpMkLst>
            <pc:docMk/>
            <pc:sldMk cId="1341740926" sldId="3224"/>
            <ac:grpSpMk id="4158" creationId="{28736922-0A77-E3A7-CAA1-EE72BBCEBED5}"/>
          </ac:grpSpMkLst>
        </pc:grpChg>
        <pc:grpChg chg="add del mod">
          <ac:chgData name="Abe,YutakaTKZIM" userId="4ea0f8c6-cb00-4a5a-9642-b208e11f484d" providerId="ADAL" clId="{7345B959-089B-4D18-B54A-222B21C25397}" dt="2024-04-15T07:26:10.753" v="3960" actId="21"/>
          <ac:grpSpMkLst>
            <pc:docMk/>
            <pc:sldMk cId="1341740926" sldId="3224"/>
            <ac:grpSpMk id="4160" creationId="{7EB6758C-0E19-AF5E-EF15-DA9BBC62B057}"/>
          </ac:grpSpMkLst>
        </pc:grpChg>
        <pc:picChg chg="mod">
          <ac:chgData name="Abe,YutakaTKZIM" userId="4ea0f8c6-cb00-4a5a-9642-b208e11f484d" providerId="ADAL" clId="{7345B959-089B-4D18-B54A-222B21C25397}" dt="2024-04-15T04:10:07.194" v="1844" actId="1076"/>
          <ac:picMkLst>
            <pc:docMk/>
            <pc:sldMk cId="1341740926" sldId="3224"/>
            <ac:picMk id="5" creationId="{6CFD1104-F88F-7880-C58F-C817F9B121F4}"/>
          </ac:picMkLst>
        </pc:picChg>
        <pc:picChg chg="del">
          <ac:chgData name="Abe,YutakaTKZIM" userId="4ea0f8c6-cb00-4a5a-9642-b208e11f484d" providerId="ADAL" clId="{7345B959-089B-4D18-B54A-222B21C25397}" dt="2024-04-15T04:04:29.992" v="1755" actId="478"/>
          <ac:picMkLst>
            <pc:docMk/>
            <pc:sldMk cId="1341740926" sldId="3224"/>
            <ac:picMk id="12" creationId="{269AA0CB-703A-CC69-D79C-4D3115A070CE}"/>
          </ac:picMkLst>
        </pc:picChg>
        <pc:picChg chg="mod">
          <ac:chgData name="Abe,YutakaTKZIM" userId="4ea0f8c6-cb00-4a5a-9642-b208e11f484d" providerId="ADAL" clId="{7345B959-089B-4D18-B54A-222B21C25397}" dt="2024-04-15T04:10:10.671" v="1846" actId="1076"/>
          <ac:picMkLst>
            <pc:docMk/>
            <pc:sldMk cId="1341740926" sldId="3224"/>
            <ac:picMk id="13" creationId="{1D0CCC74-FAEA-F453-71F7-D0D0DDA79993}"/>
          </ac:picMkLst>
        </pc:picChg>
        <pc:picChg chg="mod">
          <ac:chgData name="Abe,YutakaTKZIM" userId="4ea0f8c6-cb00-4a5a-9642-b208e11f484d" providerId="ADAL" clId="{7345B959-089B-4D18-B54A-222B21C25397}" dt="2024-04-15T04:10:08.762" v="1845" actId="1076"/>
          <ac:picMkLst>
            <pc:docMk/>
            <pc:sldMk cId="1341740926" sldId="3224"/>
            <ac:picMk id="18" creationId="{383FF63B-62E5-66BD-B529-87F82B7B3DD8}"/>
          </ac:picMkLst>
        </pc:picChg>
        <pc:picChg chg="add mod">
          <ac:chgData name="Abe,YutakaTKZIM" userId="4ea0f8c6-cb00-4a5a-9642-b208e11f484d" providerId="ADAL" clId="{7345B959-089B-4D18-B54A-222B21C25397}" dt="2024-04-15T04:35:57.424" v="2337" actId="1076"/>
          <ac:picMkLst>
            <pc:docMk/>
            <pc:sldMk cId="1341740926" sldId="3224"/>
            <ac:picMk id="19" creationId="{94C62C85-B813-624C-782A-EAC68C671E12}"/>
          </ac:picMkLst>
        </pc:picChg>
        <pc:picChg chg="add mod">
          <ac:chgData name="Abe,YutakaTKZIM" userId="4ea0f8c6-cb00-4a5a-9642-b208e11f484d" providerId="ADAL" clId="{7345B959-089B-4D18-B54A-222B21C25397}" dt="2024-04-15T04:35:14.980" v="2316" actId="1038"/>
          <ac:picMkLst>
            <pc:docMk/>
            <pc:sldMk cId="1341740926" sldId="3224"/>
            <ac:picMk id="21" creationId="{3152C46A-C373-B3E8-6191-F13713040CFF}"/>
          </ac:picMkLst>
        </pc:picChg>
        <pc:picChg chg="del">
          <ac:chgData name="Abe,YutakaTKZIM" userId="4ea0f8c6-cb00-4a5a-9642-b208e11f484d" providerId="ADAL" clId="{7345B959-089B-4D18-B54A-222B21C25397}" dt="2024-04-15T04:04:35.226" v="1758" actId="478"/>
          <ac:picMkLst>
            <pc:docMk/>
            <pc:sldMk cId="1341740926" sldId="3224"/>
            <ac:picMk id="23" creationId="{F9B2DD45-3676-5CCE-7162-85A984F0AA5F}"/>
          </ac:picMkLst>
        </pc:picChg>
        <pc:picChg chg="add del mod">
          <ac:chgData name="Abe,YutakaTKZIM" userId="4ea0f8c6-cb00-4a5a-9642-b208e11f484d" providerId="ADAL" clId="{7345B959-089B-4D18-B54A-222B21C25397}" dt="2024-04-15T07:30:17.885" v="4038" actId="478"/>
          <ac:picMkLst>
            <pc:docMk/>
            <pc:sldMk cId="1341740926" sldId="3224"/>
            <ac:picMk id="26" creationId="{5203769D-F1B2-6AA0-EAF5-4354602E58BC}"/>
          </ac:picMkLst>
        </pc:picChg>
        <pc:picChg chg="del">
          <ac:chgData name="Abe,YutakaTKZIM" userId="4ea0f8c6-cb00-4a5a-9642-b208e11f484d" providerId="ADAL" clId="{7345B959-089B-4D18-B54A-222B21C25397}" dt="2024-04-15T04:04:35.226" v="1758" actId="478"/>
          <ac:picMkLst>
            <pc:docMk/>
            <pc:sldMk cId="1341740926" sldId="3224"/>
            <ac:picMk id="28" creationId="{90B0D4AC-DB26-B10C-091A-FD63300DCD40}"/>
          </ac:picMkLst>
        </pc:picChg>
        <pc:picChg chg="del">
          <ac:chgData name="Abe,YutakaTKZIM" userId="4ea0f8c6-cb00-4a5a-9642-b208e11f484d" providerId="ADAL" clId="{7345B959-089B-4D18-B54A-222B21C25397}" dt="2024-04-15T04:04:35.226" v="1758" actId="478"/>
          <ac:picMkLst>
            <pc:docMk/>
            <pc:sldMk cId="1341740926" sldId="3224"/>
            <ac:picMk id="29" creationId="{CACB2509-C480-F38D-70D5-250968D91DE3}"/>
          </ac:picMkLst>
        </pc:picChg>
        <pc:picChg chg="del">
          <ac:chgData name="Abe,YutakaTKZIM" userId="4ea0f8c6-cb00-4a5a-9642-b208e11f484d" providerId="ADAL" clId="{7345B959-089B-4D18-B54A-222B21C25397}" dt="2024-04-15T04:04:35.226" v="1758" actId="478"/>
          <ac:picMkLst>
            <pc:docMk/>
            <pc:sldMk cId="1341740926" sldId="3224"/>
            <ac:picMk id="32" creationId="{C6265908-D4A9-AD15-926A-B6EDB88D42C2}"/>
          </ac:picMkLst>
        </pc:picChg>
        <pc:picChg chg="del">
          <ac:chgData name="Abe,YutakaTKZIM" userId="4ea0f8c6-cb00-4a5a-9642-b208e11f484d" providerId="ADAL" clId="{7345B959-089B-4D18-B54A-222B21C25397}" dt="2024-04-15T04:04:35.226" v="1758" actId="478"/>
          <ac:picMkLst>
            <pc:docMk/>
            <pc:sldMk cId="1341740926" sldId="3224"/>
            <ac:picMk id="33" creationId="{29CCFEEE-01AD-EB5D-B950-FF211454010A}"/>
          </ac:picMkLst>
        </pc:picChg>
        <pc:picChg chg="add del mod">
          <ac:chgData name="Abe,YutakaTKZIM" userId="4ea0f8c6-cb00-4a5a-9642-b208e11f484d" providerId="ADAL" clId="{7345B959-089B-4D18-B54A-222B21C25397}" dt="2024-04-15T04:08:20.595" v="1832" actId="478"/>
          <ac:picMkLst>
            <pc:docMk/>
            <pc:sldMk cId="1341740926" sldId="3224"/>
            <ac:picMk id="38" creationId="{12CE516F-A08C-6B37-237D-6AF5F0097912}"/>
          </ac:picMkLst>
        </pc:picChg>
        <pc:picChg chg="mod">
          <ac:chgData name="Abe,YutakaTKZIM" userId="4ea0f8c6-cb00-4a5a-9642-b208e11f484d" providerId="ADAL" clId="{7345B959-089B-4D18-B54A-222B21C25397}" dt="2024-04-15T04:10:12.793" v="1847" actId="1076"/>
          <ac:picMkLst>
            <pc:docMk/>
            <pc:sldMk cId="1341740926" sldId="3224"/>
            <ac:picMk id="54" creationId="{5F43AF01-F217-2137-A81F-DE275CFD0BB9}"/>
          </ac:picMkLst>
        </pc:picChg>
        <pc:picChg chg="del">
          <ac:chgData name="Abe,YutakaTKZIM" userId="4ea0f8c6-cb00-4a5a-9642-b208e11f484d" providerId="ADAL" clId="{7345B959-089B-4D18-B54A-222B21C25397}" dt="2024-04-15T04:04:31.748" v="1756" actId="478"/>
          <ac:picMkLst>
            <pc:docMk/>
            <pc:sldMk cId="1341740926" sldId="3224"/>
            <ac:picMk id="3089" creationId="{DBCC27F9-F31E-F374-8D82-340D2264FA9B}"/>
          </ac:picMkLst>
        </pc:picChg>
        <pc:picChg chg="del">
          <ac:chgData name="Abe,YutakaTKZIM" userId="4ea0f8c6-cb00-4a5a-9642-b208e11f484d" providerId="ADAL" clId="{7345B959-089B-4D18-B54A-222B21C25397}" dt="2024-04-15T04:04:35.226" v="1758" actId="478"/>
          <ac:picMkLst>
            <pc:docMk/>
            <pc:sldMk cId="1341740926" sldId="3224"/>
            <ac:picMk id="3090" creationId="{A585C680-654D-B8B7-DCA0-01FE77D1AA3B}"/>
          </ac:picMkLst>
        </pc:picChg>
        <pc:picChg chg="mod">
          <ac:chgData name="Abe,YutakaTKZIM" userId="4ea0f8c6-cb00-4a5a-9642-b208e11f484d" providerId="ADAL" clId="{7345B959-089B-4D18-B54A-222B21C25397}" dt="2024-04-15T04:18:05.802" v="2026" actId="1076"/>
          <ac:picMkLst>
            <pc:docMk/>
            <pc:sldMk cId="1341740926" sldId="3224"/>
            <ac:picMk id="3091" creationId="{A583EC3E-7490-2019-C633-882CE4AD2A76}"/>
          </ac:picMkLst>
        </pc:picChg>
        <pc:picChg chg="mod">
          <ac:chgData name="Abe,YutakaTKZIM" userId="4ea0f8c6-cb00-4a5a-9642-b208e11f484d" providerId="ADAL" clId="{7345B959-089B-4D18-B54A-222B21C25397}" dt="2024-04-15T04:18:39.887" v="2029" actId="571"/>
          <ac:picMkLst>
            <pc:docMk/>
            <pc:sldMk cId="1341740926" sldId="3224"/>
            <ac:picMk id="3094" creationId="{BDDAC466-7C90-333A-A726-B3CD077F59E2}"/>
          </ac:picMkLst>
        </pc:picChg>
        <pc:picChg chg="add mod">
          <ac:chgData name="Abe,YutakaTKZIM" userId="4ea0f8c6-cb00-4a5a-9642-b208e11f484d" providerId="ADAL" clId="{7345B959-089B-4D18-B54A-222B21C25397}" dt="2024-04-15T04:18:44.432" v="2031" actId="571"/>
          <ac:picMkLst>
            <pc:docMk/>
            <pc:sldMk cId="1341740926" sldId="3224"/>
            <ac:picMk id="3095" creationId="{DCAA285D-8BAB-DD9C-BDC5-C705C0D43766}"/>
          </ac:picMkLst>
        </pc:picChg>
        <pc:picChg chg="add del mod">
          <ac:chgData name="Abe,YutakaTKZIM" userId="4ea0f8c6-cb00-4a5a-9642-b208e11f484d" providerId="ADAL" clId="{7345B959-089B-4D18-B54A-222B21C25397}" dt="2024-04-15T04:19:05.763" v="2035" actId="478"/>
          <ac:picMkLst>
            <pc:docMk/>
            <pc:sldMk cId="1341740926" sldId="3224"/>
            <ac:picMk id="3096" creationId="{A2AE5F13-EBE7-C058-1698-FF47FF124CD1}"/>
          </ac:picMkLst>
        </pc:picChg>
        <pc:picChg chg="add del mod">
          <ac:chgData name="Abe,YutakaTKZIM" userId="4ea0f8c6-cb00-4a5a-9642-b208e11f484d" providerId="ADAL" clId="{7345B959-089B-4D18-B54A-222B21C25397}" dt="2024-04-15T04:19:14.007" v="2037" actId="478"/>
          <ac:picMkLst>
            <pc:docMk/>
            <pc:sldMk cId="1341740926" sldId="3224"/>
            <ac:picMk id="3098" creationId="{E1048941-A6A2-B61F-C272-74325486D3FB}"/>
          </ac:picMkLst>
        </pc:picChg>
        <pc:picChg chg="add mod">
          <ac:chgData name="Abe,YutakaTKZIM" userId="4ea0f8c6-cb00-4a5a-9642-b208e11f484d" providerId="ADAL" clId="{7345B959-089B-4D18-B54A-222B21C25397}" dt="2024-04-15T04:19:49.283" v="2047" actId="571"/>
          <ac:picMkLst>
            <pc:docMk/>
            <pc:sldMk cId="1341740926" sldId="3224"/>
            <ac:picMk id="3102" creationId="{FCF57A15-858E-0E24-DB78-D9B1726F93BA}"/>
          </ac:picMkLst>
        </pc:picChg>
        <pc:picChg chg="add del mod">
          <ac:chgData name="Abe,YutakaTKZIM" userId="4ea0f8c6-cb00-4a5a-9642-b208e11f484d" providerId="ADAL" clId="{7345B959-089B-4D18-B54A-222B21C25397}" dt="2024-04-15T04:19:57.315" v="2050" actId="478"/>
          <ac:picMkLst>
            <pc:docMk/>
            <pc:sldMk cId="1341740926" sldId="3224"/>
            <ac:picMk id="3104" creationId="{395C038A-2381-8AD2-CE8B-1B6B8903ED5B}"/>
          </ac:picMkLst>
        </pc:picChg>
        <pc:picChg chg="add del mod">
          <ac:chgData name="Abe,YutakaTKZIM" userId="4ea0f8c6-cb00-4a5a-9642-b208e11f484d" providerId="ADAL" clId="{7345B959-089B-4D18-B54A-222B21C25397}" dt="2024-04-15T04:22:37.192" v="2084" actId="478"/>
          <ac:picMkLst>
            <pc:docMk/>
            <pc:sldMk cId="1341740926" sldId="3224"/>
            <ac:picMk id="3107" creationId="{C707909B-E1B8-67C9-0F4D-D1A98B544BF1}"/>
          </ac:picMkLst>
        </pc:picChg>
        <pc:picChg chg="add mod">
          <ac:chgData name="Abe,YutakaTKZIM" userId="4ea0f8c6-cb00-4a5a-9642-b208e11f484d" providerId="ADAL" clId="{7345B959-089B-4D18-B54A-222B21C25397}" dt="2024-04-15T04:23:01.376" v="2090" actId="688"/>
          <ac:picMkLst>
            <pc:docMk/>
            <pc:sldMk cId="1341740926" sldId="3224"/>
            <ac:picMk id="3108" creationId="{6F085F4C-CC5F-F24F-DC65-F361AAED0048}"/>
          </ac:picMkLst>
        </pc:picChg>
        <pc:picChg chg="add del mod">
          <ac:chgData name="Abe,YutakaTKZIM" userId="4ea0f8c6-cb00-4a5a-9642-b208e11f484d" providerId="ADAL" clId="{7345B959-089B-4D18-B54A-222B21C25397}" dt="2024-04-15T07:30:43.234" v="4050" actId="478"/>
          <ac:picMkLst>
            <pc:docMk/>
            <pc:sldMk cId="1341740926" sldId="3224"/>
            <ac:picMk id="3109" creationId="{90E192ED-F451-D5FE-8B6B-C29901F24ACC}"/>
          </ac:picMkLst>
        </pc:picChg>
        <pc:picChg chg="mod">
          <ac:chgData name="Abe,YutakaTKZIM" userId="4ea0f8c6-cb00-4a5a-9642-b208e11f484d" providerId="ADAL" clId="{7345B959-089B-4D18-B54A-222B21C25397}" dt="2024-04-15T04:25:04.027" v="2139" actId="1076"/>
          <ac:picMkLst>
            <pc:docMk/>
            <pc:sldMk cId="1341740926" sldId="3224"/>
            <ac:picMk id="3116" creationId="{71C3B88A-5875-2FD8-8217-0438E2F1A73D}"/>
          </ac:picMkLst>
        </pc:picChg>
        <pc:picChg chg="mod">
          <ac:chgData name="Abe,YutakaTKZIM" userId="4ea0f8c6-cb00-4a5a-9642-b208e11f484d" providerId="ADAL" clId="{7345B959-089B-4D18-B54A-222B21C25397}" dt="2024-04-15T04:25:02.709" v="2138" actId="1076"/>
          <ac:picMkLst>
            <pc:docMk/>
            <pc:sldMk cId="1341740926" sldId="3224"/>
            <ac:picMk id="3119" creationId="{4091A7F2-E330-F927-A942-6061BD9FB67F}"/>
          </ac:picMkLst>
        </pc:picChg>
        <pc:picChg chg="mod">
          <ac:chgData name="Abe,YutakaTKZIM" userId="4ea0f8c6-cb00-4a5a-9642-b208e11f484d" providerId="ADAL" clId="{7345B959-089B-4D18-B54A-222B21C25397}" dt="2024-04-15T04:25:09.379" v="2141" actId="1076"/>
          <ac:picMkLst>
            <pc:docMk/>
            <pc:sldMk cId="1341740926" sldId="3224"/>
            <ac:picMk id="3122" creationId="{7D29002F-3CC4-8CF1-06D0-E405779EF2D1}"/>
          </ac:picMkLst>
        </pc:picChg>
        <pc:picChg chg="mod">
          <ac:chgData name="Abe,YutakaTKZIM" userId="4ea0f8c6-cb00-4a5a-9642-b208e11f484d" providerId="ADAL" clId="{7345B959-089B-4D18-B54A-222B21C25397}" dt="2024-04-15T04:25:13.216" v="2142" actId="571"/>
          <ac:picMkLst>
            <pc:docMk/>
            <pc:sldMk cId="1341740926" sldId="3224"/>
            <ac:picMk id="3125" creationId="{94622964-F43F-65EC-C29C-F616DCA6309A}"/>
          </ac:picMkLst>
        </pc:picChg>
        <pc:picChg chg="add mod">
          <ac:chgData name="Abe,YutakaTKZIM" userId="4ea0f8c6-cb00-4a5a-9642-b208e11f484d" providerId="ADAL" clId="{7345B959-089B-4D18-B54A-222B21C25397}" dt="2024-04-15T04:26:30.840" v="2150" actId="1076"/>
          <ac:picMkLst>
            <pc:docMk/>
            <pc:sldMk cId="1341740926" sldId="3224"/>
            <ac:picMk id="3126" creationId="{4F46823F-9E6A-8C60-C657-626568875DCB}"/>
          </ac:picMkLst>
        </pc:picChg>
        <pc:picChg chg="mod">
          <ac:chgData name="Abe,YutakaTKZIM" userId="4ea0f8c6-cb00-4a5a-9642-b208e11f484d" providerId="ADAL" clId="{7345B959-089B-4D18-B54A-222B21C25397}" dt="2024-04-15T04:26:35.804" v="2151" actId="571"/>
          <ac:picMkLst>
            <pc:docMk/>
            <pc:sldMk cId="1341740926" sldId="3224"/>
            <ac:picMk id="3129" creationId="{365671D4-BB7C-9F67-A809-1D0A12E11B1E}"/>
          </ac:picMkLst>
        </pc:picChg>
        <pc:picChg chg="add del mod">
          <ac:chgData name="Abe,YutakaTKZIM" userId="4ea0f8c6-cb00-4a5a-9642-b208e11f484d" providerId="ADAL" clId="{7345B959-089B-4D18-B54A-222B21C25397}" dt="2024-04-15T07:30:21.080" v="4040" actId="1076"/>
          <ac:picMkLst>
            <pc:docMk/>
            <pc:sldMk cId="1341740926" sldId="3224"/>
            <ac:picMk id="4098" creationId="{3365A5B3-9C62-C1CC-9F40-EBC1D0AAA3C8}"/>
          </ac:picMkLst>
        </pc:picChg>
        <pc:picChg chg="add del mod">
          <ac:chgData name="Abe,YutakaTKZIM" userId="4ea0f8c6-cb00-4a5a-9642-b208e11f484d" providerId="ADAL" clId="{7345B959-089B-4D18-B54A-222B21C25397}" dt="2024-04-15T04:07:39.299" v="1824" actId="21"/>
          <ac:picMkLst>
            <pc:docMk/>
            <pc:sldMk cId="1341740926" sldId="3224"/>
            <ac:picMk id="4100" creationId="{31C2827B-4D4C-980F-1428-BBE2F3D3B80B}"/>
          </ac:picMkLst>
        </pc:picChg>
        <pc:picChg chg="add del mod">
          <ac:chgData name="Abe,YutakaTKZIM" userId="4ea0f8c6-cb00-4a5a-9642-b208e11f484d" providerId="ADAL" clId="{7345B959-089B-4D18-B54A-222B21C25397}" dt="2024-04-15T04:18:36.363" v="2028" actId="478"/>
          <ac:picMkLst>
            <pc:docMk/>
            <pc:sldMk cId="1341740926" sldId="3224"/>
            <ac:picMk id="4102" creationId="{6754BAD7-D3F6-4A4B-957E-72997EF8C55C}"/>
          </ac:picMkLst>
        </pc:picChg>
        <pc:picChg chg="add mod">
          <ac:chgData name="Abe,YutakaTKZIM" userId="4ea0f8c6-cb00-4a5a-9642-b208e11f484d" providerId="ADAL" clId="{7345B959-089B-4D18-B54A-222B21C25397}" dt="2024-04-15T04:13:51.447" v="1889" actId="571"/>
          <ac:picMkLst>
            <pc:docMk/>
            <pc:sldMk cId="1341740926" sldId="3224"/>
            <ac:picMk id="4109" creationId="{2A9C68B8-FB2B-122B-B166-AEEC6178F587}"/>
          </ac:picMkLst>
        </pc:picChg>
        <pc:picChg chg="add mod">
          <ac:chgData name="Abe,YutakaTKZIM" userId="4ea0f8c6-cb00-4a5a-9642-b208e11f484d" providerId="ADAL" clId="{7345B959-089B-4D18-B54A-222B21C25397}" dt="2024-04-15T04:14:00.430" v="1892" actId="571"/>
          <ac:picMkLst>
            <pc:docMk/>
            <pc:sldMk cId="1341740926" sldId="3224"/>
            <ac:picMk id="4111" creationId="{EA7D9F5C-8819-BBB1-A752-3E962490AA4D}"/>
          </ac:picMkLst>
        </pc:picChg>
        <pc:picChg chg="add del mod">
          <ac:chgData name="Abe,YutakaTKZIM" userId="4ea0f8c6-cb00-4a5a-9642-b208e11f484d" providerId="ADAL" clId="{7345B959-089B-4D18-B54A-222B21C25397}" dt="2024-04-15T04:14:07.661" v="1895" actId="478"/>
          <ac:picMkLst>
            <pc:docMk/>
            <pc:sldMk cId="1341740926" sldId="3224"/>
            <ac:picMk id="4112" creationId="{317D9B59-0EE7-2290-C5D8-D1D869FF37DD}"/>
          </ac:picMkLst>
        </pc:picChg>
        <pc:picChg chg="add mod">
          <ac:chgData name="Abe,YutakaTKZIM" userId="4ea0f8c6-cb00-4a5a-9642-b208e11f484d" providerId="ADAL" clId="{7345B959-089B-4D18-B54A-222B21C25397}" dt="2024-04-15T04:15:46.813" v="1999" actId="571"/>
          <ac:picMkLst>
            <pc:docMk/>
            <pc:sldMk cId="1341740926" sldId="3224"/>
            <ac:picMk id="4116" creationId="{AC36D3E2-D614-66DF-A260-556FD58667DE}"/>
          </ac:picMkLst>
        </pc:picChg>
        <pc:picChg chg="mod">
          <ac:chgData name="Abe,YutakaTKZIM" userId="4ea0f8c6-cb00-4a5a-9642-b208e11f484d" providerId="ADAL" clId="{7345B959-089B-4D18-B54A-222B21C25397}" dt="2024-04-15T04:17:25.850" v="2010" actId="571"/>
          <ac:picMkLst>
            <pc:docMk/>
            <pc:sldMk cId="1341740926" sldId="3224"/>
            <ac:picMk id="4121" creationId="{C818FF3D-91E8-6A71-B404-32028AFAE1BE}"/>
          </ac:picMkLst>
        </pc:picChg>
        <pc:picChg chg="mod">
          <ac:chgData name="Abe,YutakaTKZIM" userId="4ea0f8c6-cb00-4a5a-9642-b208e11f484d" providerId="ADAL" clId="{7345B959-089B-4D18-B54A-222B21C25397}" dt="2024-04-15T04:17:27.467" v="2011" actId="571"/>
          <ac:picMkLst>
            <pc:docMk/>
            <pc:sldMk cId="1341740926" sldId="3224"/>
            <ac:picMk id="4124" creationId="{F428D4F3-313C-835E-9044-F2B5EAC14051}"/>
          </ac:picMkLst>
        </pc:picChg>
        <pc:picChg chg="mod">
          <ac:chgData name="Abe,YutakaTKZIM" userId="4ea0f8c6-cb00-4a5a-9642-b208e11f484d" providerId="ADAL" clId="{7345B959-089B-4D18-B54A-222B21C25397}" dt="2024-04-15T04:17:29.309" v="2012" actId="571"/>
          <ac:picMkLst>
            <pc:docMk/>
            <pc:sldMk cId="1341740926" sldId="3224"/>
            <ac:picMk id="4127" creationId="{DB3F411A-ACAE-3B09-BBC5-41DB43E924CE}"/>
          </ac:picMkLst>
        </pc:picChg>
        <pc:picChg chg="mod">
          <ac:chgData name="Abe,YutakaTKZIM" userId="4ea0f8c6-cb00-4a5a-9642-b208e11f484d" providerId="ADAL" clId="{7345B959-089B-4D18-B54A-222B21C25397}" dt="2024-04-15T04:17:30.741" v="2013" actId="571"/>
          <ac:picMkLst>
            <pc:docMk/>
            <pc:sldMk cId="1341740926" sldId="3224"/>
            <ac:picMk id="4130" creationId="{2F1C0742-AA4D-7D9E-66BA-9A6766FA16F8}"/>
          </ac:picMkLst>
        </pc:picChg>
        <pc:picChg chg="mod">
          <ac:chgData name="Abe,YutakaTKZIM" userId="4ea0f8c6-cb00-4a5a-9642-b208e11f484d" providerId="ADAL" clId="{7345B959-089B-4D18-B54A-222B21C25397}" dt="2024-04-15T04:17:32.129" v="2014" actId="571"/>
          <ac:picMkLst>
            <pc:docMk/>
            <pc:sldMk cId="1341740926" sldId="3224"/>
            <ac:picMk id="4133" creationId="{0B5E1E1E-9903-1DFF-4527-63B09C4096B3}"/>
          </ac:picMkLst>
        </pc:picChg>
        <pc:picChg chg="mod">
          <ac:chgData name="Abe,YutakaTKZIM" userId="4ea0f8c6-cb00-4a5a-9642-b208e11f484d" providerId="ADAL" clId="{7345B959-089B-4D18-B54A-222B21C25397}" dt="2024-04-15T04:17:33.510" v="2015" actId="571"/>
          <ac:picMkLst>
            <pc:docMk/>
            <pc:sldMk cId="1341740926" sldId="3224"/>
            <ac:picMk id="4136" creationId="{FB4EDB22-8968-CB4B-A982-90F604047530}"/>
          </ac:picMkLst>
        </pc:picChg>
        <pc:picChg chg="mod">
          <ac:chgData name="Abe,YutakaTKZIM" userId="4ea0f8c6-cb00-4a5a-9642-b208e11f484d" providerId="ADAL" clId="{7345B959-089B-4D18-B54A-222B21C25397}" dt="2024-04-15T04:17:37.303" v="2016" actId="571"/>
          <ac:picMkLst>
            <pc:docMk/>
            <pc:sldMk cId="1341740926" sldId="3224"/>
            <ac:picMk id="4139" creationId="{A2B3CA82-C23C-EC8F-4258-BF42A67A1CE5}"/>
          </ac:picMkLst>
        </pc:picChg>
        <pc:picChg chg="mod">
          <ac:chgData name="Abe,YutakaTKZIM" userId="4ea0f8c6-cb00-4a5a-9642-b208e11f484d" providerId="ADAL" clId="{7345B959-089B-4D18-B54A-222B21C25397}" dt="2024-04-15T04:17:40.453" v="2017" actId="571"/>
          <ac:picMkLst>
            <pc:docMk/>
            <pc:sldMk cId="1341740926" sldId="3224"/>
            <ac:picMk id="4142" creationId="{B4D44C4C-3201-7A09-3D27-10C4D5692EB5}"/>
          </ac:picMkLst>
        </pc:picChg>
        <pc:picChg chg="mod">
          <ac:chgData name="Abe,YutakaTKZIM" userId="4ea0f8c6-cb00-4a5a-9642-b208e11f484d" providerId="ADAL" clId="{7345B959-089B-4D18-B54A-222B21C25397}" dt="2024-04-15T04:17:42.688" v="2018" actId="571"/>
          <ac:picMkLst>
            <pc:docMk/>
            <pc:sldMk cId="1341740926" sldId="3224"/>
            <ac:picMk id="4145" creationId="{58F047DF-EB8B-2BC0-BB19-2D7F3C423356}"/>
          </ac:picMkLst>
        </pc:picChg>
        <pc:picChg chg="mod">
          <ac:chgData name="Abe,YutakaTKZIM" userId="4ea0f8c6-cb00-4a5a-9642-b208e11f484d" providerId="ADAL" clId="{7345B959-089B-4D18-B54A-222B21C25397}" dt="2024-04-15T04:17:45.833" v="2019" actId="571"/>
          <ac:picMkLst>
            <pc:docMk/>
            <pc:sldMk cId="1341740926" sldId="3224"/>
            <ac:picMk id="4148" creationId="{092925B8-472D-F0B3-D189-F5BEE5C45537}"/>
          </ac:picMkLst>
        </pc:picChg>
        <pc:picChg chg="mod">
          <ac:chgData name="Abe,YutakaTKZIM" userId="4ea0f8c6-cb00-4a5a-9642-b208e11f484d" providerId="ADAL" clId="{7345B959-089B-4D18-B54A-222B21C25397}" dt="2024-04-15T04:17:47.665" v="2020" actId="571"/>
          <ac:picMkLst>
            <pc:docMk/>
            <pc:sldMk cId="1341740926" sldId="3224"/>
            <ac:picMk id="4151" creationId="{26C2FFC0-1BBB-2E2D-7AFE-798A46117FFF}"/>
          </ac:picMkLst>
        </pc:picChg>
        <pc:picChg chg="mod">
          <ac:chgData name="Abe,YutakaTKZIM" userId="4ea0f8c6-cb00-4a5a-9642-b208e11f484d" providerId="ADAL" clId="{7345B959-089B-4D18-B54A-222B21C25397}" dt="2024-04-15T04:17:49.043" v="2021" actId="571"/>
          <ac:picMkLst>
            <pc:docMk/>
            <pc:sldMk cId="1341740926" sldId="3224"/>
            <ac:picMk id="4154" creationId="{0B82C39C-FD8A-232C-7F60-7CD53A5ED562}"/>
          </ac:picMkLst>
        </pc:picChg>
        <pc:picChg chg="mod">
          <ac:chgData name="Abe,YutakaTKZIM" userId="4ea0f8c6-cb00-4a5a-9642-b208e11f484d" providerId="ADAL" clId="{7345B959-089B-4D18-B54A-222B21C25397}" dt="2024-04-15T04:17:50.631" v="2022" actId="571"/>
          <ac:picMkLst>
            <pc:docMk/>
            <pc:sldMk cId="1341740926" sldId="3224"/>
            <ac:picMk id="4157" creationId="{1C8F9CC2-6F03-EC13-0EF7-679D9BE910FC}"/>
          </ac:picMkLst>
        </pc:picChg>
        <pc:picChg chg="add del mod">
          <ac:chgData name="Abe,YutakaTKZIM" userId="4ea0f8c6-cb00-4a5a-9642-b208e11f484d" providerId="ADAL" clId="{7345B959-089B-4D18-B54A-222B21C25397}" dt="2024-04-15T07:29:50.937" v="4015" actId="478"/>
          <ac:picMkLst>
            <pc:docMk/>
            <pc:sldMk cId="1341740926" sldId="3224"/>
            <ac:picMk id="4163" creationId="{19391AB7-C7CE-9E43-39B4-4BDA238C2B2D}"/>
          </ac:picMkLst>
        </pc:picChg>
        <pc:picChg chg="add del mod">
          <ac:chgData name="Abe,YutakaTKZIM" userId="4ea0f8c6-cb00-4a5a-9642-b208e11f484d" providerId="ADAL" clId="{7345B959-089B-4D18-B54A-222B21C25397}" dt="2024-04-15T07:29:51.826" v="4016" actId="478"/>
          <ac:picMkLst>
            <pc:docMk/>
            <pc:sldMk cId="1341740926" sldId="3224"/>
            <ac:picMk id="4164" creationId="{D0E372E2-91B1-7F32-5879-5040226CCB23}"/>
          </ac:picMkLst>
        </pc:picChg>
        <pc:picChg chg="add del mod">
          <ac:chgData name="Abe,YutakaTKZIM" userId="4ea0f8c6-cb00-4a5a-9642-b208e11f484d" providerId="ADAL" clId="{7345B959-089B-4D18-B54A-222B21C25397}" dt="2024-04-15T07:30:05.059" v="4032" actId="478"/>
          <ac:picMkLst>
            <pc:docMk/>
            <pc:sldMk cId="1341740926" sldId="3224"/>
            <ac:picMk id="4165" creationId="{70B534DA-1792-EB2A-8549-6DCF30A49CFB}"/>
          </ac:picMkLst>
        </pc:picChg>
        <pc:picChg chg="add del mod">
          <ac:chgData name="Abe,YutakaTKZIM" userId="4ea0f8c6-cb00-4a5a-9642-b208e11f484d" providerId="ADAL" clId="{7345B959-089B-4D18-B54A-222B21C25397}" dt="2024-04-15T07:29:54.699" v="4020" actId="478"/>
          <ac:picMkLst>
            <pc:docMk/>
            <pc:sldMk cId="1341740926" sldId="3224"/>
            <ac:picMk id="4166" creationId="{F1201286-D144-E129-DB02-8798D56EF3A4}"/>
          </ac:picMkLst>
        </pc:picChg>
        <pc:picChg chg="add del mod">
          <ac:chgData name="Abe,YutakaTKZIM" userId="4ea0f8c6-cb00-4a5a-9642-b208e11f484d" providerId="ADAL" clId="{7345B959-089B-4D18-B54A-222B21C25397}" dt="2024-04-15T07:29:55.390" v="4021" actId="478"/>
          <ac:picMkLst>
            <pc:docMk/>
            <pc:sldMk cId="1341740926" sldId="3224"/>
            <ac:picMk id="4167" creationId="{CC5149D3-C2AE-960A-CEE8-7F06D0F11F3E}"/>
          </ac:picMkLst>
        </pc:picChg>
        <pc:picChg chg="add del mod">
          <ac:chgData name="Abe,YutakaTKZIM" userId="4ea0f8c6-cb00-4a5a-9642-b208e11f484d" providerId="ADAL" clId="{7345B959-089B-4D18-B54A-222B21C25397}" dt="2024-04-15T07:30:00.454" v="4026" actId="478"/>
          <ac:picMkLst>
            <pc:docMk/>
            <pc:sldMk cId="1341740926" sldId="3224"/>
            <ac:picMk id="4168" creationId="{CAF02DFD-5B39-AA4B-8A35-C32775A00BE8}"/>
          </ac:picMkLst>
        </pc:picChg>
        <pc:picChg chg="add del mod">
          <ac:chgData name="Abe,YutakaTKZIM" userId="4ea0f8c6-cb00-4a5a-9642-b208e11f484d" providerId="ADAL" clId="{7345B959-089B-4D18-B54A-222B21C25397}" dt="2024-04-15T07:29:59.822" v="4025" actId="478"/>
          <ac:picMkLst>
            <pc:docMk/>
            <pc:sldMk cId="1341740926" sldId="3224"/>
            <ac:picMk id="4169" creationId="{FB3F9603-5A62-581A-0E9A-C67CFB648043}"/>
          </ac:picMkLst>
        </pc:picChg>
        <pc:picChg chg="add del mod">
          <ac:chgData name="Abe,YutakaTKZIM" userId="4ea0f8c6-cb00-4a5a-9642-b208e11f484d" providerId="ADAL" clId="{7345B959-089B-4D18-B54A-222B21C25397}" dt="2024-04-15T07:29:58.707" v="4024" actId="478"/>
          <ac:picMkLst>
            <pc:docMk/>
            <pc:sldMk cId="1341740926" sldId="3224"/>
            <ac:picMk id="4170" creationId="{BCD5C88B-860C-D76D-B8AB-C0FCF61BEE91}"/>
          </ac:picMkLst>
        </pc:picChg>
        <pc:picChg chg="add del mod">
          <ac:chgData name="Abe,YutakaTKZIM" userId="4ea0f8c6-cb00-4a5a-9642-b208e11f484d" providerId="ADAL" clId="{7345B959-089B-4D18-B54A-222B21C25397}" dt="2024-04-15T07:29:54.047" v="4019" actId="478"/>
          <ac:picMkLst>
            <pc:docMk/>
            <pc:sldMk cId="1341740926" sldId="3224"/>
            <ac:picMk id="4171" creationId="{393E33B0-808D-AF48-9C90-BDFED68CFA81}"/>
          </ac:picMkLst>
        </pc:picChg>
        <pc:picChg chg="add del mod">
          <ac:chgData name="Abe,YutakaTKZIM" userId="4ea0f8c6-cb00-4a5a-9642-b208e11f484d" providerId="ADAL" clId="{7345B959-089B-4D18-B54A-222B21C25397}" dt="2024-04-15T07:29:53.155" v="4018" actId="478"/>
          <ac:picMkLst>
            <pc:docMk/>
            <pc:sldMk cId="1341740926" sldId="3224"/>
            <ac:picMk id="4172" creationId="{B69EA2FE-C31D-27FA-617F-38121770A6F9}"/>
          </ac:picMkLst>
        </pc:picChg>
        <pc:picChg chg="add del mod">
          <ac:chgData name="Abe,YutakaTKZIM" userId="4ea0f8c6-cb00-4a5a-9642-b208e11f484d" providerId="ADAL" clId="{7345B959-089B-4D18-B54A-222B21C25397}" dt="2024-04-15T07:29:52.542" v="4017" actId="478"/>
          <ac:picMkLst>
            <pc:docMk/>
            <pc:sldMk cId="1341740926" sldId="3224"/>
            <ac:picMk id="4173" creationId="{1C7C4FA7-322F-B3D5-4B6A-96BECA580EBC}"/>
          </ac:picMkLst>
        </pc:picChg>
        <pc:picChg chg="add del mod">
          <ac:chgData name="Abe,YutakaTKZIM" userId="4ea0f8c6-cb00-4a5a-9642-b208e11f484d" providerId="ADAL" clId="{7345B959-089B-4D18-B54A-222B21C25397}" dt="2024-04-15T07:31:53.709" v="4079" actId="478"/>
          <ac:picMkLst>
            <pc:docMk/>
            <pc:sldMk cId="1341740926" sldId="3224"/>
            <ac:picMk id="4174" creationId="{7A5E290F-9F35-9DA5-A59F-45919BB9C047}"/>
          </ac:picMkLst>
        </pc:picChg>
        <pc:picChg chg="add del mod">
          <ac:chgData name="Abe,YutakaTKZIM" userId="4ea0f8c6-cb00-4a5a-9642-b208e11f484d" providerId="ADAL" clId="{7345B959-089B-4D18-B54A-222B21C25397}" dt="2024-04-15T07:29:58.021" v="4023" actId="478"/>
          <ac:picMkLst>
            <pc:docMk/>
            <pc:sldMk cId="1341740926" sldId="3224"/>
            <ac:picMk id="4175" creationId="{4926E5F5-B3B2-0F81-27F1-EB8398052C1B}"/>
          </ac:picMkLst>
        </pc:picChg>
        <pc:picChg chg="add del mod">
          <ac:chgData name="Abe,YutakaTKZIM" userId="4ea0f8c6-cb00-4a5a-9642-b208e11f484d" providerId="ADAL" clId="{7345B959-089B-4D18-B54A-222B21C25397}" dt="2024-04-15T07:30:02.151" v="4028" actId="478"/>
          <ac:picMkLst>
            <pc:docMk/>
            <pc:sldMk cId="1341740926" sldId="3224"/>
            <ac:picMk id="4176" creationId="{52FF07D6-1054-F875-AB87-9E1244FF2145}"/>
          </ac:picMkLst>
        </pc:picChg>
        <pc:picChg chg="add del mod">
          <ac:chgData name="Abe,YutakaTKZIM" userId="4ea0f8c6-cb00-4a5a-9642-b208e11f484d" providerId="ADAL" clId="{7345B959-089B-4D18-B54A-222B21C25397}" dt="2024-04-15T07:30:01.515" v="4027" actId="478"/>
          <ac:picMkLst>
            <pc:docMk/>
            <pc:sldMk cId="1341740926" sldId="3224"/>
            <ac:picMk id="4177" creationId="{25664BC8-E4E8-EBBC-B341-5D957148B03C}"/>
          </ac:picMkLst>
        </pc:picChg>
        <pc:picChg chg="add del mod">
          <ac:chgData name="Abe,YutakaTKZIM" userId="4ea0f8c6-cb00-4a5a-9642-b208e11f484d" providerId="ADAL" clId="{7345B959-089B-4D18-B54A-222B21C25397}" dt="2024-04-15T07:30:02.843" v="4029" actId="478"/>
          <ac:picMkLst>
            <pc:docMk/>
            <pc:sldMk cId="1341740926" sldId="3224"/>
            <ac:picMk id="4178" creationId="{7F0A639B-D3B6-57AB-73D2-11EAAB8071C8}"/>
          </ac:picMkLst>
        </pc:picChg>
        <pc:picChg chg="add del mod">
          <ac:chgData name="Abe,YutakaTKZIM" userId="4ea0f8c6-cb00-4a5a-9642-b208e11f484d" providerId="ADAL" clId="{7345B959-089B-4D18-B54A-222B21C25397}" dt="2024-04-15T07:30:04.287" v="4031" actId="478"/>
          <ac:picMkLst>
            <pc:docMk/>
            <pc:sldMk cId="1341740926" sldId="3224"/>
            <ac:picMk id="4179" creationId="{D59740F2-59EB-E86B-F173-19D061DFDDBF}"/>
          </ac:picMkLst>
        </pc:picChg>
        <pc:picChg chg="add del mod">
          <ac:chgData name="Abe,YutakaTKZIM" userId="4ea0f8c6-cb00-4a5a-9642-b208e11f484d" providerId="ADAL" clId="{7345B959-089B-4D18-B54A-222B21C25397}" dt="2024-04-15T07:30:03.627" v="4030" actId="478"/>
          <ac:picMkLst>
            <pc:docMk/>
            <pc:sldMk cId="1341740926" sldId="3224"/>
            <ac:picMk id="4180" creationId="{6699492E-B628-235A-4108-FCA3B7E1B601}"/>
          </ac:picMkLst>
        </pc:picChg>
        <pc:picChg chg="add mod">
          <ac:chgData name="Abe,YutakaTKZIM" userId="4ea0f8c6-cb00-4a5a-9642-b208e11f484d" providerId="ADAL" clId="{7345B959-089B-4D18-B54A-222B21C25397}" dt="2024-04-15T07:30:53.667" v="4054" actId="1076"/>
          <ac:picMkLst>
            <pc:docMk/>
            <pc:sldMk cId="1341740926" sldId="3224"/>
            <ac:picMk id="4182" creationId="{B3F72397-E6AA-510D-5CB6-585F845E3244}"/>
          </ac:picMkLst>
        </pc:picChg>
        <pc:picChg chg="add mod">
          <ac:chgData name="Abe,YutakaTKZIM" userId="4ea0f8c6-cb00-4a5a-9642-b208e11f484d" providerId="ADAL" clId="{7345B959-089B-4D18-B54A-222B21C25397}" dt="2024-04-15T07:31:21.406" v="4071" actId="1076"/>
          <ac:picMkLst>
            <pc:docMk/>
            <pc:sldMk cId="1341740926" sldId="3224"/>
            <ac:picMk id="4183" creationId="{1084BC25-D476-72AF-0193-CE5ECACD3428}"/>
          </ac:picMkLst>
        </pc:picChg>
        <pc:picChg chg="add mod">
          <ac:chgData name="Abe,YutakaTKZIM" userId="4ea0f8c6-cb00-4a5a-9642-b208e11f484d" providerId="ADAL" clId="{7345B959-089B-4D18-B54A-222B21C25397}" dt="2024-04-15T07:30:29.248" v="4042" actId="571"/>
          <ac:picMkLst>
            <pc:docMk/>
            <pc:sldMk cId="1341740926" sldId="3224"/>
            <ac:picMk id="4184" creationId="{B732EE81-81B4-82A0-B257-25C95D977DFD}"/>
          </ac:picMkLst>
        </pc:picChg>
        <pc:picChg chg="add mod">
          <ac:chgData name="Abe,YutakaTKZIM" userId="4ea0f8c6-cb00-4a5a-9642-b208e11f484d" providerId="ADAL" clId="{7345B959-089B-4D18-B54A-222B21C25397}" dt="2024-04-15T07:30:30.576" v="4043" actId="571"/>
          <ac:picMkLst>
            <pc:docMk/>
            <pc:sldMk cId="1341740926" sldId="3224"/>
            <ac:picMk id="4185" creationId="{0142C617-E175-8B89-0927-B54657D93AF5}"/>
          </ac:picMkLst>
        </pc:picChg>
        <pc:picChg chg="add mod">
          <ac:chgData name="Abe,YutakaTKZIM" userId="4ea0f8c6-cb00-4a5a-9642-b208e11f484d" providerId="ADAL" clId="{7345B959-089B-4D18-B54A-222B21C25397}" dt="2024-04-15T07:30:32.194" v="4044" actId="571"/>
          <ac:picMkLst>
            <pc:docMk/>
            <pc:sldMk cId="1341740926" sldId="3224"/>
            <ac:picMk id="4186" creationId="{6DECFEA1-0AE5-0486-0E38-7C20FA160371}"/>
          </ac:picMkLst>
        </pc:picChg>
        <pc:picChg chg="add mod">
          <ac:chgData name="Abe,YutakaTKZIM" userId="4ea0f8c6-cb00-4a5a-9642-b208e11f484d" providerId="ADAL" clId="{7345B959-089B-4D18-B54A-222B21C25397}" dt="2024-04-15T07:30:55.131" v="4055" actId="571"/>
          <ac:picMkLst>
            <pc:docMk/>
            <pc:sldMk cId="1341740926" sldId="3224"/>
            <ac:picMk id="4187" creationId="{85A6D16E-7DCA-A07E-9332-558FF52253F6}"/>
          </ac:picMkLst>
        </pc:picChg>
        <pc:picChg chg="add mod">
          <ac:chgData name="Abe,YutakaTKZIM" userId="4ea0f8c6-cb00-4a5a-9642-b208e11f484d" providerId="ADAL" clId="{7345B959-089B-4D18-B54A-222B21C25397}" dt="2024-04-15T07:31:19.906" v="4070" actId="1076"/>
          <ac:picMkLst>
            <pc:docMk/>
            <pc:sldMk cId="1341740926" sldId="3224"/>
            <ac:picMk id="4188" creationId="{061B99EA-CF16-0D45-63E7-007313CA6E2B}"/>
          </ac:picMkLst>
        </pc:picChg>
        <pc:picChg chg="add mod">
          <ac:chgData name="Abe,YutakaTKZIM" userId="4ea0f8c6-cb00-4a5a-9642-b208e11f484d" providerId="ADAL" clId="{7345B959-089B-4D18-B54A-222B21C25397}" dt="2024-04-15T07:31:23.626" v="4072" actId="1076"/>
          <ac:picMkLst>
            <pc:docMk/>
            <pc:sldMk cId="1341740926" sldId="3224"/>
            <ac:picMk id="4189" creationId="{22CF1CB2-F3A7-9FDE-BD26-C6BB99CE3868}"/>
          </ac:picMkLst>
        </pc:picChg>
        <pc:picChg chg="add mod">
          <ac:chgData name="Abe,YutakaTKZIM" userId="4ea0f8c6-cb00-4a5a-9642-b208e11f484d" providerId="ADAL" clId="{7345B959-089B-4D18-B54A-222B21C25397}" dt="2024-04-15T07:31:24.515" v="4073" actId="1076"/>
          <ac:picMkLst>
            <pc:docMk/>
            <pc:sldMk cId="1341740926" sldId="3224"/>
            <ac:picMk id="4190" creationId="{C5CD6C13-4668-A619-6944-D14221569CA7}"/>
          </ac:picMkLst>
        </pc:picChg>
        <pc:picChg chg="add mod">
          <ac:chgData name="Abe,YutakaTKZIM" userId="4ea0f8c6-cb00-4a5a-9642-b208e11f484d" providerId="ADAL" clId="{7345B959-089B-4D18-B54A-222B21C25397}" dt="2024-04-15T07:30:59.575" v="4059" actId="571"/>
          <ac:picMkLst>
            <pc:docMk/>
            <pc:sldMk cId="1341740926" sldId="3224"/>
            <ac:picMk id="4191" creationId="{AB3B1394-388D-1D39-B8B5-DB98D8F27812}"/>
          </ac:picMkLst>
        </pc:picChg>
        <pc:picChg chg="add mod">
          <ac:chgData name="Abe,YutakaTKZIM" userId="4ea0f8c6-cb00-4a5a-9642-b208e11f484d" providerId="ADAL" clId="{7345B959-089B-4D18-B54A-222B21C25397}" dt="2024-04-15T07:31:09.678" v="4063" actId="571"/>
          <ac:picMkLst>
            <pc:docMk/>
            <pc:sldMk cId="1341740926" sldId="3224"/>
            <ac:picMk id="4192" creationId="{CA9EFFEE-2990-28F1-D9EB-4F6CEF4A0071}"/>
          </ac:picMkLst>
        </pc:picChg>
        <pc:picChg chg="add mod">
          <ac:chgData name="Abe,YutakaTKZIM" userId="4ea0f8c6-cb00-4a5a-9642-b208e11f484d" providerId="ADAL" clId="{7345B959-089B-4D18-B54A-222B21C25397}" dt="2024-04-15T07:31:10.713" v="4064" actId="571"/>
          <ac:picMkLst>
            <pc:docMk/>
            <pc:sldMk cId="1341740926" sldId="3224"/>
            <ac:picMk id="4193" creationId="{55283CF3-37E3-87FA-CDC1-6D7CB34166F7}"/>
          </ac:picMkLst>
        </pc:picChg>
        <pc:picChg chg="add mod">
          <ac:chgData name="Abe,YutakaTKZIM" userId="4ea0f8c6-cb00-4a5a-9642-b208e11f484d" providerId="ADAL" clId="{7345B959-089B-4D18-B54A-222B21C25397}" dt="2024-04-15T07:31:11.962" v="4065" actId="571"/>
          <ac:picMkLst>
            <pc:docMk/>
            <pc:sldMk cId="1341740926" sldId="3224"/>
            <ac:picMk id="4194" creationId="{DAE5DCE4-84A2-0D8D-7733-6273BBEC1327}"/>
          </ac:picMkLst>
        </pc:picChg>
        <pc:picChg chg="add mod">
          <ac:chgData name="Abe,YutakaTKZIM" userId="4ea0f8c6-cb00-4a5a-9642-b208e11f484d" providerId="ADAL" clId="{7345B959-089B-4D18-B54A-222B21C25397}" dt="2024-04-15T07:31:13.426" v="4066" actId="571"/>
          <ac:picMkLst>
            <pc:docMk/>
            <pc:sldMk cId="1341740926" sldId="3224"/>
            <ac:picMk id="4195" creationId="{FB27819D-6C50-DB06-DC3F-C12E011ACE8E}"/>
          </ac:picMkLst>
        </pc:picChg>
        <pc:picChg chg="add mod">
          <ac:chgData name="Abe,YutakaTKZIM" userId="4ea0f8c6-cb00-4a5a-9642-b208e11f484d" providerId="ADAL" clId="{7345B959-089B-4D18-B54A-222B21C25397}" dt="2024-04-15T07:31:14.718" v="4067" actId="571"/>
          <ac:picMkLst>
            <pc:docMk/>
            <pc:sldMk cId="1341740926" sldId="3224"/>
            <ac:picMk id="4196" creationId="{9EAE8895-4847-0223-1BF5-0446448D1B8D}"/>
          </ac:picMkLst>
        </pc:picChg>
        <pc:picChg chg="add mod">
          <ac:chgData name="Abe,YutakaTKZIM" userId="4ea0f8c6-cb00-4a5a-9642-b208e11f484d" providerId="ADAL" clId="{7345B959-089B-4D18-B54A-222B21C25397}" dt="2024-04-15T07:31:17.259" v="4068" actId="571"/>
          <ac:picMkLst>
            <pc:docMk/>
            <pc:sldMk cId="1341740926" sldId="3224"/>
            <ac:picMk id="4197" creationId="{EC2A8039-6F0B-210B-D879-B1CD2F118189}"/>
          </ac:picMkLst>
        </pc:picChg>
        <pc:picChg chg="add mod">
          <ac:chgData name="Abe,YutakaTKZIM" userId="4ea0f8c6-cb00-4a5a-9642-b208e11f484d" providerId="ADAL" clId="{7345B959-089B-4D18-B54A-222B21C25397}" dt="2024-04-15T07:31:26.381" v="4074" actId="1076"/>
          <ac:picMkLst>
            <pc:docMk/>
            <pc:sldMk cId="1341740926" sldId="3224"/>
            <ac:picMk id="4198" creationId="{E9E8F046-BBEA-D7A4-03CE-1BC18EA01EF6}"/>
          </ac:picMkLst>
        </pc:picChg>
        <pc:picChg chg="add mod">
          <ac:chgData name="Abe,YutakaTKZIM" userId="4ea0f8c6-cb00-4a5a-9642-b208e11f484d" providerId="ADAL" clId="{7345B959-089B-4D18-B54A-222B21C25397}" dt="2024-04-15T07:31:30.632" v="4075" actId="571"/>
          <ac:picMkLst>
            <pc:docMk/>
            <pc:sldMk cId="1341740926" sldId="3224"/>
            <ac:picMk id="4199" creationId="{A4E3CD0E-6826-82C0-67A1-F798B7868F54}"/>
          </ac:picMkLst>
        </pc:picChg>
        <pc:picChg chg="add mod">
          <ac:chgData name="Abe,YutakaTKZIM" userId="4ea0f8c6-cb00-4a5a-9642-b208e11f484d" providerId="ADAL" clId="{7345B959-089B-4D18-B54A-222B21C25397}" dt="2024-04-15T07:31:40.923" v="4076" actId="571"/>
          <ac:picMkLst>
            <pc:docMk/>
            <pc:sldMk cId="1341740926" sldId="3224"/>
            <ac:picMk id="4200" creationId="{0DCE66A8-1418-76AB-6C44-D42A636B7CBA}"/>
          </ac:picMkLst>
        </pc:picChg>
        <pc:cxnChg chg="del">
          <ac:chgData name="Abe,YutakaTKZIM" userId="4ea0f8c6-cb00-4a5a-9642-b208e11f484d" providerId="ADAL" clId="{7345B959-089B-4D18-B54A-222B21C25397}" dt="2024-04-15T04:04:35.226" v="1758" actId="478"/>
          <ac:cxnSpMkLst>
            <pc:docMk/>
            <pc:sldMk cId="1341740926" sldId="3224"/>
            <ac:cxnSpMk id="36" creationId="{E932492E-F2F5-6126-EEBC-4D9239C3667A}"/>
          </ac:cxnSpMkLst>
        </pc:cxnChg>
        <pc:cxnChg chg="del">
          <ac:chgData name="Abe,YutakaTKZIM" userId="4ea0f8c6-cb00-4a5a-9642-b208e11f484d" providerId="ADAL" clId="{7345B959-089B-4D18-B54A-222B21C25397}" dt="2024-04-15T04:04:35.226" v="1758" actId="478"/>
          <ac:cxnSpMkLst>
            <pc:docMk/>
            <pc:sldMk cId="1341740926" sldId="3224"/>
            <ac:cxnSpMk id="39" creationId="{0A0B56EF-974A-FA6F-043A-37001FA18108}"/>
          </ac:cxnSpMkLst>
        </pc:cxnChg>
        <pc:cxnChg chg="del mod">
          <ac:chgData name="Abe,YutakaTKZIM" userId="4ea0f8c6-cb00-4a5a-9642-b208e11f484d" providerId="ADAL" clId="{7345B959-089B-4D18-B54A-222B21C25397}" dt="2024-04-15T04:04:35.226" v="1758" actId="478"/>
          <ac:cxnSpMkLst>
            <pc:docMk/>
            <pc:sldMk cId="1341740926" sldId="3224"/>
            <ac:cxnSpMk id="41" creationId="{13A4C4E5-684C-3405-82B4-00FE0D8446B5}"/>
          </ac:cxnSpMkLst>
        </pc:cxnChg>
        <pc:cxnChg chg="del">
          <ac:chgData name="Abe,YutakaTKZIM" userId="4ea0f8c6-cb00-4a5a-9642-b208e11f484d" providerId="ADAL" clId="{7345B959-089B-4D18-B54A-222B21C25397}" dt="2024-04-15T04:04:35.226" v="1758" actId="478"/>
          <ac:cxnSpMkLst>
            <pc:docMk/>
            <pc:sldMk cId="1341740926" sldId="3224"/>
            <ac:cxnSpMk id="43" creationId="{DAB9AF51-0340-67D5-C13D-8D5277FF0E2F}"/>
          </ac:cxnSpMkLst>
        </pc:cxnChg>
        <pc:cxnChg chg="del">
          <ac:chgData name="Abe,YutakaTKZIM" userId="4ea0f8c6-cb00-4a5a-9642-b208e11f484d" providerId="ADAL" clId="{7345B959-089B-4D18-B54A-222B21C25397}" dt="2024-04-15T04:04:35.226" v="1758" actId="478"/>
          <ac:cxnSpMkLst>
            <pc:docMk/>
            <pc:sldMk cId="1341740926" sldId="3224"/>
            <ac:cxnSpMk id="45" creationId="{91EAB3DF-ADF9-4A36-2DD5-A7EED1901353}"/>
          </ac:cxnSpMkLst>
        </pc:cxnChg>
        <pc:cxnChg chg="add mod">
          <ac:chgData name="Abe,YutakaTKZIM" userId="4ea0f8c6-cb00-4a5a-9642-b208e11f484d" providerId="ADAL" clId="{7345B959-089B-4D18-B54A-222B21C25397}" dt="2024-04-15T04:35:34.343" v="2320" actId="14100"/>
          <ac:cxnSpMkLst>
            <pc:docMk/>
            <pc:sldMk cId="1341740926" sldId="3224"/>
            <ac:cxnSpMk id="4099" creationId="{2CF82856-2212-0443-10A7-5FDBA9E5834F}"/>
          </ac:cxnSpMkLst>
        </pc:cxnChg>
        <pc:cxnChg chg="add mod">
          <ac:chgData name="Abe,YutakaTKZIM" userId="4ea0f8c6-cb00-4a5a-9642-b208e11f484d" providerId="ADAL" clId="{7345B959-089B-4D18-B54A-222B21C25397}" dt="2024-04-15T04:35:32.324" v="2319" actId="14100"/>
          <ac:cxnSpMkLst>
            <pc:docMk/>
            <pc:sldMk cId="1341740926" sldId="3224"/>
            <ac:cxnSpMk id="4103" creationId="{84CDC960-8903-73A5-FA57-52FC2D87F59D}"/>
          </ac:cxnSpMkLst>
        </pc:cxnChg>
      </pc:sldChg>
      <pc:sldChg chg="addSp delSp modSp add mod">
        <pc:chgData name="Abe,YutakaTKZIM" userId="4ea0f8c6-cb00-4a5a-9642-b208e11f484d" providerId="ADAL" clId="{7345B959-089B-4D18-B54A-222B21C25397}" dt="2024-04-15T04:53:38.921" v="2814" actId="478"/>
        <pc:sldMkLst>
          <pc:docMk/>
          <pc:sldMk cId="924859065" sldId="3225"/>
        </pc:sldMkLst>
        <pc:spChg chg="add mod">
          <ac:chgData name="Abe,YutakaTKZIM" userId="4ea0f8c6-cb00-4a5a-9642-b208e11f484d" providerId="ADAL" clId="{7345B959-089B-4D18-B54A-222B21C25397}" dt="2024-04-15T04:44:22.525" v="2499" actId="1076"/>
          <ac:spMkLst>
            <pc:docMk/>
            <pc:sldMk cId="924859065" sldId="3225"/>
            <ac:spMk id="8" creationId="{92C11D85-8240-B7AE-D9C7-8B0B7C1497E3}"/>
          </ac:spMkLst>
        </pc:spChg>
        <pc:spChg chg="add mod">
          <ac:chgData name="Abe,YutakaTKZIM" userId="4ea0f8c6-cb00-4a5a-9642-b208e11f484d" providerId="ADAL" clId="{7345B959-089B-4D18-B54A-222B21C25397}" dt="2024-04-15T04:44:27.814" v="2500" actId="1076"/>
          <ac:spMkLst>
            <pc:docMk/>
            <pc:sldMk cId="924859065" sldId="3225"/>
            <ac:spMk id="9" creationId="{AE95C001-A995-AD24-89AD-AB5ECB366F3B}"/>
          </ac:spMkLst>
        </pc:spChg>
        <pc:spChg chg="add mod">
          <ac:chgData name="Abe,YutakaTKZIM" userId="4ea0f8c6-cb00-4a5a-9642-b208e11f484d" providerId="ADAL" clId="{7345B959-089B-4D18-B54A-222B21C25397}" dt="2024-04-15T04:43:48.207" v="2488" actId="1076"/>
          <ac:spMkLst>
            <pc:docMk/>
            <pc:sldMk cId="924859065" sldId="3225"/>
            <ac:spMk id="10" creationId="{8A2BBB7C-42B7-6351-F923-342B03F98E36}"/>
          </ac:spMkLst>
        </pc:spChg>
        <pc:spChg chg="add mod">
          <ac:chgData name="Abe,YutakaTKZIM" userId="4ea0f8c6-cb00-4a5a-9642-b208e11f484d" providerId="ADAL" clId="{7345B959-089B-4D18-B54A-222B21C25397}" dt="2024-04-15T04:44:30.013" v="2501" actId="1076"/>
          <ac:spMkLst>
            <pc:docMk/>
            <pc:sldMk cId="924859065" sldId="3225"/>
            <ac:spMk id="11" creationId="{6C1D05AF-02F1-88F5-31A8-985375F0F445}"/>
          </ac:spMkLst>
        </pc:spChg>
        <pc:spChg chg="add mod">
          <ac:chgData name="Abe,YutakaTKZIM" userId="4ea0f8c6-cb00-4a5a-9642-b208e11f484d" providerId="ADAL" clId="{7345B959-089B-4D18-B54A-222B21C25397}" dt="2024-04-15T04:44:14.405" v="2496" actId="14100"/>
          <ac:spMkLst>
            <pc:docMk/>
            <pc:sldMk cId="924859065" sldId="3225"/>
            <ac:spMk id="12" creationId="{92AACB51-B2B9-08E8-2ED8-6503CA02EA15}"/>
          </ac:spMkLst>
        </pc:spChg>
        <pc:spChg chg="add del">
          <ac:chgData name="Abe,YutakaTKZIM" userId="4ea0f8c6-cb00-4a5a-9642-b208e11f484d" providerId="ADAL" clId="{7345B959-089B-4D18-B54A-222B21C25397}" dt="2024-04-15T04:42:59.929" v="2483" actId="478"/>
          <ac:spMkLst>
            <pc:docMk/>
            <pc:sldMk cId="924859065" sldId="3225"/>
            <ac:spMk id="14" creationId="{56501E31-6ADD-3535-D6AC-4EE632311931}"/>
          </ac:spMkLst>
        </pc:spChg>
        <pc:spChg chg="add mod">
          <ac:chgData name="Abe,YutakaTKZIM" userId="4ea0f8c6-cb00-4a5a-9642-b208e11f484d" providerId="ADAL" clId="{7345B959-089B-4D18-B54A-222B21C25397}" dt="2024-04-15T04:44:08.251" v="2494" actId="1076"/>
          <ac:spMkLst>
            <pc:docMk/>
            <pc:sldMk cId="924859065" sldId="3225"/>
            <ac:spMk id="15" creationId="{41ECE49E-8307-9E54-E32E-6831585A7EEE}"/>
          </ac:spMkLst>
        </pc:spChg>
        <pc:spChg chg="add mod">
          <ac:chgData name="Abe,YutakaTKZIM" userId="4ea0f8c6-cb00-4a5a-9642-b208e11f484d" providerId="ADAL" clId="{7345B959-089B-4D18-B54A-222B21C25397}" dt="2024-04-15T04:52:54.047" v="2807" actId="20577"/>
          <ac:spMkLst>
            <pc:docMk/>
            <pc:sldMk cId="924859065" sldId="3225"/>
            <ac:spMk id="24" creationId="{FB3F6317-A5B0-AAE2-2987-415909BFEEED}"/>
          </ac:spMkLst>
        </pc:spChg>
        <pc:spChg chg="add mod">
          <ac:chgData name="Abe,YutakaTKZIM" userId="4ea0f8c6-cb00-4a5a-9642-b208e11f484d" providerId="ADAL" clId="{7345B959-089B-4D18-B54A-222B21C25397}" dt="2024-04-15T04:46:41.943" v="2579" actId="14100"/>
          <ac:spMkLst>
            <pc:docMk/>
            <pc:sldMk cId="924859065" sldId="3225"/>
            <ac:spMk id="25" creationId="{6E82E3AE-A986-413C-CA6C-2CB0498593E0}"/>
          </ac:spMkLst>
        </pc:spChg>
        <pc:spChg chg="add mod">
          <ac:chgData name="Abe,YutakaTKZIM" userId="4ea0f8c6-cb00-4a5a-9642-b208e11f484d" providerId="ADAL" clId="{7345B959-089B-4D18-B54A-222B21C25397}" dt="2024-04-15T04:53:02.148" v="2809" actId="113"/>
          <ac:spMkLst>
            <pc:docMk/>
            <pc:sldMk cId="924859065" sldId="3225"/>
            <ac:spMk id="31" creationId="{24000D79-DEB0-D39A-F133-ED309FE67E2D}"/>
          </ac:spMkLst>
        </pc:spChg>
        <pc:spChg chg="add mod">
          <ac:chgData name="Abe,YutakaTKZIM" userId="4ea0f8c6-cb00-4a5a-9642-b208e11f484d" providerId="ADAL" clId="{7345B959-089B-4D18-B54A-222B21C25397}" dt="2024-04-15T04:52:38.530" v="2784" actId="14100"/>
          <ac:spMkLst>
            <pc:docMk/>
            <pc:sldMk cId="924859065" sldId="3225"/>
            <ac:spMk id="32" creationId="{8F9007AE-EB04-0DFE-FBAA-5F1086DC20A8}"/>
          </ac:spMkLst>
        </pc:spChg>
        <pc:spChg chg="add del">
          <ac:chgData name="Abe,YutakaTKZIM" userId="4ea0f8c6-cb00-4a5a-9642-b208e11f484d" providerId="ADAL" clId="{7345B959-089B-4D18-B54A-222B21C25397}" dt="2024-04-15T04:53:38.921" v="2814" actId="478"/>
          <ac:spMkLst>
            <pc:docMk/>
            <pc:sldMk cId="924859065" sldId="3225"/>
            <ac:spMk id="35" creationId="{DAA5A5E5-2C95-47E8-9E05-0ADDF66E3865}"/>
          </ac:spMkLst>
        </pc:spChg>
        <pc:spChg chg="mod">
          <ac:chgData name="Abe,YutakaTKZIM" userId="4ea0f8c6-cb00-4a5a-9642-b208e11f484d" providerId="ADAL" clId="{7345B959-089B-4D18-B54A-222B21C25397}" dt="2024-04-15T04:39:45.687" v="2351" actId="1076"/>
          <ac:spMkLst>
            <pc:docMk/>
            <pc:sldMk cId="924859065" sldId="3225"/>
            <ac:spMk id="49" creationId="{AEB2C52C-357C-7FD4-06FA-255639E2F9C2}"/>
          </ac:spMkLst>
        </pc:spChg>
        <pc:spChg chg="del">
          <ac:chgData name="Abe,YutakaTKZIM" userId="4ea0f8c6-cb00-4a5a-9642-b208e11f484d" providerId="ADAL" clId="{7345B959-089B-4D18-B54A-222B21C25397}" dt="2024-04-15T04:39:34.899" v="2345" actId="478"/>
          <ac:spMkLst>
            <pc:docMk/>
            <pc:sldMk cId="924859065" sldId="3225"/>
            <ac:spMk id="3101" creationId="{EA768F2D-C2F5-6859-0685-616260BF577B}"/>
          </ac:spMkLst>
        </pc:spChg>
        <pc:spChg chg="del">
          <ac:chgData name="Abe,YutakaTKZIM" userId="4ea0f8c6-cb00-4a5a-9642-b208e11f484d" providerId="ADAL" clId="{7345B959-089B-4D18-B54A-222B21C25397}" dt="2024-04-15T04:39:34.899" v="2345" actId="478"/>
          <ac:spMkLst>
            <pc:docMk/>
            <pc:sldMk cId="924859065" sldId="3225"/>
            <ac:spMk id="3103" creationId="{D48FEFEA-BBD6-DFCF-4B86-D23C3038F7B6}"/>
          </ac:spMkLst>
        </pc:spChg>
        <pc:spChg chg="del">
          <ac:chgData name="Abe,YutakaTKZIM" userId="4ea0f8c6-cb00-4a5a-9642-b208e11f484d" providerId="ADAL" clId="{7345B959-089B-4D18-B54A-222B21C25397}" dt="2024-04-15T04:39:34.899" v="2345" actId="478"/>
          <ac:spMkLst>
            <pc:docMk/>
            <pc:sldMk cId="924859065" sldId="3225"/>
            <ac:spMk id="3105" creationId="{FFCF62C5-06D9-1A73-E6EE-13B3D7467A21}"/>
          </ac:spMkLst>
        </pc:spChg>
        <pc:spChg chg="del">
          <ac:chgData name="Abe,YutakaTKZIM" userId="4ea0f8c6-cb00-4a5a-9642-b208e11f484d" providerId="ADAL" clId="{7345B959-089B-4D18-B54A-222B21C25397}" dt="2024-04-15T04:39:34.899" v="2345" actId="478"/>
          <ac:spMkLst>
            <pc:docMk/>
            <pc:sldMk cId="924859065" sldId="3225"/>
            <ac:spMk id="3110" creationId="{897475C4-E90E-C31E-3C11-27513E02FBB7}"/>
          </ac:spMkLst>
        </pc:spChg>
        <pc:spChg chg="del">
          <ac:chgData name="Abe,YutakaTKZIM" userId="4ea0f8c6-cb00-4a5a-9642-b208e11f484d" providerId="ADAL" clId="{7345B959-089B-4D18-B54A-222B21C25397}" dt="2024-04-15T04:39:34.899" v="2345" actId="478"/>
          <ac:spMkLst>
            <pc:docMk/>
            <pc:sldMk cId="924859065" sldId="3225"/>
            <ac:spMk id="3111" creationId="{C98F453B-A90E-F6EB-CC7A-A70EF17455D6}"/>
          </ac:spMkLst>
        </pc:spChg>
        <pc:spChg chg="del">
          <ac:chgData name="Abe,YutakaTKZIM" userId="4ea0f8c6-cb00-4a5a-9642-b208e11f484d" providerId="ADAL" clId="{7345B959-089B-4D18-B54A-222B21C25397}" dt="2024-04-15T04:39:34.899" v="2345" actId="478"/>
          <ac:spMkLst>
            <pc:docMk/>
            <pc:sldMk cId="924859065" sldId="3225"/>
            <ac:spMk id="3112" creationId="{21880832-178A-4D20-CD83-8AA3C7A6C226}"/>
          </ac:spMkLst>
        </pc:spChg>
        <pc:spChg chg="del">
          <ac:chgData name="Abe,YutakaTKZIM" userId="4ea0f8c6-cb00-4a5a-9642-b208e11f484d" providerId="ADAL" clId="{7345B959-089B-4D18-B54A-222B21C25397}" dt="2024-04-15T04:39:34.899" v="2345" actId="478"/>
          <ac:spMkLst>
            <pc:docMk/>
            <pc:sldMk cId="924859065" sldId="3225"/>
            <ac:spMk id="3113" creationId="{4D2AC2DB-6B7D-5B2D-D99E-0D4A81C22994}"/>
          </ac:spMkLst>
        </pc:spChg>
        <pc:spChg chg="mod">
          <ac:chgData name="Abe,YutakaTKZIM" userId="4ea0f8c6-cb00-4a5a-9642-b208e11f484d" providerId="ADAL" clId="{7345B959-089B-4D18-B54A-222B21C25397}" dt="2024-04-15T04:39:45.687" v="2351" actId="1076"/>
          <ac:spMkLst>
            <pc:docMk/>
            <pc:sldMk cId="924859065" sldId="3225"/>
            <ac:spMk id="4096" creationId="{53D31D7B-B90D-FE2B-AE82-0BCA0319DD83}"/>
          </ac:spMkLst>
        </pc:spChg>
        <pc:spChg chg="del">
          <ac:chgData name="Abe,YutakaTKZIM" userId="4ea0f8c6-cb00-4a5a-9642-b208e11f484d" providerId="ADAL" clId="{7345B959-089B-4D18-B54A-222B21C25397}" dt="2024-04-15T04:39:38.821" v="2348" actId="478"/>
          <ac:spMkLst>
            <pc:docMk/>
            <pc:sldMk cId="924859065" sldId="3225"/>
            <ac:spMk id="4106" creationId="{DE63F73F-80DE-E1F5-C450-FC1F1CF0D059}"/>
          </ac:spMkLst>
        </pc:spChg>
        <pc:spChg chg="del">
          <ac:chgData name="Abe,YutakaTKZIM" userId="4ea0f8c6-cb00-4a5a-9642-b208e11f484d" providerId="ADAL" clId="{7345B959-089B-4D18-B54A-222B21C25397}" dt="2024-04-15T04:39:38.821" v="2348" actId="478"/>
          <ac:spMkLst>
            <pc:docMk/>
            <pc:sldMk cId="924859065" sldId="3225"/>
            <ac:spMk id="4107" creationId="{D9EB95B1-7D46-EE83-4B63-D7AA3E8761D0}"/>
          </ac:spMkLst>
        </pc:spChg>
        <pc:spChg chg="del">
          <ac:chgData name="Abe,YutakaTKZIM" userId="4ea0f8c6-cb00-4a5a-9642-b208e11f484d" providerId="ADAL" clId="{7345B959-089B-4D18-B54A-222B21C25397}" dt="2024-04-15T04:39:38.821" v="2348" actId="478"/>
          <ac:spMkLst>
            <pc:docMk/>
            <pc:sldMk cId="924859065" sldId="3225"/>
            <ac:spMk id="4108" creationId="{84CA2061-42E3-C2A8-9375-A2E76B61BD51}"/>
          </ac:spMkLst>
        </pc:spChg>
        <pc:spChg chg="del">
          <ac:chgData name="Abe,YutakaTKZIM" userId="4ea0f8c6-cb00-4a5a-9642-b208e11f484d" providerId="ADAL" clId="{7345B959-089B-4D18-B54A-222B21C25397}" dt="2024-04-15T04:39:38.821" v="2348" actId="478"/>
          <ac:spMkLst>
            <pc:docMk/>
            <pc:sldMk cId="924859065" sldId="3225"/>
            <ac:spMk id="4110" creationId="{FAB58459-D6EA-028B-A548-917D8F05FC01}"/>
          </ac:spMkLst>
        </pc:spChg>
        <pc:spChg chg="del">
          <ac:chgData name="Abe,YutakaTKZIM" userId="4ea0f8c6-cb00-4a5a-9642-b208e11f484d" providerId="ADAL" clId="{7345B959-089B-4D18-B54A-222B21C25397}" dt="2024-04-15T04:39:38.821" v="2348" actId="478"/>
          <ac:spMkLst>
            <pc:docMk/>
            <pc:sldMk cId="924859065" sldId="3225"/>
            <ac:spMk id="4113" creationId="{D346DE1D-1D90-813E-EB55-C4DE28F89796}"/>
          </ac:spMkLst>
        </pc:spChg>
        <pc:spChg chg="mod">
          <ac:chgData name="Abe,YutakaTKZIM" userId="4ea0f8c6-cb00-4a5a-9642-b208e11f484d" providerId="ADAL" clId="{7345B959-089B-4D18-B54A-222B21C25397}" dt="2024-04-15T04:40:04.879" v="2389" actId="1038"/>
          <ac:spMkLst>
            <pc:docMk/>
            <pc:sldMk cId="924859065" sldId="3225"/>
            <ac:spMk id="4114" creationId="{B351CFE4-6DC8-0098-2C1A-BCA09E578C1E}"/>
          </ac:spMkLst>
        </pc:spChg>
        <pc:spChg chg="del">
          <ac:chgData name="Abe,YutakaTKZIM" userId="4ea0f8c6-cb00-4a5a-9642-b208e11f484d" providerId="ADAL" clId="{7345B959-089B-4D18-B54A-222B21C25397}" dt="2024-04-15T04:39:34.899" v="2345" actId="478"/>
          <ac:spMkLst>
            <pc:docMk/>
            <pc:sldMk cId="924859065" sldId="3225"/>
            <ac:spMk id="4115" creationId="{CB4CD330-1E78-680E-F7D2-066450EA1BDF}"/>
          </ac:spMkLst>
        </pc:spChg>
        <pc:spChg chg="del">
          <ac:chgData name="Abe,YutakaTKZIM" userId="4ea0f8c6-cb00-4a5a-9642-b208e11f484d" providerId="ADAL" clId="{7345B959-089B-4D18-B54A-222B21C25397}" dt="2024-04-15T04:39:34.899" v="2345" actId="478"/>
          <ac:spMkLst>
            <pc:docMk/>
            <pc:sldMk cId="924859065" sldId="3225"/>
            <ac:spMk id="4117" creationId="{2E94890F-EE7A-35DA-D7AA-997D182D1963}"/>
          </ac:spMkLst>
        </pc:spChg>
        <pc:grpChg chg="del">
          <ac:chgData name="Abe,YutakaTKZIM" userId="4ea0f8c6-cb00-4a5a-9642-b208e11f484d" providerId="ADAL" clId="{7345B959-089B-4D18-B54A-222B21C25397}" dt="2024-04-15T04:39:34.899" v="2345" actId="478"/>
          <ac:grpSpMkLst>
            <pc:docMk/>
            <pc:sldMk cId="924859065" sldId="3225"/>
            <ac:grpSpMk id="3" creationId="{FE2D504B-0230-A82D-C79E-E3C6B7C00DE2}"/>
          </ac:grpSpMkLst>
        </pc:grpChg>
        <pc:grpChg chg="del">
          <ac:chgData name="Abe,YutakaTKZIM" userId="4ea0f8c6-cb00-4a5a-9642-b208e11f484d" providerId="ADAL" clId="{7345B959-089B-4D18-B54A-222B21C25397}" dt="2024-04-15T04:39:34.899" v="2345" actId="478"/>
          <ac:grpSpMkLst>
            <pc:docMk/>
            <pc:sldMk cId="924859065" sldId="3225"/>
            <ac:grpSpMk id="6" creationId="{FDA46BB2-2D80-9D2A-70F6-9E356CE709D8}"/>
          </ac:grpSpMkLst>
        </pc:grpChg>
        <pc:grpChg chg="del">
          <ac:chgData name="Abe,YutakaTKZIM" userId="4ea0f8c6-cb00-4a5a-9642-b208e11f484d" providerId="ADAL" clId="{7345B959-089B-4D18-B54A-222B21C25397}" dt="2024-04-15T04:39:34.899" v="2345" actId="478"/>
          <ac:grpSpMkLst>
            <pc:docMk/>
            <pc:sldMk cId="924859065" sldId="3225"/>
            <ac:grpSpMk id="16" creationId="{2A502112-379D-F4F9-F686-099AC63E2A2E}"/>
          </ac:grpSpMkLst>
        </pc:grpChg>
        <pc:grpChg chg="mod">
          <ac:chgData name="Abe,YutakaTKZIM" userId="4ea0f8c6-cb00-4a5a-9642-b208e11f484d" providerId="ADAL" clId="{7345B959-089B-4D18-B54A-222B21C25397}" dt="2024-04-15T04:43:50.237" v="2489" actId="1076"/>
          <ac:grpSpMkLst>
            <pc:docMk/>
            <pc:sldMk cId="924859065" sldId="3225"/>
            <ac:grpSpMk id="40" creationId="{53C6DD90-1234-0707-8EF4-977CF84BB037}"/>
          </ac:grpSpMkLst>
        </pc:grpChg>
        <pc:grpChg chg="del">
          <ac:chgData name="Abe,YutakaTKZIM" userId="4ea0f8c6-cb00-4a5a-9642-b208e11f484d" providerId="ADAL" clId="{7345B959-089B-4D18-B54A-222B21C25397}" dt="2024-04-15T04:39:34.899" v="2345" actId="478"/>
          <ac:grpSpMkLst>
            <pc:docMk/>
            <pc:sldMk cId="924859065" sldId="3225"/>
            <ac:grpSpMk id="52" creationId="{D950CC35-645C-7626-A61F-9EDF08EAA935}"/>
          </ac:grpSpMkLst>
        </pc:grpChg>
        <pc:grpChg chg="del">
          <ac:chgData name="Abe,YutakaTKZIM" userId="4ea0f8c6-cb00-4a5a-9642-b208e11f484d" providerId="ADAL" clId="{7345B959-089B-4D18-B54A-222B21C25397}" dt="2024-04-15T04:39:34.899" v="2345" actId="478"/>
          <ac:grpSpMkLst>
            <pc:docMk/>
            <pc:sldMk cId="924859065" sldId="3225"/>
            <ac:grpSpMk id="3092" creationId="{C5082CF3-B1C4-5C32-E781-31FBE146EB7D}"/>
          </ac:grpSpMkLst>
        </pc:grpChg>
        <pc:grpChg chg="del">
          <ac:chgData name="Abe,YutakaTKZIM" userId="4ea0f8c6-cb00-4a5a-9642-b208e11f484d" providerId="ADAL" clId="{7345B959-089B-4D18-B54A-222B21C25397}" dt="2024-04-15T04:39:34.899" v="2345" actId="478"/>
          <ac:grpSpMkLst>
            <pc:docMk/>
            <pc:sldMk cId="924859065" sldId="3225"/>
            <ac:grpSpMk id="3117" creationId="{D642A852-893B-3A3A-2155-76B33EA56D20}"/>
          </ac:grpSpMkLst>
        </pc:grpChg>
        <pc:grpChg chg="del">
          <ac:chgData name="Abe,YutakaTKZIM" userId="4ea0f8c6-cb00-4a5a-9642-b208e11f484d" providerId="ADAL" clId="{7345B959-089B-4D18-B54A-222B21C25397}" dt="2024-04-15T04:39:34.899" v="2345" actId="478"/>
          <ac:grpSpMkLst>
            <pc:docMk/>
            <pc:sldMk cId="924859065" sldId="3225"/>
            <ac:grpSpMk id="3120" creationId="{E8CAD81D-FBB0-0FEB-4ADA-70D1B6714764}"/>
          </ac:grpSpMkLst>
        </pc:grpChg>
        <pc:grpChg chg="del">
          <ac:chgData name="Abe,YutakaTKZIM" userId="4ea0f8c6-cb00-4a5a-9642-b208e11f484d" providerId="ADAL" clId="{7345B959-089B-4D18-B54A-222B21C25397}" dt="2024-04-15T04:39:34.899" v="2345" actId="478"/>
          <ac:grpSpMkLst>
            <pc:docMk/>
            <pc:sldMk cId="924859065" sldId="3225"/>
            <ac:grpSpMk id="3123" creationId="{DA20C7B5-CD54-9288-1803-F1009D9EB152}"/>
          </ac:grpSpMkLst>
        </pc:grpChg>
        <pc:grpChg chg="del">
          <ac:chgData name="Abe,YutakaTKZIM" userId="4ea0f8c6-cb00-4a5a-9642-b208e11f484d" providerId="ADAL" clId="{7345B959-089B-4D18-B54A-222B21C25397}" dt="2024-04-15T04:39:37.529" v="2347" actId="478"/>
          <ac:grpSpMkLst>
            <pc:docMk/>
            <pc:sldMk cId="924859065" sldId="3225"/>
            <ac:grpSpMk id="3127" creationId="{3C186570-EC3D-5BEB-F97B-24F1B53AA269}"/>
          </ac:grpSpMkLst>
        </pc:grpChg>
        <pc:grpChg chg="del">
          <ac:chgData name="Abe,YutakaTKZIM" userId="4ea0f8c6-cb00-4a5a-9642-b208e11f484d" providerId="ADAL" clId="{7345B959-089B-4D18-B54A-222B21C25397}" dt="2024-04-15T04:39:34.899" v="2345" actId="478"/>
          <ac:grpSpMkLst>
            <pc:docMk/>
            <pc:sldMk cId="924859065" sldId="3225"/>
            <ac:grpSpMk id="4119" creationId="{E31DB0CF-4ED0-06D3-75BA-23173A9B0339}"/>
          </ac:grpSpMkLst>
        </pc:grpChg>
        <pc:grpChg chg="del">
          <ac:chgData name="Abe,YutakaTKZIM" userId="4ea0f8c6-cb00-4a5a-9642-b208e11f484d" providerId="ADAL" clId="{7345B959-089B-4D18-B54A-222B21C25397}" dt="2024-04-15T04:39:37.529" v="2347" actId="478"/>
          <ac:grpSpMkLst>
            <pc:docMk/>
            <pc:sldMk cId="924859065" sldId="3225"/>
            <ac:grpSpMk id="4122" creationId="{8C401DFA-46FB-E961-41D1-B1AF9187ED17}"/>
          </ac:grpSpMkLst>
        </pc:grpChg>
        <pc:grpChg chg="del">
          <ac:chgData name="Abe,YutakaTKZIM" userId="4ea0f8c6-cb00-4a5a-9642-b208e11f484d" providerId="ADAL" clId="{7345B959-089B-4D18-B54A-222B21C25397}" dt="2024-04-15T04:39:37.529" v="2347" actId="478"/>
          <ac:grpSpMkLst>
            <pc:docMk/>
            <pc:sldMk cId="924859065" sldId="3225"/>
            <ac:grpSpMk id="4125" creationId="{0661F9EF-E984-E316-EAAA-07538081CA66}"/>
          </ac:grpSpMkLst>
        </pc:grpChg>
        <pc:grpChg chg="del">
          <ac:chgData name="Abe,YutakaTKZIM" userId="4ea0f8c6-cb00-4a5a-9642-b208e11f484d" providerId="ADAL" clId="{7345B959-089B-4D18-B54A-222B21C25397}" dt="2024-04-15T04:39:37.529" v="2347" actId="478"/>
          <ac:grpSpMkLst>
            <pc:docMk/>
            <pc:sldMk cId="924859065" sldId="3225"/>
            <ac:grpSpMk id="4128" creationId="{A8ACDC58-41F2-9353-157A-35C118A34AF4}"/>
          </ac:grpSpMkLst>
        </pc:grpChg>
        <pc:grpChg chg="del">
          <ac:chgData name="Abe,YutakaTKZIM" userId="4ea0f8c6-cb00-4a5a-9642-b208e11f484d" providerId="ADAL" clId="{7345B959-089B-4D18-B54A-222B21C25397}" dt="2024-04-15T04:39:37.529" v="2347" actId="478"/>
          <ac:grpSpMkLst>
            <pc:docMk/>
            <pc:sldMk cId="924859065" sldId="3225"/>
            <ac:grpSpMk id="4131" creationId="{D9F94A68-EF65-92FC-C011-81B1C08AB5E1}"/>
          </ac:grpSpMkLst>
        </pc:grpChg>
        <pc:grpChg chg="del">
          <ac:chgData name="Abe,YutakaTKZIM" userId="4ea0f8c6-cb00-4a5a-9642-b208e11f484d" providerId="ADAL" clId="{7345B959-089B-4D18-B54A-222B21C25397}" dt="2024-04-15T04:39:34.899" v="2345" actId="478"/>
          <ac:grpSpMkLst>
            <pc:docMk/>
            <pc:sldMk cId="924859065" sldId="3225"/>
            <ac:grpSpMk id="4134" creationId="{54533A3A-6653-0C1B-1A66-B1C7FBA7BDDE}"/>
          </ac:grpSpMkLst>
        </pc:grpChg>
        <pc:grpChg chg="del">
          <ac:chgData name="Abe,YutakaTKZIM" userId="4ea0f8c6-cb00-4a5a-9642-b208e11f484d" providerId="ADAL" clId="{7345B959-089B-4D18-B54A-222B21C25397}" dt="2024-04-15T04:39:34.899" v="2345" actId="478"/>
          <ac:grpSpMkLst>
            <pc:docMk/>
            <pc:sldMk cId="924859065" sldId="3225"/>
            <ac:grpSpMk id="4143" creationId="{0F68EC11-04AA-7F99-C888-68971E566653}"/>
          </ac:grpSpMkLst>
        </pc:grpChg>
        <pc:grpChg chg="del">
          <ac:chgData name="Abe,YutakaTKZIM" userId="4ea0f8c6-cb00-4a5a-9642-b208e11f484d" providerId="ADAL" clId="{7345B959-089B-4D18-B54A-222B21C25397}" dt="2024-04-15T04:39:34.899" v="2345" actId="478"/>
          <ac:grpSpMkLst>
            <pc:docMk/>
            <pc:sldMk cId="924859065" sldId="3225"/>
            <ac:grpSpMk id="4146" creationId="{74123E3C-120C-00F0-7D28-909162461719}"/>
          </ac:grpSpMkLst>
        </pc:grpChg>
        <pc:grpChg chg="del">
          <ac:chgData name="Abe,YutakaTKZIM" userId="4ea0f8c6-cb00-4a5a-9642-b208e11f484d" providerId="ADAL" clId="{7345B959-089B-4D18-B54A-222B21C25397}" dt="2024-04-15T04:39:34.899" v="2345" actId="478"/>
          <ac:grpSpMkLst>
            <pc:docMk/>
            <pc:sldMk cId="924859065" sldId="3225"/>
            <ac:grpSpMk id="4149" creationId="{15CC2130-5D67-A435-8629-AA480AC49EA5}"/>
          </ac:grpSpMkLst>
        </pc:grpChg>
        <pc:grpChg chg="del">
          <ac:chgData name="Abe,YutakaTKZIM" userId="4ea0f8c6-cb00-4a5a-9642-b208e11f484d" providerId="ADAL" clId="{7345B959-089B-4D18-B54A-222B21C25397}" dt="2024-04-15T04:39:34.899" v="2345" actId="478"/>
          <ac:grpSpMkLst>
            <pc:docMk/>
            <pc:sldMk cId="924859065" sldId="3225"/>
            <ac:grpSpMk id="4152" creationId="{3C1F26AF-A5D7-472E-188B-1CD1451A4EC6}"/>
          </ac:grpSpMkLst>
        </pc:grpChg>
        <pc:grpChg chg="del">
          <ac:chgData name="Abe,YutakaTKZIM" userId="4ea0f8c6-cb00-4a5a-9642-b208e11f484d" providerId="ADAL" clId="{7345B959-089B-4D18-B54A-222B21C25397}" dt="2024-04-15T04:39:34.899" v="2345" actId="478"/>
          <ac:grpSpMkLst>
            <pc:docMk/>
            <pc:sldMk cId="924859065" sldId="3225"/>
            <ac:grpSpMk id="4155" creationId="{5CFFAC28-6C94-E880-C05E-142B96615F7E}"/>
          </ac:grpSpMkLst>
        </pc:grpChg>
        <pc:picChg chg="mod">
          <ac:chgData name="Abe,YutakaTKZIM" userId="4ea0f8c6-cb00-4a5a-9642-b208e11f484d" providerId="ADAL" clId="{7345B959-089B-4D18-B54A-222B21C25397}" dt="2024-04-15T04:39:45.687" v="2351" actId="1076"/>
          <ac:picMkLst>
            <pc:docMk/>
            <pc:sldMk cId="924859065" sldId="3225"/>
            <ac:picMk id="21" creationId="{3152C46A-C373-B3E8-6191-F13713040CFF}"/>
          </ac:picMkLst>
        </pc:picChg>
        <pc:picChg chg="del">
          <ac:chgData name="Abe,YutakaTKZIM" userId="4ea0f8c6-cb00-4a5a-9642-b208e11f484d" providerId="ADAL" clId="{7345B959-089B-4D18-B54A-222B21C25397}" dt="2024-04-15T04:39:33.384" v="2344" actId="478"/>
          <ac:picMkLst>
            <pc:docMk/>
            <pc:sldMk cId="924859065" sldId="3225"/>
            <ac:picMk id="26" creationId="{5203769D-F1B2-6AA0-EAF5-4354602E58BC}"/>
          </ac:picMkLst>
        </pc:picChg>
        <pc:picChg chg="del">
          <ac:chgData name="Abe,YutakaTKZIM" userId="4ea0f8c6-cb00-4a5a-9642-b208e11f484d" providerId="ADAL" clId="{7345B959-089B-4D18-B54A-222B21C25397}" dt="2024-04-15T04:39:34.899" v="2345" actId="478"/>
          <ac:picMkLst>
            <pc:docMk/>
            <pc:sldMk cId="924859065" sldId="3225"/>
            <ac:picMk id="3108" creationId="{6F085F4C-CC5F-F24F-DC65-F361AAED0048}"/>
          </ac:picMkLst>
        </pc:picChg>
        <pc:picChg chg="del">
          <ac:chgData name="Abe,YutakaTKZIM" userId="4ea0f8c6-cb00-4a5a-9642-b208e11f484d" providerId="ADAL" clId="{7345B959-089B-4D18-B54A-222B21C25397}" dt="2024-04-15T04:39:34.899" v="2345" actId="478"/>
          <ac:picMkLst>
            <pc:docMk/>
            <pc:sldMk cId="924859065" sldId="3225"/>
            <ac:picMk id="3109" creationId="{90E192ED-F451-D5FE-8B6B-C29901F24ACC}"/>
          </ac:picMkLst>
        </pc:picChg>
        <pc:picChg chg="del">
          <ac:chgData name="Abe,YutakaTKZIM" userId="4ea0f8c6-cb00-4a5a-9642-b208e11f484d" providerId="ADAL" clId="{7345B959-089B-4D18-B54A-222B21C25397}" dt="2024-04-15T04:39:37.529" v="2347" actId="478"/>
          <ac:picMkLst>
            <pc:docMk/>
            <pc:sldMk cId="924859065" sldId="3225"/>
            <ac:picMk id="3126" creationId="{4F46823F-9E6A-8C60-C657-626568875DCB}"/>
          </ac:picMkLst>
        </pc:picChg>
        <pc:picChg chg="del">
          <ac:chgData name="Abe,YutakaTKZIM" userId="4ea0f8c6-cb00-4a5a-9642-b208e11f484d" providerId="ADAL" clId="{7345B959-089B-4D18-B54A-222B21C25397}" dt="2024-04-15T04:39:35.956" v="2346" actId="478"/>
          <ac:picMkLst>
            <pc:docMk/>
            <pc:sldMk cId="924859065" sldId="3225"/>
            <ac:picMk id="4098" creationId="{3365A5B3-9C62-C1CC-9F40-EBC1D0AAA3C8}"/>
          </ac:picMkLst>
        </pc:picChg>
        <pc:cxnChg chg="add mod">
          <ac:chgData name="Abe,YutakaTKZIM" userId="4ea0f8c6-cb00-4a5a-9642-b208e11f484d" providerId="ADAL" clId="{7345B959-089B-4D18-B54A-222B21C25397}" dt="2024-04-15T04:44:04.228" v="2493" actId="1582"/>
          <ac:cxnSpMkLst>
            <pc:docMk/>
            <pc:sldMk cId="924859065" sldId="3225"/>
            <ac:cxnSpMk id="23" creationId="{D4E1D6CA-B98B-EA01-2985-A07FE11DE690}"/>
          </ac:cxnSpMkLst>
        </pc:cxnChg>
        <pc:cxnChg chg="add mod">
          <ac:chgData name="Abe,YutakaTKZIM" userId="4ea0f8c6-cb00-4a5a-9642-b208e11f484d" providerId="ADAL" clId="{7345B959-089B-4D18-B54A-222B21C25397}" dt="2024-04-15T04:53:14.186" v="2812" actId="14100"/>
          <ac:cxnSpMkLst>
            <pc:docMk/>
            <pc:sldMk cId="924859065" sldId="3225"/>
            <ac:cxnSpMk id="27" creationId="{63AABD50-342C-32F7-6AB8-BEDFF6022FB9}"/>
          </ac:cxnSpMkLst>
        </pc:cxnChg>
        <pc:cxnChg chg="del mod">
          <ac:chgData name="Abe,YutakaTKZIM" userId="4ea0f8c6-cb00-4a5a-9642-b208e11f484d" providerId="ADAL" clId="{7345B959-089B-4D18-B54A-222B21C25397}" dt="2024-04-15T04:39:40.845" v="2350" actId="478"/>
          <ac:cxnSpMkLst>
            <pc:docMk/>
            <pc:sldMk cId="924859065" sldId="3225"/>
            <ac:cxnSpMk id="4099" creationId="{2CF82856-2212-0443-10A7-5FDBA9E5834F}"/>
          </ac:cxnSpMkLst>
        </pc:cxnChg>
        <pc:cxnChg chg="del mod">
          <ac:chgData name="Abe,YutakaTKZIM" userId="4ea0f8c6-cb00-4a5a-9642-b208e11f484d" providerId="ADAL" clId="{7345B959-089B-4D18-B54A-222B21C25397}" dt="2024-04-15T04:39:40.107" v="2349" actId="478"/>
          <ac:cxnSpMkLst>
            <pc:docMk/>
            <pc:sldMk cId="924859065" sldId="3225"/>
            <ac:cxnSpMk id="4103" creationId="{84CDC960-8903-73A5-FA57-52FC2D87F59D}"/>
          </ac:cxnSpMkLst>
        </pc:cxnChg>
      </pc:sldChg>
      <pc:sldChg chg="addSp delSp modSp add mod">
        <pc:chgData name="Abe,YutakaTKZIM" userId="4ea0f8c6-cb00-4a5a-9642-b208e11f484d" providerId="ADAL" clId="{7345B959-089B-4D18-B54A-222B21C25397}" dt="2024-04-15T05:29:26.132" v="2823"/>
        <pc:sldMkLst>
          <pc:docMk/>
          <pc:sldMk cId="2871229813" sldId="3226"/>
        </pc:sldMkLst>
        <pc:spChg chg="del">
          <ac:chgData name="Abe,YutakaTKZIM" userId="4ea0f8c6-cb00-4a5a-9642-b208e11f484d" providerId="ADAL" clId="{7345B959-089B-4D18-B54A-222B21C25397}" dt="2024-04-15T05:12:58.592" v="2816" actId="478"/>
          <ac:spMkLst>
            <pc:docMk/>
            <pc:sldMk cId="2871229813" sldId="3226"/>
            <ac:spMk id="8" creationId="{92C11D85-8240-B7AE-D9C7-8B0B7C1497E3}"/>
          </ac:spMkLst>
        </pc:spChg>
        <pc:spChg chg="del">
          <ac:chgData name="Abe,YutakaTKZIM" userId="4ea0f8c6-cb00-4a5a-9642-b208e11f484d" providerId="ADAL" clId="{7345B959-089B-4D18-B54A-222B21C25397}" dt="2024-04-15T05:12:58.592" v="2816" actId="478"/>
          <ac:spMkLst>
            <pc:docMk/>
            <pc:sldMk cId="2871229813" sldId="3226"/>
            <ac:spMk id="9" creationId="{AE95C001-A995-AD24-89AD-AB5ECB366F3B}"/>
          </ac:spMkLst>
        </pc:spChg>
        <pc:spChg chg="del">
          <ac:chgData name="Abe,YutakaTKZIM" userId="4ea0f8c6-cb00-4a5a-9642-b208e11f484d" providerId="ADAL" clId="{7345B959-089B-4D18-B54A-222B21C25397}" dt="2024-04-15T05:12:58.592" v="2816" actId="478"/>
          <ac:spMkLst>
            <pc:docMk/>
            <pc:sldMk cId="2871229813" sldId="3226"/>
            <ac:spMk id="10" creationId="{8A2BBB7C-42B7-6351-F923-342B03F98E36}"/>
          </ac:spMkLst>
        </pc:spChg>
        <pc:spChg chg="del">
          <ac:chgData name="Abe,YutakaTKZIM" userId="4ea0f8c6-cb00-4a5a-9642-b208e11f484d" providerId="ADAL" clId="{7345B959-089B-4D18-B54A-222B21C25397}" dt="2024-04-15T05:12:58.592" v="2816" actId="478"/>
          <ac:spMkLst>
            <pc:docMk/>
            <pc:sldMk cId="2871229813" sldId="3226"/>
            <ac:spMk id="11" creationId="{6C1D05AF-02F1-88F5-31A8-985375F0F445}"/>
          </ac:spMkLst>
        </pc:spChg>
        <pc:spChg chg="del">
          <ac:chgData name="Abe,YutakaTKZIM" userId="4ea0f8c6-cb00-4a5a-9642-b208e11f484d" providerId="ADAL" clId="{7345B959-089B-4D18-B54A-222B21C25397}" dt="2024-04-15T05:12:58.592" v="2816" actId="478"/>
          <ac:spMkLst>
            <pc:docMk/>
            <pc:sldMk cId="2871229813" sldId="3226"/>
            <ac:spMk id="12" creationId="{92AACB51-B2B9-08E8-2ED8-6503CA02EA15}"/>
          </ac:spMkLst>
        </pc:spChg>
        <pc:spChg chg="del">
          <ac:chgData name="Abe,YutakaTKZIM" userId="4ea0f8c6-cb00-4a5a-9642-b208e11f484d" providerId="ADAL" clId="{7345B959-089B-4D18-B54A-222B21C25397}" dt="2024-04-15T05:12:58.592" v="2816" actId="478"/>
          <ac:spMkLst>
            <pc:docMk/>
            <pc:sldMk cId="2871229813" sldId="3226"/>
            <ac:spMk id="15" creationId="{41ECE49E-8307-9E54-E32E-6831585A7EEE}"/>
          </ac:spMkLst>
        </pc:spChg>
        <pc:spChg chg="del">
          <ac:chgData name="Abe,YutakaTKZIM" userId="4ea0f8c6-cb00-4a5a-9642-b208e11f484d" providerId="ADAL" clId="{7345B959-089B-4D18-B54A-222B21C25397}" dt="2024-04-15T05:12:58.592" v="2816" actId="478"/>
          <ac:spMkLst>
            <pc:docMk/>
            <pc:sldMk cId="2871229813" sldId="3226"/>
            <ac:spMk id="20" creationId="{284097F7-8ED2-E22C-30D3-5ECC21B82B14}"/>
          </ac:spMkLst>
        </pc:spChg>
        <pc:spChg chg="del">
          <ac:chgData name="Abe,YutakaTKZIM" userId="4ea0f8c6-cb00-4a5a-9642-b208e11f484d" providerId="ADAL" clId="{7345B959-089B-4D18-B54A-222B21C25397}" dt="2024-04-15T05:12:58.592" v="2816" actId="478"/>
          <ac:spMkLst>
            <pc:docMk/>
            <pc:sldMk cId="2871229813" sldId="3226"/>
            <ac:spMk id="24" creationId="{FB3F6317-A5B0-AAE2-2987-415909BFEEED}"/>
          </ac:spMkLst>
        </pc:spChg>
        <pc:spChg chg="del">
          <ac:chgData name="Abe,YutakaTKZIM" userId="4ea0f8c6-cb00-4a5a-9642-b208e11f484d" providerId="ADAL" clId="{7345B959-089B-4D18-B54A-222B21C25397}" dt="2024-04-15T05:12:58.592" v="2816" actId="478"/>
          <ac:spMkLst>
            <pc:docMk/>
            <pc:sldMk cId="2871229813" sldId="3226"/>
            <ac:spMk id="25" creationId="{6E82E3AE-A986-413C-CA6C-2CB0498593E0}"/>
          </ac:spMkLst>
        </pc:spChg>
        <pc:spChg chg="del">
          <ac:chgData name="Abe,YutakaTKZIM" userId="4ea0f8c6-cb00-4a5a-9642-b208e11f484d" providerId="ADAL" clId="{7345B959-089B-4D18-B54A-222B21C25397}" dt="2024-04-15T05:12:58.592" v="2816" actId="478"/>
          <ac:spMkLst>
            <pc:docMk/>
            <pc:sldMk cId="2871229813" sldId="3226"/>
            <ac:spMk id="31" creationId="{24000D79-DEB0-D39A-F133-ED309FE67E2D}"/>
          </ac:spMkLst>
        </pc:spChg>
        <pc:spChg chg="del">
          <ac:chgData name="Abe,YutakaTKZIM" userId="4ea0f8c6-cb00-4a5a-9642-b208e11f484d" providerId="ADAL" clId="{7345B959-089B-4D18-B54A-222B21C25397}" dt="2024-04-15T05:12:58.592" v="2816" actId="478"/>
          <ac:spMkLst>
            <pc:docMk/>
            <pc:sldMk cId="2871229813" sldId="3226"/>
            <ac:spMk id="32" creationId="{8F9007AE-EB04-0DFE-FBAA-5F1086DC20A8}"/>
          </ac:spMkLst>
        </pc:spChg>
        <pc:spChg chg="del">
          <ac:chgData name="Abe,YutakaTKZIM" userId="4ea0f8c6-cb00-4a5a-9642-b208e11f484d" providerId="ADAL" clId="{7345B959-089B-4D18-B54A-222B21C25397}" dt="2024-04-15T05:12:58.592" v="2816" actId="478"/>
          <ac:spMkLst>
            <pc:docMk/>
            <pc:sldMk cId="2871229813" sldId="3226"/>
            <ac:spMk id="49" creationId="{AEB2C52C-357C-7FD4-06FA-255639E2F9C2}"/>
          </ac:spMkLst>
        </pc:spChg>
        <pc:spChg chg="del">
          <ac:chgData name="Abe,YutakaTKZIM" userId="4ea0f8c6-cb00-4a5a-9642-b208e11f484d" providerId="ADAL" clId="{7345B959-089B-4D18-B54A-222B21C25397}" dt="2024-04-15T05:13:00.776" v="2817" actId="478"/>
          <ac:spMkLst>
            <pc:docMk/>
            <pc:sldMk cId="2871229813" sldId="3226"/>
            <ac:spMk id="3131" creationId="{D5B026A7-0930-FB82-49F2-30F8B31A622D}"/>
          </ac:spMkLst>
        </pc:spChg>
        <pc:spChg chg="del">
          <ac:chgData name="Abe,YutakaTKZIM" userId="4ea0f8c6-cb00-4a5a-9642-b208e11f484d" providerId="ADAL" clId="{7345B959-089B-4D18-B54A-222B21C25397}" dt="2024-04-15T05:12:58.592" v="2816" actId="478"/>
          <ac:spMkLst>
            <pc:docMk/>
            <pc:sldMk cId="2871229813" sldId="3226"/>
            <ac:spMk id="4096" creationId="{53D31D7B-B90D-FE2B-AE82-0BCA0319DD83}"/>
          </ac:spMkLst>
        </pc:spChg>
        <pc:spChg chg="del">
          <ac:chgData name="Abe,YutakaTKZIM" userId="4ea0f8c6-cb00-4a5a-9642-b208e11f484d" providerId="ADAL" clId="{7345B959-089B-4D18-B54A-222B21C25397}" dt="2024-04-15T05:12:58.592" v="2816" actId="478"/>
          <ac:spMkLst>
            <pc:docMk/>
            <pc:sldMk cId="2871229813" sldId="3226"/>
            <ac:spMk id="4114" creationId="{B351CFE4-6DC8-0098-2C1A-BCA09E578C1E}"/>
          </ac:spMkLst>
        </pc:spChg>
        <pc:grpChg chg="del">
          <ac:chgData name="Abe,YutakaTKZIM" userId="4ea0f8c6-cb00-4a5a-9642-b208e11f484d" providerId="ADAL" clId="{7345B959-089B-4D18-B54A-222B21C25397}" dt="2024-04-15T05:12:58.592" v="2816" actId="478"/>
          <ac:grpSpMkLst>
            <pc:docMk/>
            <pc:sldMk cId="2871229813" sldId="3226"/>
            <ac:grpSpMk id="40" creationId="{53C6DD90-1234-0707-8EF4-977CF84BB037}"/>
          </ac:grpSpMkLst>
        </pc:grpChg>
        <pc:graphicFrameChg chg="add del mod">
          <ac:chgData name="Abe,YutakaTKZIM" userId="4ea0f8c6-cb00-4a5a-9642-b208e11f484d" providerId="ADAL" clId="{7345B959-089B-4D18-B54A-222B21C25397}" dt="2024-04-15T05:13:05.053" v="2819"/>
          <ac:graphicFrameMkLst>
            <pc:docMk/>
            <pc:sldMk cId="2871229813" sldId="3226"/>
            <ac:graphicFrameMk id="3" creationId="{67DE038F-4504-EC7B-2B1E-63DFEFB37CA9}"/>
          </ac:graphicFrameMkLst>
        </pc:graphicFrameChg>
        <pc:graphicFrameChg chg="add mod">
          <ac:chgData name="Abe,YutakaTKZIM" userId="4ea0f8c6-cb00-4a5a-9642-b208e11f484d" providerId="ADAL" clId="{7345B959-089B-4D18-B54A-222B21C25397}" dt="2024-04-15T05:29:26.132" v="2823"/>
          <ac:graphicFrameMkLst>
            <pc:docMk/>
            <pc:sldMk cId="2871229813" sldId="3226"/>
            <ac:graphicFrameMk id="4" creationId="{C3EEDBD2-F576-A88E-E98A-D52A9CA42A58}"/>
          </ac:graphicFrameMkLst>
        </pc:graphicFrameChg>
        <pc:picChg chg="del">
          <ac:chgData name="Abe,YutakaTKZIM" userId="4ea0f8c6-cb00-4a5a-9642-b208e11f484d" providerId="ADAL" clId="{7345B959-089B-4D18-B54A-222B21C25397}" dt="2024-04-15T05:12:58.592" v="2816" actId="478"/>
          <ac:picMkLst>
            <pc:docMk/>
            <pc:sldMk cId="2871229813" sldId="3226"/>
            <ac:picMk id="19" creationId="{94C62C85-B813-624C-782A-EAC68C671E12}"/>
          </ac:picMkLst>
        </pc:picChg>
        <pc:picChg chg="del">
          <ac:chgData name="Abe,YutakaTKZIM" userId="4ea0f8c6-cb00-4a5a-9642-b208e11f484d" providerId="ADAL" clId="{7345B959-089B-4D18-B54A-222B21C25397}" dt="2024-04-15T05:12:58.592" v="2816" actId="478"/>
          <ac:picMkLst>
            <pc:docMk/>
            <pc:sldMk cId="2871229813" sldId="3226"/>
            <ac:picMk id="21" creationId="{3152C46A-C373-B3E8-6191-F13713040CFF}"/>
          </ac:picMkLst>
        </pc:picChg>
        <pc:cxnChg chg="del">
          <ac:chgData name="Abe,YutakaTKZIM" userId="4ea0f8c6-cb00-4a5a-9642-b208e11f484d" providerId="ADAL" clId="{7345B959-089B-4D18-B54A-222B21C25397}" dt="2024-04-15T05:12:58.592" v="2816" actId="478"/>
          <ac:cxnSpMkLst>
            <pc:docMk/>
            <pc:sldMk cId="2871229813" sldId="3226"/>
            <ac:cxnSpMk id="23" creationId="{D4E1D6CA-B98B-EA01-2985-A07FE11DE690}"/>
          </ac:cxnSpMkLst>
        </pc:cxnChg>
        <pc:cxnChg chg="del">
          <ac:chgData name="Abe,YutakaTKZIM" userId="4ea0f8c6-cb00-4a5a-9642-b208e11f484d" providerId="ADAL" clId="{7345B959-089B-4D18-B54A-222B21C25397}" dt="2024-04-15T05:12:58.592" v="2816" actId="478"/>
          <ac:cxnSpMkLst>
            <pc:docMk/>
            <pc:sldMk cId="2871229813" sldId="3226"/>
            <ac:cxnSpMk id="27" creationId="{63AABD50-342C-32F7-6AB8-BEDFF6022FB9}"/>
          </ac:cxnSpMkLst>
        </pc:cxnChg>
      </pc:sldChg>
      <pc:sldChg chg="addSp delSp modSp add mod">
        <pc:chgData name="Abe,YutakaTKZIM" userId="4ea0f8c6-cb00-4a5a-9642-b208e11f484d" providerId="ADAL" clId="{7345B959-089B-4D18-B54A-222B21C25397}" dt="2024-04-15T06:03:49.944" v="3604" actId="14100"/>
        <pc:sldMkLst>
          <pc:docMk/>
          <pc:sldMk cId="4204455491" sldId="3227"/>
        </pc:sldMkLst>
        <pc:spChg chg="mod">
          <ac:chgData name="Abe,YutakaTKZIM" userId="4ea0f8c6-cb00-4a5a-9642-b208e11f484d" providerId="ADAL" clId="{7345B959-089B-4D18-B54A-222B21C25397}" dt="2024-04-15T05:31:23.145" v="2881" actId="6549"/>
          <ac:spMkLst>
            <pc:docMk/>
            <pc:sldMk cId="4204455491" sldId="3227"/>
            <ac:spMk id="2" creationId="{C5923946-C3F2-AEC0-C8E0-6C72E31A6CA6}"/>
          </ac:spMkLst>
        </pc:spChg>
        <pc:spChg chg="add mod">
          <ac:chgData name="Abe,YutakaTKZIM" userId="4ea0f8c6-cb00-4a5a-9642-b208e11f484d" providerId="ADAL" clId="{7345B959-089B-4D18-B54A-222B21C25397}" dt="2024-04-15T05:41:51.573" v="3196" actId="1036"/>
          <ac:spMkLst>
            <pc:docMk/>
            <pc:sldMk cId="4204455491" sldId="3227"/>
            <ac:spMk id="3" creationId="{B25214C4-ABAA-C69B-D300-5E7C7E7E010A}"/>
          </ac:spMkLst>
        </pc:spChg>
        <pc:spChg chg="add mod">
          <ac:chgData name="Abe,YutakaTKZIM" userId="4ea0f8c6-cb00-4a5a-9642-b208e11f484d" providerId="ADAL" clId="{7345B959-089B-4D18-B54A-222B21C25397}" dt="2024-04-15T05:41:51.573" v="3196" actId="1036"/>
          <ac:spMkLst>
            <pc:docMk/>
            <pc:sldMk cId="4204455491" sldId="3227"/>
            <ac:spMk id="5" creationId="{27EF1500-4421-3554-BF55-28906802C77C}"/>
          </ac:spMkLst>
        </pc:spChg>
        <pc:spChg chg="add mod">
          <ac:chgData name="Abe,YutakaTKZIM" userId="4ea0f8c6-cb00-4a5a-9642-b208e11f484d" providerId="ADAL" clId="{7345B959-089B-4D18-B54A-222B21C25397}" dt="2024-04-15T05:41:51.573" v="3196" actId="1036"/>
          <ac:spMkLst>
            <pc:docMk/>
            <pc:sldMk cId="4204455491" sldId="3227"/>
            <ac:spMk id="6" creationId="{D35B027E-3907-DE2C-E49B-C73BCAC90B77}"/>
          </ac:spMkLst>
        </pc:spChg>
        <pc:spChg chg="add mod">
          <ac:chgData name="Abe,YutakaTKZIM" userId="4ea0f8c6-cb00-4a5a-9642-b208e11f484d" providerId="ADAL" clId="{7345B959-089B-4D18-B54A-222B21C25397}" dt="2024-04-15T05:41:51.573" v="3196" actId="1036"/>
          <ac:spMkLst>
            <pc:docMk/>
            <pc:sldMk cId="4204455491" sldId="3227"/>
            <ac:spMk id="7" creationId="{13F3AC49-D430-9516-3A81-B6786508639F}"/>
          </ac:spMkLst>
        </pc:spChg>
        <pc:spChg chg="add mod">
          <ac:chgData name="Abe,YutakaTKZIM" userId="4ea0f8c6-cb00-4a5a-9642-b208e11f484d" providerId="ADAL" clId="{7345B959-089B-4D18-B54A-222B21C25397}" dt="2024-04-15T05:41:51.573" v="3196" actId="1036"/>
          <ac:spMkLst>
            <pc:docMk/>
            <pc:sldMk cId="4204455491" sldId="3227"/>
            <ac:spMk id="8" creationId="{609A34AB-F0F9-FC22-4C31-E9663BA2C083}"/>
          </ac:spMkLst>
        </pc:spChg>
        <pc:spChg chg="add mod">
          <ac:chgData name="Abe,YutakaTKZIM" userId="4ea0f8c6-cb00-4a5a-9642-b208e11f484d" providerId="ADAL" clId="{7345B959-089B-4D18-B54A-222B21C25397}" dt="2024-04-15T05:41:51.573" v="3196" actId="1036"/>
          <ac:spMkLst>
            <pc:docMk/>
            <pc:sldMk cId="4204455491" sldId="3227"/>
            <ac:spMk id="9" creationId="{66E88C86-7829-7245-82DA-CD40630C72CF}"/>
          </ac:spMkLst>
        </pc:spChg>
        <pc:spChg chg="add mod">
          <ac:chgData name="Abe,YutakaTKZIM" userId="4ea0f8c6-cb00-4a5a-9642-b208e11f484d" providerId="ADAL" clId="{7345B959-089B-4D18-B54A-222B21C25397}" dt="2024-04-15T05:41:51.573" v="3196" actId="1036"/>
          <ac:spMkLst>
            <pc:docMk/>
            <pc:sldMk cId="4204455491" sldId="3227"/>
            <ac:spMk id="47" creationId="{F674C0A4-0B36-5DDE-75E3-9C8497807268}"/>
          </ac:spMkLst>
        </pc:spChg>
        <pc:spChg chg="add mod">
          <ac:chgData name="Abe,YutakaTKZIM" userId="4ea0f8c6-cb00-4a5a-9642-b208e11f484d" providerId="ADAL" clId="{7345B959-089B-4D18-B54A-222B21C25397}" dt="2024-04-15T05:41:51.573" v="3196" actId="1036"/>
          <ac:spMkLst>
            <pc:docMk/>
            <pc:sldMk cId="4204455491" sldId="3227"/>
            <ac:spMk id="48" creationId="{B75F4676-00CB-1EB6-D8DA-BC848CC1A335}"/>
          </ac:spMkLst>
        </pc:spChg>
        <pc:spChg chg="add mod">
          <ac:chgData name="Abe,YutakaTKZIM" userId="4ea0f8c6-cb00-4a5a-9642-b208e11f484d" providerId="ADAL" clId="{7345B959-089B-4D18-B54A-222B21C25397}" dt="2024-04-15T05:42:44.201" v="3213" actId="207"/>
          <ac:spMkLst>
            <pc:docMk/>
            <pc:sldMk cId="4204455491" sldId="3227"/>
            <ac:spMk id="49" creationId="{5FEC484E-01D2-4D29-CE12-0327F46630C0}"/>
          </ac:spMkLst>
        </pc:spChg>
        <pc:spChg chg="add mod">
          <ac:chgData name="Abe,YutakaTKZIM" userId="4ea0f8c6-cb00-4a5a-9642-b208e11f484d" providerId="ADAL" clId="{7345B959-089B-4D18-B54A-222B21C25397}" dt="2024-04-15T05:42:48.746" v="3214" actId="571"/>
          <ac:spMkLst>
            <pc:docMk/>
            <pc:sldMk cId="4204455491" sldId="3227"/>
            <ac:spMk id="50" creationId="{7525BFB6-1EB5-1B99-8BAD-1DFA374A9CD5}"/>
          </ac:spMkLst>
        </pc:spChg>
        <pc:spChg chg="add mod">
          <ac:chgData name="Abe,YutakaTKZIM" userId="4ea0f8c6-cb00-4a5a-9642-b208e11f484d" providerId="ADAL" clId="{7345B959-089B-4D18-B54A-222B21C25397}" dt="2024-04-15T05:42:52.086" v="3215" actId="571"/>
          <ac:spMkLst>
            <pc:docMk/>
            <pc:sldMk cId="4204455491" sldId="3227"/>
            <ac:spMk id="51" creationId="{606994E4-4507-CEE2-79B1-07EC50F12F3C}"/>
          </ac:spMkLst>
        </pc:spChg>
        <pc:spChg chg="add mod">
          <ac:chgData name="Abe,YutakaTKZIM" userId="4ea0f8c6-cb00-4a5a-9642-b208e11f484d" providerId="ADAL" clId="{7345B959-089B-4D18-B54A-222B21C25397}" dt="2024-04-15T05:48:39.661" v="3241" actId="14100"/>
          <ac:spMkLst>
            <pc:docMk/>
            <pc:sldMk cId="4204455491" sldId="3227"/>
            <ac:spMk id="57" creationId="{1ABA561B-5CBC-CCFE-5CFC-41AA2AAE5C7F}"/>
          </ac:spMkLst>
        </pc:spChg>
        <pc:graphicFrameChg chg="del">
          <ac:chgData name="Abe,YutakaTKZIM" userId="4ea0f8c6-cb00-4a5a-9642-b208e11f484d" providerId="ADAL" clId="{7345B959-089B-4D18-B54A-222B21C25397}" dt="2024-04-15T05:31:06.635" v="2825" actId="478"/>
          <ac:graphicFrameMkLst>
            <pc:docMk/>
            <pc:sldMk cId="4204455491" sldId="3227"/>
            <ac:graphicFrameMk id="4" creationId="{C3EEDBD2-F576-A88E-E98A-D52A9CA42A58}"/>
          </ac:graphicFrameMkLst>
        </pc:graphicFrameChg>
        <pc:picChg chg="add mod">
          <ac:chgData name="Abe,YutakaTKZIM" userId="4ea0f8c6-cb00-4a5a-9642-b208e11f484d" providerId="ADAL" clId="{7345B959-089B-4D18-B54A-222B21C25397}" dt="2024-04-15T05:45:10.854" v="3221" actId="1582"/>
          <ac:picMkLst>
            <pc:docMk/>
            <pc:sldMk cId="4204455491" sldId="3227"/>
            <ac:picMk id="53" creationId="{30E53F59-34BC-CCBD-9309-BBBCBF3DC0B4}"/>
          </ac:picMkLst>
        </pc:picChg>
        <pc:picChg chg="add mod">
          <ac:chgData name="Abe,YutakaTKZIM" userId="4ea0f8c6-cb00-4a5a-9642-b208e11f484d" providerId="ADAL" clId="{7345B959-089B-4D18-B54A-222B21C25397}" dt="2024-04-15T05:48:32.533" v="3238" actId="1076"/>
          <ac:picMkLst>
            <pc:docMk/>
            <pc:sldMk cId="4204455491" sldId="3227"/>
            <ac:picMk id="55" creationId="{0022E921-B298-02E8-C53F-E26876C712D9}"/>
          </ac:picMkLst>
        </pc:picChg>
        <pc:picChg chg="add del mod">
          <ac:chgData name="Abe,YutakaTKZIM" userId="4ea0f8c6-cb00-4a5a-9642-b208e11f484d" providerId="ADAL" clId="{7345B959-089B-4D18-B54A-222B21C25397}" dt="2024-04-15T06:03:16.462" v="3599" actId="478"/>
          <ac:picMkLst>
            <pc:docMk/>
            <pc:sldMk cId="4204455491" sldId="3227"/>
            <ac:picMk id="58" creationId="{CCD64899-E33A-DC29-90F6-EF0250A43093}"/>
          </ac:picMkLst>
        </pc:picChg>
        <pc:picChg chg="add mod">
          <ac:chgData name="Abe,YutakaTKZIM" userId="4ea0f8c6-cb00-4a5a-9642-b208e11f484d" providerId="ADAL" clId="{7345B959-089B-4D18-B54A-222B21C25397}" dt="2024-04-15T06:03:49.944" v="3604" actId="14100"/>
          <ac:picMkLst>
            <pc:docMk/>
            <pc:sldMk cId="4204455491" sldId="3227"/>
            <ac:picMk id="7170" creationId="{28FCCC5A-3624-89C3-3CF1-9C18D596B32B}"/>
          </ac:picMkLst>
        </pc:picChg>
        <pc:cxnChg chg="add del mod">
          <ac:chgData name="Abe,YutakaTKZIM" userId="4ea0f8c6-cb00-4a5a-9642-b208e11f484d" providerId="ADAL" clId="{7345B959-089B-4D18-B54A-222B21C25397}" dt="2024-04-15T05:37:21.211" v="3030" actId="478"/>
          <ac:cxnSpMkLst>
            <pc:docMk/>
            <pc:sldMk cId="4204455491" sldId="3227"/>
            <ac:cxnSpMk id="11" creationId="{CF8D8285-CEB5-47D1-6475-7429C91B896E}"/>
          </ac:cxnSpMkLst>
        </pc:cxnChg>
        <pc:cxnChg chg="add del mod">
          <ac:chgData name="Abe,YutakaTKZIM" userId="4ea0f8c6-cb00-4a5a-9642-b208e11f484d" providerId="ADAL" clId="{7345B959-089B-4D18-B54A-222B21C25397}" dt="2024-04-15T05:37:12.019" v="3028" actId="478"/>
          <ac:cxnSpMkLst>
            <pc:docMk/>
            <pc:sldMk cId="4204455491" sldId="3227"/>
            <ac:cxnSpMk id="27" creationId="{18310B0C-A84E-7852-27FE-83408A1822EE}"/>
          </ac:cxnSpMkLst>
        </pc:cxnChg>
        <pc:cxnChg chg="add del mod">
          <ac:chgData name="Abe,YutakaTKZIM" userId="4ea0f8c6-cb00-4a5a-9642-b208e11f484d" providerId="ADAL" clId="{7345B959-089B-4D18-B54A-222B21C25397}" dt="2024-04-15T05:37:51.392" v="3035" actId="478"/>
          <ac:cxnSpMkLst>
            <pc:docMk/>
            <pc:sldMk cId="4204455491" sldId="3227"/>
            <ac:cxnSpMk id="31" creationId="{C51ECA0A-FF02-FB4D-BDAD-11C6A1580C57}"/>
          </ac:cxnSpMkLst>
        </pc:cxnChg>
        <pc:cxnChg chg="add mod">
          <ac:chgData name="Abe,YutakaTKZIM" userId="4ea0f8c6-cb00-4a5a-9642-b208e11f484d" providerId="ADAL" clId="{7345B959-089B-4D18-B54A-222B21C25397}" dt="2024-04-15T05:41:51.573" v="3196" actId="1036"/>
          <ac:cxnSpMkLst>
            <pc:docMk/>
            <pc:sldMk cId="4204455491" sldId="3227"/>
            <ac:cxnSpMk id="36" creationId="{1B304775-0FD2-36B9-07DC-BDB070052639}"/>
          </ac:cxnSpMkLst>
        </pc:cxnChg>
        <pc:cxnChg chg="add mod">
          <ac:chgData name="Abe,YutakaTKZIM" userId="4ea0f8c6-cb00-4a5a-9642-b208e11f484d" providerId="ADAL" clId="{7345B959-089B-4D18-B54A-222B21C25397}" dt="2024-04-15T05:41:51.573" v="3196" actId="1036"/>
          <ac:cxnSpMkLst>
            <pc:docMk/>
            <pc:sldMk cId="4204455491" sldId="3227"/>
            <ac:cxnSpMk id="38" creationId="{37679567-FEE2-5987-466F-B6003F9673E4}"/>
          </ac:cxnSpMkLst>
        </pc:cxnChg>
        <pc:cxnChg chg="add mod">
          <ac:chgData name="Abe,YutakaTKZIM" userId="4ea0f8c6-cb00-4a5a-9642-b208e11f484d" providerId="ADAL" clId="{7345B959-089B-4D18-B54A-222B21C25397}" dt="2024-04-15T05:41:51.573" v="3196" actId="1036"/>
          <ac:cxnSpMkLst>
            <pc:docMk/>
            <pc:sldMk cId="4204455491" sldId="3227"/>
            <ac:cxnSpMk id="41" creationId="{DF60C508-B3DE-C83C-521A-F419E53CFD08}"/>
          </ac:cxnSpMkLst>
        </pc:cxnChg>
      </pc:sldChg>
      <pc:sldChg chg="addSp delSp modSp add mod">
        <pc:chgData name="Abe,YutakaTKZIM" userId="4ea0f8c6-cb00-4a5a-9642-b208e11f484d" providerId="ADAL" clId="{7345B959-089B-4D18-B54A-222B21C25397}" dt="2024-04-15T06:03:12.185" v="3597" actId="21"/>
        <pc:sldMkLst>
          <pc:docMk/>
          <pc:sldMk cId="4147499400" sldId="3228"/>
        </pc:sldMkLst>
        <pc:spChg chg="mod">
          <ac:chgData name="Abe,YutakaTKZIM" userId="4ea0f8c6-cb00-4a5a-9642-b208e11f484d" providerId="ADAL" clId="{7345B959-089B-4D18-B54A-222B21C25397}" dt="2024-04-15T05:50:41.643" v="3275" actId="20577"/>
          <ac:spMkLst>
            <pc:docMk/>
            <pc:sldMk cId="4147499400" sldId="3228"/>
            <ac:spMk id="2" creationId="{C5923946-C3F2-AEC0-C8E0-6C72E31A6CA6}"/>
          </ac:spMkLst>
        </pc:spChg>
        <pc:spChg chg="mod">
          <ac:chgData name="Abe,YutakaTKZIM" userId="4ea0f8c6-cb00-4a5a-9642-b208e11f484d" providerId="ADAL" clId="{7345B959-089B-4D18-B54A-222B21C25397}" dt="2024-04-15T05:54:48.817" v="3477" actId="1036"/>
          <ac:spMkLst>
            <pc:docMk/>
            <pc:sldMk cId="4147499400" sldId="3228"/>
            <ac:spMk id="3" creationId="{B25214C4-ABAA-C69B-D300-5E7C7E7E010A}"/>
          </ac:spMkLst>
        </pc:spChg>
        <pc:spChg chg="add mod">
          <ac:chgData name="Abe,YutakaTKZIM" userId="4ea0f8c6-cb00-4a5a-9642-b208e11f484d" providerId="ADAL" clId="{7345B959-089B-4D18-B54A-222B21C25397}" dt="2024-04-15T05:54:48.817" v="3477" actId="1036"/>
          <ac:spMkLst>
            <pc:docMk/>
            <pc:sldMk cId="4147499400" sldId="3228"/>
            <ac:spMk id="4" creationId="{893211A4-5281-E2F4-0EB3-64735284473F}"/>
          </ac:spMkLst>
        </pc:spChg>
        <pc:spChg chg="mod">
          <ac:chgData name="Abe,YutakaTKZIM" userId="4ea0f8c6-cb00-4a5a-9642-b208e11f484d" providerId="ADAL" clId="{7345B959-089B-4D18-B54A-222B21C25397}" dt="2024-04-15T05:54:48.817" v="3477" actId="1036"/>
          <ac:spMkLst>
            <pc:docMk/>
            <pc:sldMk cId="4147499400" sldId="3228"/>
            <ac:spMk id="5" creationId="{27EF1500-4421-3554-BF55-28906802C77C}"/>
          </ac:spMkLst>
        </pc:spChg>
        <pc:spChg chg="add del mod">
          <ac:chgData name="Abe,YutakaTKZIM" userId="4ea0f8c6-cb00-4a5a-9642-b208e11f484d" providerId="ADAL" clId="{7345B959-089B-4D18-B54A-222B21C25397}" dt="2024-04-15T05:54:48.817" v="3477" actId="1036"/>
          <ac:spMkLst>
            <pc:docMk/>
            <pc:sldMk cId="4147499400" sldId="3228"/>
            <ac:spMk id="6" creationId="{D35B027E-3907-DE2C-E49B-C73BCAC90B77}"/>
          </ac:spMkLst>
        </pc:spChg>
        <pc:spChg chg="mod">
          <ac:chgData name="Abe,YutakaTKZIM" userId="4ea0f8c6-cb00-4a5a-9642-b208e11f484d" providerId="ADAL" clId="{7345B959-089B-4D18-B54A-222B21C25397}" dt="2024-04-15T05:54:48.817" v="3477" actId="1036"/>
          <ac:spMkLst>
            <pc:docMk/>
            <pc:sldMk cId="4147499400" sldId="3228"/>
            <ac:spMk id="7" creationId="{13F3AC49-D430-9516-3A81-B6786508639F}"/>
          </ac:spMkLst>
        </pc:spChg>
        <pc:spChg chg="mod">
          <ac:chgData name="Abe,YutakaTKZIM" userId="4ea0f8c6-cb00-4a5a-9642-b208e11f484d" providerId="ADAL" clId="{7345B959-089B-4D18-B54A-222B21C25397}" dt="2024-04-15T05:54:48.817" v="3477" actId="1036"/>
          <ac:spMkLst>
            <pc:docMk/>
            <pc:sldMk cId="4147499400" sldId="3228"/>
            <ac:spMk id="8" creationId="{609A34AB-F0F9-FC22-4C31-E9663BA2C083}"/>
          </ac:spMkLst>
        </pc:spChg>
        <pc:spChg chg="del">
          <ac:chgData name="Abe,YutakaTKZIM" userId="4ea0f8c6-cb00-4a5a-9642-b208e11f484d" providerId="ADAL" clId="{7345B959-089B-4D18-B54A-222B21C25397}" dt="2024-04-15T05:50:45.767" v="3276" actId="478"/>
          <ac:spMkLst>
            <pc:docMk/>
            <pc:sldMk cId="4147499400" sldId="3228"/>
            <ac:spMk id="9" creationId="{66E88C86-7829-7245-82DA-CD40630C72CF}"/>
          </ac:spMkLst>
        </pc:spChg>
        <pc:spChg chg="add mod">
          <ac:chgData name="Abe,YutakaTKZIM" userId="4ea0f8c6-cb00-4a5a-9642-b208e11f484d" providerId="ADAL" clId="{7345B959-089B-4D18-B54A-222B21C25397}" dt="2024-04-15T05:54:48.817" v="3477" actId="1036"/>
          <ac:spMkLst>
            <pc:docMk/>
            <pc:sldMk cId="4147499400" sldId="3228"/>
            <ac:spMk id="10" creationId="{9FDD0F8F-C8FE-3C56-DA87-68C38A7E2B96}"/>
          </ac:spMkLst>
        </pc:spChg>
        <pc:spChg chg="add mod">
          <ac:chgData name="Abe,YutakaTKZIM" userId="4ea0f8c6-cb00-4a5a-9642-b208e11f484d" providerId="ADAL" clId="{7345B959-089B-4D18-B54A-222B21C25397}" dt="2024-04-15T05:54:48.817" v="3477" actId="1036"/>
          <ac:spMkLst>
            <pc:docMk/>
            <pc:sldMk cId="4147499400" sldId="3228"/>
            <ac:spMk id="11" creationId="{D87452AD-22BA-4EE7-EB06-E73A571554E1}"/>
          </ac:spMkLst>
        </pc:spChg>
        <pc:spChg chg="add mod">
          <ac:chgData name="Abe,YutakaTKZIM" userId="4ea0f8c6-cb00-4a5a-9642-b208e11f484d" providerId="ADAL" clId="{7345B959-089B-4D18-B54A-222B21C25397}" dt="2024-04-15T05:54:48.817" v="3477" actId="1036"/>
          <ac:spMkLst>
            <pc:docMk/>
            <pc:sldMk cId="4147499400" sldId="3228"/>
            <ac:spMk id="12" creationId="{531E139B-E587-14AB-E7E0-08AF5B3B24B6}"/>
          </ac:spMkLst>
        </pc:spChg>
        <pc:spChg chg="add mod">
          <ac:chgData name="Abe,YutakaTKZIM" userId="4ea0f8c6-cb00-4a5a-9642-b208e11f484d" providerId="ADAL" clId="{7345B959-089B-4D18-B54A-222B21C25397}" dt="2024-04-15T05:54:48.817" v="3477" actId="1036"/>
          <ac:spMkLst>
            <pc:docMk/>
            <pc:sldMk cId="4147499400" sldId="3228"/>
            <ac:spMk id="13" creationId="{DB2C902E-AFED-A28D-B56A-235228A6CF56}"/>
          </ac:spMkLst>
        </pc:spChg>
        <pc:spChg chg="add mod">
          <ac:chgData name="Abe,YutakaTKZIM" userId="4ea0f8c6-cb00-4a5a-9642-b208e11f484d" providerId="ADAL" clId="{7345B959-089B-4D18-B54A-222B21C25397}" dt="2024-04-15T05:54:48.817" v="3477" actId="1036"/>
          <ac:spMkLst>
            <pc:docMk/>
            <pc:sldMk cId="4147499400" sldId="3228"/>
            <ac:spMk id="14" creationId="{1772C949-A34C-68F8-33BB-328F0CAC0D55}"/>
          </ac:spMkLst>
        </pc:spChg>
        <pc:spChg chg="add mod">
          <ac:chgData name="Abe,YutakaTKZIM" userId="4ea0f8c6-cb00-4a5a-9642-b208e11f484d" providerId="ADAL" clId="{7345B959-089B-4D18-B54A-222B21C25397}" dt="2024-04-15T05:54:48.817" v="3477" actId="1036"/>
          <ac:spMkLst>
            <pc:docMk/>
            <pc:sldMk cId="4147499400" sldId="3228"/>
            <ac:spMk id="15" creationId="{01F15973-2C1A-96C2-2384-31CEC06A518E}"/>
          </ac:spMkLst>
        </pc:spChg>
        <pc:spChg chg="add mod">
          <ac:chgData name="Abe,YutakaTKZIM" userId="4ea0f8c6-cb00-4a5a-9642-b208e11f484d" providerId="ADAL" clId="{7345B959-089B-4D18-B54A-222B21C25397}" dt="2024-04-15T05:54:48.817" v="3477" actId="1036"/>
          <ac:spMkLst>
            <pc:docMk/>
            <pc:sldMk cId="4147499400" sldId="3228"/>
            <ac:spMk id="16" creationId="{D41BE35E-9A33-E8AD-E428-01F8738ED236}"/>
          </ac:spMkLst>
        </pc:spChg>
        <pc:spChg chg="add mod">
          <ac:chgData name="Abe,YutakaTKZIM" userId="4ea0f8c6-cb00-4a5a-9642-b208e11f484d" providerId="ADAL" clId="{7345B959-089B-4D18-B54A-222B21C25397}" dt="2024-04-15T05:54:48.817" v="3477" actId="1036"/>
          <ac:spMkLst>
            <pc:docMk/>
            <pc:sldMk cId="4147499400" sldId="3228"/>
            <ac:spMk id="17" creationId="{FE27D6E4-719D-FB39-B2E9-3514E2806DCD}"/>
          </ac:spMkLst>
        </pc:spChg>
        <pc:spChg chg="add mod">
          <ac:chgData name="Abe,YutakaTKZIM" userId="4ea0f8c6-cb00-4a5a-9642-b208e11f484d" providerId="ADAL" clId="{7345B959-089B-4D18-B54A-222B21C25397}" dt="2024-04-15T05:54:48.817" v="3477" actId="1036"/>
          <ac:spMkLst>
            <pc:docMk/>
            <pc:sldMk cId="4147499400" sldId="3228"/>
            <ac:spMk id="18" creationId="{1989A24D-FF82-D060-7BDE-B743AC530190}"/>
          </ac:spMkLst>
        </pc:spChg>
        <pc:spChg chg="add mod">
          <ac:chgData name="Abe,YutakaTKZIM" userId="4ea0f8c6-cb00-4a5a-9642-b208e11f484d" providerId="ADAL" clId="{7345B959-089B-4D18-B54A-222B21C25397}" dt="2024-04-15T05:54:48.817" v="3477" actId="1036"/>
          <ac:spMkLst>
            <pc:docMk/>
            <pc:sldMk cId="4147499400" sldId="3228"/>
            <ac:spMk id="19" creationId="{A6224C83-41F1-B260-D444-14A1E0092439}"/>
          </ac:spMkLst>
        </pc:spChg>
        <pc:spChg chg="add mod">
          <ac:chgData name="Abe,YutakaTKZIM" userId="4ea0f8c6-cb00-4a5a-9642-b208e11f484d" providerId="ADAL" clId="{7345B959-089B-4D18-B54A-222B21C25397}" dt="2024-04-15T05:54:48.817" v="3477" actId="1036"/>
          <ac:spMkLst>
            <pc:docMk/>
            <pc:sldMk cId="4147499400" sldId="3228"/>
            <ac:spMk id="20" creationId="{B2A3F10F-8FAB-9F9C-5B7E-87CD6A2AD390}"/>
          </ac:spMkLst>
        </pc:spChg>
        <pc:spChg chg="add mod">
          <ac:chgData name="Abe,YutakaTKZIM" userId="4ea0f8c6-cb00-4a5a-9642-b208e11f484d" providerId="ADAL" clId="{7345B959-089B-4D18-B54A-222B21C25397}" dt="2024-04-15T05:54:48.817" v="3477" actId="1036"/>
          <ac:spMkLst>
            <pc:docMk/>
            <pc:sldMk cId="4147499400" sldId="3228"/>
            <ac:spMk id="21" creationId="{9EDAF9C1-0683-C23A-18CB-12997B6B153F}"/>
          </ac:spMkLst>
        </pc:spChg>
        <pc:spChg chg="add mod">
          <ac:chgData name="Abe,YutakaTKZIM" userId="4ea0f8c6-cb00-4a5a-9642-b208e11f484d" providerId="ADAL" clId="{7345B959-089B-4D18-B54A-222B21C25397}" dt="2024-04-15T05:54:48.817" v="3477" actId="1036"/>
          <ac:spMkLst>
            <pc:docMk/>
            <pc:sldMk cId="4147499400" sldId="3228"/>
            <ac:spMk id="22" creationId="{E5F58724-AF07-D34F-F877-E5B49DC3AC11}"/>
          </ac:spMkLst>
        </pc:spChg>
        <pc:spChg chg="add mod">
          <ac:chgData name="Abe,YutakaTKZIM" userId="4ea0f8c6-cb00-4a5a-9642-b208e11f484d" providerId="ADAL" clId="{7345B959-089B-4D18-B54A-222B21C25397}" dt="2024-04-15T05:54:48.817" v="3477" actId="1036"/>
          <ac:spMkLst>
            <pc:docMk/>
            <pc:sldMk cId="4147499400" sldId="3228"/>
            <ac:spMk id="23" creationId="{F7796C9E-82DA-4A74-2539-FB6C71E566CC}"/>
          </ac:spMkLst>
        </pc:spChg>
        <pc:spChg chg="add mod">
          <ac:chgData name="Abe,YutakaTKZIM" userId="4ea0f8c6-cb00-4a5a-9642-b208e11f484d" providerId="ADAL" clId="{7345B959-089B-4D18-B54A-222B21C25397}" dt="2024-04-15T05:54:52.202" v="3478" actId="1076"/>
          <ac:spMkLst>
            <pc:docMk/>
            <pc:sldMk cId="4147499400" sldId="3228"/>
            <ac:spMk id="24" creationId="{3F983190-13F0-8532-C3C8-BF3907E2B8DD}"/>
          </ac:spMkLst>
        </pc:spChg>
        <pc:spChg chg="add mod">
          <ac:chgData name="Abe,YutakaTKZIM" userId="4ea0f8c6-cb00-4a5a-9642-b208e11f484d" providerId="ADAL" clId="{7345B959-089B-4D18-B54A-222B21C25397}" dt="2024-04-15T05:54:54.392" v="3479" actId="1076"/>
          <ac:spMkLst>
            <pc:docMk/>
            <pc:sldMk cId="4147499400" sldId="3228"/>
            <ac:spMk id="25" creationId="{63B950E1-1DE7-EFA7-76F8-558F611D782F}"/>
          </ac:spMkLst>
        </pc:spChg>
        <pc:spChg chg="add mod">
          <ac:chgData name="Abe,YutakaTKZIM" userId="4ea0f8c6-cb00-4a5a-9642-b208e11f484d" providerId="ADAL" clId="{7345B959-089B-4D18-B54A-222B21C25397}" dt="2024-04-15T05:54:48.817" v="3477" actId="1036"/>
          <ac:spMkLst>
            <pc:docMk/>
            <pc:sldMk cId="4147499400" sldId="3228"/>
            <ac:spMk id="26" creationId="{DDB8EA2D-D199-A3E4-1A66-A31C9ECE2919}"/>
          </ac:spMkLst>
        </pc:spChg>
        <pc:spChg chg="add mod">
          <ac:chgData name="Abe,YutakaTKZIM" userId="4ea0f8c6-cb00-4a5a-9642-b208e11f484d" providerId="ADAL" clId="{7345B959-089B-4D18-B54A-222B21C25397}" dt="2024-04-15T05:54:48.817" v="3477" actId="1036"/>
          <ac:spMkLst>
            <pc:docMk/>
            <pc:sldMk cId="4147499400" sldId="3228"/>
            <ac:spMk id="27" creationId="{1D504171-6954-4FB7-0748-BC259103E62C}"/>
          </ac:spMkLst>
        </pc:spChg>
        <pc:spChg chg="add mod">
          <ac:chgData name="Abe,YutakaTKZIM" userId="4ea0f8c6-cb00-4a5a-9642-b208e11f484d" providerId="ADAL" clId="{7345B959-089B-4D18-B54A-222B21C25397}" dt="2024-04-15T06:02:30.952" v="3595" actId="1076"/>
          <ac:spMkLst>
            <pc:docMk/>
            <pc:sldMk cId="4147499400" sldId="3228"/>
            <ac:spMk id="28" creationId="{2C414955-7954-1EB5-A38A-CBD25A2C451B}"/>
          </ac:spMkLst>
        </pc:spChg>
        <pc:spChg chg="add mod">
          <ac:chgData name="Abe,YutakaTKZIM" userId="4ea0f8c6-cb00-4a5a-9642-b208e11f484d" providerId="ADAL" clId="{7345B959-089B-4D18-B54A-222B21C25397}" dt="2024-04-15T06:02:34.966" v="3596" actId="1076"/>
          <ac:spMkLst>
            <pc:docMk/>
            <pc:sldMk cId="4147499400" sldId="3228"/>
            <ac:spMk id="29" creationId="{963F52D4-0A1E-C71F-8395-4D414B80C0A5}"/>
          </ac:spMkLst>
        </pc:spChg>
        <pc:spChg chg="del">
          <ac:chgData name="Abe,YutakaTKZIM" userId="4ea0f8c6-cb00-4a5a-9642-b208e11f484d" providerId="ADAL" clId="{7345B959-089B-4D18-B54A-222B21C25397}" dt="2024-04-15T05:50:58.727" v="3283" actId="478"/>
          <ac:spMkLst>
            <pc:docMk/>
            <pc:sldMk cId="4147499400" sldId="3228"/>
            <ac:spMk id="47" creationId="{F674C0A4-0B36-5DDE-75E3-9C8497807268}"/>
          </ac:spMkLst>
        </pc:spChg>
        <pc:spChg chg="del">
          <ac:chgData name="Abe,YutakaTKZIM" userId="4ea0f8c6-cb00-4a5a-9642-b208e11f484d" providerId="ADAL" clId="{7345B959-089B-4D18-B54A-222B21C25397}" dt="2024-04-15T05:51:01.595" v="3284" actId="478"/>
          <ac:spMkLst>
            <pc:docMk/>
            <pc:sldMk cId="4147499400" sldId="3228"/>
            <ac:spMk id="48" creationId="{B75F4676-00CB-1EB6-D8DA-BC848CC1A335}"/>
          </ac:spMkLst>
        </pc:spChg>
        <pc:spChg chg="del">
          <ac:chgData name="Abe,YutakaTKZIM" userId="4ea0f8c6-cb00-4a5a-9642-b208e11f484d" providerId="ADAL" clId="{7345B959-089B-4D18-B54A-222B21C25397}" dt="2024-04-15T05:51:43.738" v="3327" actId="478"/>
          <ac:spMkLst>
            <pc:docMk/>
            <pc:sldMk cId="4147499400" sldId="3228"/>
            <ac:spMk id="49" creationId="{5FEC484E-01D2-4D29-CE12-0327F46630C0}"/>
          </ac:spMkLst>
        </pc:spChg>
        <pc:spChg chg="del">
          <ac:chgData name="Abe,YutakaTKZIM" userId="4ea0f8c6-cb00-4a5a-9642-b208e11f484d" providerId="ADAL" clId="{7345B959-089B-4D18-B54A-222B21C25397}" dt="2024-04-15T05:51:50.581" v="3331" actId="478"/>
          <ac:spMkLst>
            <pc:docMk/>
            <pc:sldMk cId="4147499400" sldId="3228"/>
            <ac:spMk id="50" creationId="{7525BFB6-1EB5-1B99-8BAD-1DFA374A9CD5}"/>
          </ac:spMkLst>
        </pc:spChg>
        <pc:spChg chg="del">
          <ac:chgData name="Abe,YutakaTKZIM" userId="4ea0f8c6-cb00-4a5a-9642-b208e11f484d" providerId="ADAL" clId="{7345B959-089B-4D18-B54A-222B21C25397}" dt="2024-04-15T05:51:49.589" v="3330" actId="478"/>
          <ac:spMkLst>
            <pc:docMk/>
            <pc:sldMk cId="4147499400" sldId="3228"/>
            <ac:spMk id="51" creationId="{606994E4-4507-CEE2-79B1-07EC50F12F3C}"/>
          </ac:spMkLst>
        </pc:spChg>
        <pc:spChg chg="del">
          <ac:chgData name="Abe,YutakaTKZIM" userId="4ea0f8c6-cb00-4a5a-9642-b208e11f484d" providerId="ADAL" clId="{7345B959-089B-4D18-B54A-222B21C25397}" dt="2024-04-15T05:50:52.633" v="3282" actId="478"/>
          <ac:spMkLst>
            <pc:docMk/>
            <pc:sldMk cId="4147499400" sldId="3228"/>
            <ac:spMk id="57" creationId="{1ABA561B-5CBC-CCFE-5CFC-41AA2AAE5C7F}"/>
          </ac:spMkLst>
        </pc:spChg>
        <pc:picChg chg="del">
          <ac:chgData name="Abe,YutakaTKZIM" userId="4ea0f8c6-cb00-4a5a-9642-b208e11f484d" providerId="ADAL" clId="{7345B959-089B-4D18-B54A-222B21C25397}" dt="2024-04-15T05:50:46.583" v="3277" actId="478"/>
          <ac:picMkLst>
            <pc:docMk/>
            <pc:sldMk cId="4147499400" sldId="3228"/>
            <ac:picMk id="53" creationId="{30E53F59-34BC-CCBD-9309-BBBCBF3DC0B4}"/>
          </ac:picMkLst>
        </pc:picChg>
        <pc:picChg chg="del">
          <ac:chgData name="Abe,YutakaTKZIM" userId="4ea0f8c6-cb00-4a5a-9642-b208e11f484d" providerId="ADAL" clId="{7345B959-089B-4D18-B54A-222B21C25397}" dt="2024-04-15T05:50:51.281" v="3281" actId="478"/>
          <ac:picMkLst>
            <pc:docMk/>
            <pc:sldMk cId="4147499400" sldId="3228"/>
            <ac:picMk id="55" creationId="{0022E921-B298-02E8-C53F-E26876C712D9}"/>
          </ac:picMkLst>
        </pc:picChg>
        <pc:picChg chg="add del mod">
          <ac:chgData name="Abe,YutakaTKZIM" userId="4ea0f8c6-cb00-4a5a-9642-b208e11f484d" providerId="ADAL" clId="{7345B959-089B-4D18-B54A-222B21C25397}" dt="2024-04-15T06:03:12.185" v="3597" actId="21"/>
          <ac:picMkLst>
            <pc:docMk/>
            <pc:sldMk cId="4147499400" sldId="3228"/>
            <ac:picMk id="6146" creationId="{2CFDEBCD-8E18-F154-36AC-1FFA4E981AE2}"/>
          </ac:picMkLst>
        </pc:picChg>
        <pc:cxnChg chg="del">
          <ac:chgData name="Abe,YutakaTKZIM" userId="4ea0f8c6-cb00-4a5a-9642-b208e11f484d" providerId="ADAL" clId="{7345B959-089B-4D18-B54A-222B21C25397}" dt="2024-04-15T05:50:47.651" v="3278" actId="478"/>
          <ac:cxnSpMkLst>
            <pc:docMk/>
            <pc:sldMk cId="4147499400" sldId="3228"/>
            <ac:cxnSpMk id="36" creationId="{1B304775-0FD2-36B9-07DC-BDB070052639}"/>
          </ac:cxnSpMkLst>
        </pc:cxnChg>
        <pc:cxnChg chg="del">
          <ac:chgData name="Abe,YutakaTKZIM" userId="4ea0f8c6-cb00-4a5a-9642-b208e11f484d" providerId="ADAL" clId="{7345B959-089B-4D18-B54A-222B21C25397}" dt="2024-04-15T05:50:49.882" v="3280" actId="478"/>
          <ac:cxnSpMkLst>
            <pc:docMk/>
            <pc:sldMk cId="4147499400" sldId="3228"/>
            <ac:cxnSpMk id="38" creationId="{37679567-FEE2-5987-466F-B6003F9673E4}"/>
          </ac:cxnSpMkLst>
        </pc:cxnChg>
        <pc:cxnChg chg="del mod">
          <ac:chgData name="Abe,YutakaTKZIM" userId="4ea0f8c6-cb00-4a5a-9642-b208e11f484d" providerId="ADAL" clId="{7345B959-089B-4D18-B54A-222B21C25397}" dt="2024-04-15T05:50:48.814" v="3279" actId="478"/>
          <ac:cxnSpMkLst>
            <pc:docMk/>
            <pc:sldMk cId="4147499400" sldId="3228"/>
            <ac:cxnSpMk id="41" creationId="{DF60C508-B3DE-C83C-521A-F419E53CFD08}"/>
          </ac:cxnSpMkLst>
        </pc:cxnChg>
      </pc:sldChg>
      <pc:sldChg chg="delSp add del">
        <pc:chgData name="Abe,YutakaTKZIM" userId="4ea0f8c6-cb00-4a5a-9642-b208e11f484d" providerId="ADAL" clId="{7345B959-089B-4D18-B54A-222B21C25397}" dt="2024-04-15T06:14:38.089" v="3635" actId="2696"/>
        <pc:sldMkLst>
          <pc:docMk/>
          <pc:sldMk cId="100883877" sldId="3229"/>
        </pc:sldMkLst>
        <pc:spChg chg="del">
          <ac:chgData name="Abe,YutakaTKZIM" userId="4ea0f8c6-cb00-4a5a-9642-b208e11f484d" providerId="ADAL" clId="{7345B959-089B-4D18-B54A-222B21C25397}" dt="2024-04-15T06:14:11.342" v="3606" actId="478"/>
          <ac:spMkLst>
            <pc:docMk/>
            <pc:sldMk cId="100883877" sldId="3229"/>
            <ac:spMk id="2"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5"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7"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0"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2"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36"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49"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51"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53"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71"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81"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82"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83"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86"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87"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92"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94"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96"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97"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98"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99"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00"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05"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06"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08"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13"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14"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18"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22"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76"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78"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80"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199"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200"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202" creationId="{00000000-0000-0000-0000-000000000000}"/>
          </ac:spMkLst>
        </pc:spChg>
        <pc:spChg chg="del">
          <ac:chgData name="Abe,YutakaTKZIM" userId="4ea0f8c6-cb00-4a5a-9642-b208e11f484d" providerId="ADAL" clId="{7345B959-089B-4D18-B54A-222B21C25397}" dt="2024-04-15T06:14:11.342" v="3606" actId="478"/>
          <ac:spMkLst>
            <pc:docMk/>
            <pc:sldMk cId="100883877" sldId="3229"/>
            <ac:spMk id="218" creationId="{00000000-0000-0000-0000-000000000000}"/>
          </ac:spMkLst>
        </pc:spChg>
        <pc:grpChg chg="del">
          <ac:chgData name="Abe,YutakaTKZIM" userId="4ea0f8c6-cb00-4a5a-9642-b208e11f484d" providerId="ADAL" clId="{7345B959-089B-4D18-B54A-222B21C25397}" dt="2024-04-15T06:14:11.342" v="3606" actId="478"/>
          <ac:grpSpMkLst>
            <pc:docMk/>
            <pc:sldMk cId="100883877" sldId="3229"/>
            <ac:grpSpMk id="9" creationId="{00000000-0000-0000-0000-000000000000}"/>
          </ac:grpSpMkLst>
        </pc:grpChg>
        <pc:picChg chg="del">
          <ac:chgData name="Abe,YutakaTKZIM" userId="4ea0f8c6-cb00-4a5a-9642-b208e11f484d" providerId="ADAL" clId="{7345B959-089B-4D18-B54A-222B21C25397}" dt="2024-04-15T06:14:11.342" v="3606" actId="478"/>
          <ac:picMkLst>
            <pc:docMk/>
            <pc:sldMk cId="100883877" sldId="3229"/>
            <ac:picMk id="8"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28"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73"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74"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75"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76"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77"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78"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80"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84"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85"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88"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89"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90"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91"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93"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95"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101"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103"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112"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150"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1026"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1028" creationId="{00000000-0000-0000-0000-000000000000}"/>
          </ac:picMkLst>
        </pc:picChg>
        <pc:picChg chg="del">
          <ac:chgData name="Abe,YutakaTKZIM" userId="4ea0f8c6-cb00-4a5a-9642-b208e11f484d" providerId="ADAL" clId="{7345B959-089B-4D18-B54A-222B21C25397}" dt="2024-04-15T06:14:11.342" v="3606" actId="478"/>
          <ac:picMkLst>
            <pc:docMk/>
            <pc:sldMk cId="100883877" sldId="3229"/>
            <ac:picMk id="1030" creationId="{00000000-0000-0000-0000-000000000000}"/>
          </ac:picMkLst>
        </pc:picChg>
        <pc:cxnChg chg="del">
          <ac:chgData name="Abe,YutakaTKZIM" userId="4ea0f8c6-cb00-4a5a-9642-b208e11f484d" providerId="ADAL" clId="{7345B959-089B-4D18-B54A-222B21C25397}" dt="2024-04-15T06:14:11.342" v="3606" actId="478"/>
          <ac:cxnSpMkLst>
            <pc:docMk/>
            <pc:sldMk cId="100883877" sldId="3229"/>
            <ac:cxnSpMk id="6"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11"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14"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16"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18"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24"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33"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35"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43"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104"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116"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168" creationId="{00000000-0000-0000-0000-000000000000}"/>
          </ac:cxnSpMkLst>
        </pc:cxnChg>
        <pc:cxnChg chg="del">
          <ac:chgData name="Abe,YutakaTKZIM" userId="4ea0f8c6-cb00-4a5a-9642-b208e11f484d" providerId="ADAL" clId="{7345B959-089B-4D18-B54A-222B21C25397}" dt="2024-04-15T06:14:11.342" v="3606" actId="478"/>
          <ac:cxnSpMkLst>
            <pc:docMk/>
            <pc:sldMk cId="100883877" sldId="3229"/>
            <ac:cxnSpMk id="219" creationId="{00000000-0000-0000-0000-000000000000}"/>
          </ac:cxnSpMkLst>
        </pc:cxnChg>
      </pc:sldChg>
      <pc:sldChg chg="addSp modSp add mod ord">
        <pc:chgData name="Abe,YutakaTKZIM" userId="4ea0f8c6-cb00-4a5a-9642-b208e11f484d" providerId="ADAL" clId="{7345B959-089B-4D18-B54A-222B21C25397}" dt="2024-04-15T06:19:30.732" v="3687" actId="1076"/>
        <pc:sldMkLst>
          <pc:docMk/>
          <pc:sldMk cId="3952785270" sldId="3229"/>
        </pc:sldMkLst>
        <pc:spChg chg="mod">
          <ac:chgData name="Abe,YutakaTKZIM" userId="4ea0f8c6-cb00-4a5a-9642-b208e11f484d" providerId="ADAL" clId="{7345B959-089B-4D18-B54A-222B21C25397}" dt="2024-04-15T06:19:22.823" v="3685" actId="1076"/>
          <ac:spMkLst>
            <pc:docMk/>
            <pc:sldMk cId="3952785270" sldId="3229"/>
            <ac:spMk id="9" creationId="{4E67592E-D7AD-3F7F-A291-5188E02A6045}"/>
          </ac:spMkLst>
        </pc:spChg>
        <pc:spChg chg="mod">
          <ac:chgData name="Abe,YutakaTKZIM" userId="4ea0f8c6-cb00-4a5a-9642-b208e11f484d" providerId="ADAL" clId="{7345B959-089B-4D18-B54A-222B21C25397}" dt="2024-04-15T06:19:14.251" v="3682" actId="20577"/>
          <ac:spMkLst>
            <pc:docMk/>
            <pc:sldMk cId="3952785270" sldId="3229"/>
            <ac:spMk id="10" creationId="{8C71C368-E1B9-5E3B-D645-BA4052FDF0C7}"/>
          </ac:spMkLst>
        </pc:spChg>
        <pc:picChg chg="add mod">
          <ac:chgData name="Abe,YutakaTKZIM" userId="4ea0f8c6-cb00-4a5a-9642-b208e11f484d" providerId="ADAL" clId="{7345B959-089B-4D18-B54A-222B21C25397}" dt="2024-04-15T06:19:30.732" v="3687" actId="1076"/>
          <ac:picMkLst>
            <pc:docMk/>
            <pc:sldMk cId="3952785270" sldId="3229"/>
            <ac:picMk id="8194" creationId="{790EE82A-EFEB-7E14-5B8D-8E3235C39496}"/>
          </ac:picMkLst>
        </pc:picChg>
      </pc:sldChg>
      <pc:sldChg chg="addSp delSp modSp add mod">
        <pc:chgData name="Abe,YutakaTKZIM" userId="4ea0f8c6-cb00-4a5a-9642-b208e11f484d" providerId="ADAL" clId="{7345B959-089B-4D18-B54A-222B21C25397}" dt="2024-04-15T07:33:54.827" v="4117" actId="21"/>
        <pc:sldMkLst>
          <pc:docMk/>
          <pc:sldMk cId="3915509263" sldId="3230"/>
        </pc:sldMkLst>
        <pc:spChg chg="mod">
          <ac:chgData name="Abe,YutakaTKZIM" userId="4ea0f8c6-cb00-4a5a-9642-b208e11f484d" providerId="ADAL" clId="{7345B959-089B-4D18-B54A-222B21C25397}" dt="2024-04-15T06:30:58.973" v="3793" actId="6549"/>
          <ac:spMkLst>
            <pc:docMk/>
            <pc:sldMk cId="3915509263" sldId="3230"/>
            <ac:spMk id="2" creationId="{C5923946-C3F2-AEC0-C8E0-6C72E31A6CA6}"/>
          </ac:spMkLst>
        </pc:spChg>
        <pc:spChg chg="del">
          <ac:chgData name="Abe,YutakaTKZIM" userId="4ea0f8c6-cb00-4a5a-9642-b208e11f484d" providerId="ADAL" clId="{7345B959-089B-4D18-B54A-222B21C25397}" dt="2024-04-15T06:30:10.267" v="3748" actId="478"/>
          <ac:spMkLst>
            <pc:docMk/>
            <pc:sldMk cId="3915509263" sldId="3230"/>
            <ac:spMk id="11" creationId="{5DCBF908-26FB-5BB2-0A80-71B10B779A73}"/>
          </ac:spMkLst>
        </pc:spChg>
        <pc:spChg chg="del">
          <ac:chgData name="Abe,YutakaTKZIM" userId="4ea0f8c6-cb00-4a5a-9642-b208e11f484d" providerId="ADAL" clId="{7345B959-089B-4D18-B54A-222B21C25397}" dt="2024-04-15T06:30:10.267" v="3748" actId="478"/>
          <ac:spMkLst>
            <pc:docMk/>
            <pc:sldMk cId="3915509263" sldId="3230"/>
            <ac:spMk id="24" creationId="{60CF19CC-7226-6369-17E1-84F8B45AC04A}"/>
          </ac:spMkLst>
        </pc:spChg>
        <pc:spChg chg="del">
          <ac:chgData name="Abe,YutakaTKZIM" userId="4ea0f8c6-cb00-4a5a-9642-b208e11f484d" providerId="ADAL" clId="{7345B959-089B-4D18-B54A-222B21C25397}" dt="2024-04-15T06:30:12.408" v="3750" actId="478"/>
          <ac:spMkLst>
            <pc:docMk/>
            <pc:sldMk cId="3915509263" sldId="3230"/>
            <ac:spMk id="25" creationId="{28BF9ADE-A260-C472-F37B-9618C4F7DEE8}"/>
          </ac:spMkLst>
        </pc:spChg>
        <pc:spChg chg="del">
          <ac:chgData name="Abe,YutakaTKZIM" userId="4ea0f8c6-cb00-4a5a-9642-b208e11f484d" providerId="ADAL" clId="{7345B959-089B-4D18-B54A-222B21C25397}" dt="2024-04-15T06:30:10.267" v="3748" actId="478"/>
          <ac:spMkLst>
            <pc:docMk/>
            <pc:sldMk cId="3915509263" sldId="3230"/>
            <ac:spMk id="34" creationId="{0A3815CE-54FB-3D14-E24D-53C08E5C36AE}"/>
          </ac:spMkLst>
        </pc:spChg>
        <pc:spChg chg="del">
          <ac:chgData name="Abe,YutakaTKZIM" userId="4ea0f8c6-cb00-4a5a-9642-b208e11f484d" providerId="ADAL" clId="{7345B959-089B-4D18-B54A-222B21C25397}" dt="2024-04-15T06:30:10.267" v="3748" actId="478"/>
          <ac:spMkLst>
            <pc:docMk/>
            <pc:sldMk cId="3915509263" sldId="3230"/>
            <ac:spMk id="47" creationId="{7D7C545B-4731-42EA-0702-D5ABF105589D}"/>
          </ac:spMkLst>
        </pc:spChg>
        <pc:spChg chg="del">
          <ac:chgData name="Abe,YutakaTKZIM" userId="4ea0f8c6-cb00-4a5a-9642-b208e11f484d" providerId="ADAL" clId="{7345B959-089B-4D18-B54A-222B21C25397}" dt="2024-04-15T06:30:10.267" v="3748" actId="478"/>
          <ac:spMkLst>
            <pc:docMk/>
            <pc:sldMk cId="3915509263" sldId="3230"/>
            <ac:spMk id="3088" creationId="{06CC7E34-9417-75AD-2C9A-EE5BA6ED8190}"/>
          </ac:spMkLst>
        </pc:spChg>
        <pc:grpChg chg="del">
          <ac:chgData name="Abe,YutakaTKZIM" userId="4ea0f8c6-cb00-4a5a-9642-b208e11f484d" providerId="ADAL" clId="{7345B959-089B-4D18-B54A-222B21C25397}" dt="2024-04-15T06:30:10.267" v="3748" actId="478"/>
          <ac:grpSpMkLst>
            <pc:docMk/>
            <pc:sldMk cId="3915509263" sldId="3230"/>
            <ac:grpSpMk id="15" creationId="{A0E8E935-6DB8-EA9F-77AB-FC653F760C92}"/>
          </ac:grpSpMkLst>
        </pc:grpChg>
        <pc:grpChg chg="del">
          <ac:chgData name="Abe,YutakaTKZIM" userId="4ea0f8c6-cb00-4a5a-9642-b208e11f484d" providerId="ADAL" clId="{7345B959-089B-4D18-B54A-222B21C25397}" dt="2024-04-15T06:30:13.291" v="3751" actId="478"/>
          <ac:grpSpMkLst>
            <pc:docMk/>
            <pc:sldMk cId="3915509263" sldId="3230"/>
            <ac:grpSpMk id="51" creationId="{48B66CB6-2213-A8DE-D1F9-C3860863F434}"/>
          </ac:grpSpMkLst>
        </pc:grpChg>
        <pc:grpChg chg="del">
          <ac:chgData name="Abe,YutakaTKZIM" userId="4ea0f8c6-cb00-4a5a-9642-b208e11f484d" providerId="ADAL" clId="{7345B959-089B-4D18-B54A-222B21C25397}" dt="2024-04-15T06:30:13.905" v="3752" actId="478"/>
          <ac:grpSpMkLst>
            <pc:docMk/>
            <pc:sldMk cId="3915509263" sldId="3230"/>
            <ac:grpSpMk id="52" creationId="{D950CC35-645C-7626-A61F-9EDF08EAA935}"/>
          </ac:grpSpMkLst>
        </pc:grpChg>
        <pc:grpChg chg="del">
          <ac:chgData name="Abe,YutakaTKZIM" userId="4ea0f8c6-cb00-4a5a-9642-b208e11f484d" providerId="ADAL" clId="{7345B959-089B-4D18-B54A-222B21C25397}" dt="2024-04-15T06:30:10.267" v="3748" actId="478"/>
          <ac:grpSpMkLst>
            <pc:docMk/>
            <pc:sldMk cId="3915509263" sldId="3230"/>
            <ac:grpSpMk id="55" creationId="{1AC332F5-0432-CD78-D83C-2CB75ED127A8}"/>
          </ac:grpSpMkLst>
        </pc:grpChg>
        <pc:grpChg chg="del">
          <ac:chgData name="Abe,YutakaTKZIM" userId="4ea0f8c6-cb00-4a5a-9642-b208e11f484d" providerId="ADAL" clId="{7345B959-089B-4D18-B54A-222B21C25397}" dt="2024-04-15T06:30:10.267" v="3748" actId="478"/>
          <ac:grpSpMkLst>
            <pc:docMk/>
            <pc:sldMk cId="3915509263" sldId="3230"/>
            <ac:grpSpMk id="58" creationId="{BA7E6544-808E-30BF-5DD9-337D2E0D5B50}"/>
          </ac:grpSpMkLst>
        </pc:grpChg>
        <pc:grpChg chg="del">
          <ac:chgData name="Abe,YutakaTKZIM" userId="4ea0f8c6-cb00-4a5a-9642-b208e11f484d" providerId="ADAL" clId="{7345B959-089B-4D18-B54A-222B21C25397}" dt="2024-04-15T06:30:10.267" v="3748" actId="478"/>
          <ac:grpSpMkLst>
            <pc:docMk/>
            <pc:sldMk cId="3915509263" sldId="3230"/>
            <ac:grpSpMk id="61" creationId="{4B1C8324-4D07-367E-7015-0E9D62AF4837}"/>
          </ac:grpSpMkLst>
        </pc:grpChg>
        <pc:grpChg chg="del">
          <ac:chgData name="Abe,YutakaTKZIM" userId="4ea0f8c6-cb00-4a5a-9642-b208e11f484d" providerId="ADAL" clId="{7345B959-089B-4D18-B54A-222B21C25397}" dt="2024-04-15T06:30:10.267" v="3748" actId="478"/>
          <ac:grpSpMkLst>
            <pc:docMk/>
            <pc:sldMk cId="3915509263" sldId="3230"/>
            <ac:grpSpMk id="3072" creationId="{EE913529-69AB-E42E-0034-F05A9EB7AD30}"/>
          </ac:grpSpMkLst>
        </pc:grpChg>
        <pc:grpChg chg="del">
          <ac:chgData name="Abe,YutakaTKZIM" userId="4ea0f8c6-cb00-4a5a-9642-b208e11f484d" providerId="ADAL" clId="{7345B959-089B-4D18-B54A-222B21C25397}" dt="2024-04-15T06:30:10.267" v="3748" actId="478"/>
          <ac:grpSpMkLst>
            <pc:docMk/>
            <pc:sldMk cId="3915509263" sldId="3230"/>
            <ac:grpSpMk id="3076" creationId="{554E1714-B374-40FA-64C5-FBECDB1B3B49}"/>
          </ac:grpSpMkLst>
        </pc:grpChg>
        <pc:grpChg chg="del">
          <ac:chgData name="Abe,YutakaTKZIM" userId="4ea0f8c6-cb00-4a5a-9642-b208e11f484d" providerId="ADAL" clId="{7345B959-089B-4D18-B54A-222B21C25397}" dt="2024-04-15T06:30:10.267" v="3748" actId="478"/>
          <ac:grpSpMkLst>
            <pc:docMk/>
            <pc:sldMk cId="3915509263" sldId="3230"/>
            <ac:grpSpMk id="3079" creationId="{AB747C44-0145-3B73-010D-5FD23291DE76}"/>
          </ac:grpSpMkLst>
        </pc:grpChg>
        <pc:grpChg chg="del">
          <ac:chgData name="Abe,YutakaTKZIM" userId="4ea0f8c6-cb00-4a5a-9642-b208e11f484d" providerId="ADAL" clId="{7345B959-089B-4D18-B54A-222B21C25397}" dt="2024-04-15T06:30:10.267" v="3748" actId="478"/>
          <ac:grpSpMkLst>
            <pc:docMk/>
            <pc:sldMk cId="3915509263" sldId="3230"/>
            <ac:grpSpMk id="3082" creationId="{26028B9A-A113-C06F-AD00-3F8C0750D4D5}"/>
          </ac:grpSpMkLst>
        </pc:grpChg>
        <pc:grpChg chg="del">
          <ac:chgData name="Abe,YutakaTKZIM" userId="4ea0f8c6-cb00-4a5a-9642-b208e11f484d" providerId="ADAL" clId="{7345B959-089B-4D18-B54A-222B21C25397}" dt="2024-04-15T06:30:10.267" v="3748" actId="478"/>
          <ac:grpSpMkLst>
            <pc:docMk/>
            <pc:sldMk cId="3915509263" sldId="3230"/>
            <ac:grpSpMk id="3085" creationId="{A7CEB29C-B34A-8705-7AB5-975999313167}"/>
          </ac:grpSpMkLst>
        </pc:grpChg>
        <pc:picChg chg="add del mod">
          <ac:chgData name="Abe,YutakaTKZIM" userId="4ea0f8c6-cb00-4a5a-9642-b208e11f484d" providerId="ADAL" clId="{7345B959-089B-4D18-B54A-222B21C25397}" dt="2024-04-15T06:30:30.460" v="3755" actId="21"/>
          <ac:picMkLst>
            <pc:docMk/>
            <pc:sldMk cId="3915509263" sldId="3230"/>
            <ac:picMk id="4" creationId="{2AC8EB4F-299E-C367-5B61-EC30D2EF326A}"/>
          </ac:picMkLst>
        </pc:picChg>
        <pc:picChg chg="add mod">
          <ac:chgData name="Abe,YutakaTKZIM" userId="4ea0f8c6-cb00-4a5a-9642-b208e11f484d" providerId="ADAL" clId="{7345B959-089B-4D18-B54A-222B21C25397}" dt="2024-04-15T06:30:48.080" v="3758" actId="1076"/>
          <ac:picMkLst>
            <pc:docMk/>
            <pc:sldMk cId="3915509263" sldId="3230"/>
            <ac:picMk id="6" creationId="{E4020F28-4FD0-58DF-B285-02ED9762D8A0}"/>
          </ac:picMkLst>
        </pc:picChg>
        <pc:picChg chg="del">
          <ac:chgData name="Abe,YutakaTKZIM" userId="4ea0f8c6-cb00-4a5a-9642-b208e11f484d" providerId="ADAL" clId="{7345B959-089B-4D18-B54A-222B21C25397}" dt="2024-04-15T06:30:10.267" v="3748" actId="478"/>
          <ac:picMkLst>
            <pc:docMk/>
            <pc:sldMk cId="3915509263" sldId="3230"/>
            <ac:picMk id="12" creationId="{269AA0CB-703A-CC69-D79C-4D3115A070CE}"/>
          </ac:picMkLst>
        </pc:picChg>
        <pc:picChg chg="del">
          <ac:chgData name="Abe,YutakaTKZIM" userId="4ea0f8c6-cb00-4a5a-9642-b208e11f484d" providerId="ADAL" clId="{7345B959-089B-4D18-B54A-222B21C25397}" dt="2024-04-15T06:30:11.480" v="3749" actId="478"/>
          <ac:picMkLst>
            <pc:docMk/>
            <pc:sldMk cId="3915509263" sldId="3230"/>
            <ac:picMk id="23" creationId="{F9B2DD45-3676-5CCE-7162-85A984F0AA5F}"/>
          </ac:picMkLst>
        </pc:picChg>
        <pc:picChg chg="del">
          <ac:chgData name="Abe,YutakaTKZIM" userId="4ea0f8c6-cb00-4a5a-9642-b208e11f484d" providerId="ADAL" clId="{7345B959-089B-4D18-B54A-222B21C25397}" dt="2024-04-15T06:30:10.267" v="3748" actId="478"/>
          <ac:picMkLst>
            <pc:docMk/>
            <pc:sldMk cId="3915509263" sldId="3230"/>
            <ac:picMk id="28" creationId="{90B0D4AC-DB26-B10C-091A-FD63300DCD40}"/>
          </ac:picMkLst>
        </pc:picChg>
        <pc:picChg chg="del">
          <ac:chgData name="Abe,YutakaTKZIM" userId="4ea0f8c6-cb00-4a5a-9642-b208e11f484d" providerId="ADAL" clId="{7345B959-089B-4D18-B54A-222B21C25397}" dt="2024-04-15T06:30:10.267" v="3748" actId="478"/>
          <ac:picMkLst>
            <pc:docMk/>
            <pc:sldMk cId="3915509263" sldId="3230"/>
            <ac:picMk id="29" creationId="{CACB2509-C480-F38D-70D5-250968D91DE3}"/>
          </ac:picMkLst>
        </pc:picChg>
        <pc:picChg chg="del">
          <ac:chgData name="Abe,YutakaTKZIM" userId="4ea0f8c6-cb00-4a5a-9642-b208e11f484d" providerId="ADAL" clId="{7345B959-089B-4D18-B54A-222B21C25397}" dt="2024-04-15T06:30:10.267" v="3748" actId="478"/>
          <ac:picMkLst>
            <pc:docMk/>
            <pc:sldMk cId="3915509263" sldId="3230"/>
            <ac:picMk id="32" creationId="{C6265908-D4A9-AD15-926A-B6EDB88D42C2}"/>
          </ac:picMkLst>
        </pc:picChg>
        <pc:picChg chg="del">
          <ac:chgData name="Abe,YutakaTKZIM" userId="4ea0f8c6-cb00-4a5a-9642-b208e11f484d" providerId="ADAL" clId="{7345B959-089B-4D18-B54A-222B21C25397}" dt="2024-04-15T06:30:10.267" v="3748" actId="478"/>
          <ac:picMkLst>
            <pc:docMk/>
            <pc:sldMk cId="3915509263" sldId="3230"/>
            <ac:picMk id="33" creationId="{29CCFEEE-01AD-EB5D-B950-FF211454010A}"/>
          </ac:picMkLst>
        </pc:picChg>
        <pc:picChg chg="del">
          <ac:chgData name="Abe,YutakaTKZIM" userId="4ea0f8c6-cb00-4a5a-9642-b208e11f484d" providerId="ADAL" clId="{7345B959-089B-4D18-B54A-222B21C25397}" dt="2024-04-15T06:30:10.267" v="3748" actId="478"/>
          <ac:picMkLst>
            <pc:docMk/>
            <pc:sldMk cId="3915509263" sldId="3230"/>
            <ac:picMk id="3089" creationId="{DBCC27F9-F31E-F374-8D82-340D2264FA9B}"/>
          </ac:picMkLst>
        </pc:picChg>
        <pc:picChg chg="del">
          <ac:chgData name="Abe,YutakaTKZIM" userId="4ea0f8c6-cb00-4a5a-9642-b208e11f484d" providerId="ADAL" clId="{7345B959-089B-4D18-B54A-222B21C25397}" dt="2024-04-15T06:30:10.267" v="3748" actId="478"/>
          <ac:picMkLst>
            <pc:docMk/>
            <pc:sldMk cId="3915509263" sldId="3230"/>
            <ac:picMk id="3090" creationId="{A585C680-654D-B8B7-DCA0-01FE77D1AA3B}"/>
          </ac:picMkLst>
        </pc:picChg>
        <pc:picChg chg="add del mod">
          <ac:chgData name="Abe,YutakaTKZIM" userId="4ea0f8c6-cb00-4a5a-9642-b208e11f484d" providerId="ADAL" clId="{7345B959-089B-4D18-B54A-222B21C25397}" dt="2024-04-15T07:33:54.827" v="4117" actId="21"/>
          <ac:picMkLst>
            <pc:docMk/>
            <pc:sldMk cId="3915509263" sldId="3230"/>
            <ac:picMk id="10242" creationId="{352674F7-EEB0-F75E-5776-6BEB89B2B984}"/>
          </ac:picMkLst>
        </pc:picChg>
        <pc:cxnChg chg="del">
          <ac:chgData name="Abe,YutakaTKZIM" userId="4ea0f8c6-cb00-4a5a-9642-b208e11f484d" providerId="ADAL" clId="{7345B959-089B-4D18-B54A-222B21C25397}" dt="2024-04-15T06:30:10.267" v="3748" actId="478"/>
          <ac:cxnSpMkLst>
            <pc:docMk/>
            <pc:sldMk cId="3915509263" sldId="3230"/>
            <ac:cxnSpMk id="36" creationId="{E932492E-F2F5-6126-EEBC-4D9239C3667A}"/>
          </ac:cxnSpMkLst>
        </pc:cxnChg>
        <pc:cxnChg chg="del">
          <ac:chgData name="Abe,YutakaTKZIM" userId="4ea0f8c6-cb00-4a5a-9642-b208e11f484d" providerId="ADAL" clId="{7345B959-089B-4D18-B54A-222B21C25397}" dt="2024-04-15T06:30:10.267" v="3748" actId="478"/>
          <ac:cxnSpMkLst>
            <pc:docMk/>
            <pc:sldMk cId="3915509263" sldId="3230"/>
            <ac:cxnSpMk id="39" creationId="{0A0B56EF-974A-FA6F-043A-37001FA18108}"/>
          </ac:cxnSpMkLst>
        </pc:cxnChg>
        <pc:cxnChg chg="del">
          <ac:chgData name="Abe,YutakaTKZIM" userId="4ea0f8c6-cb00-4a5a-9642-b208e11f484d" providerId="ADAL" clId="{7345B959-089B-4D18-B54A-222B21C25397}" dt="2024-04-15T06:30:10.267" v="3748" actId="478"/>
          <ac:cxnSpMkLst>
            <pc:docMk/>
            <pc:sldMk cId="3915509263" sldId="3230"/>
            <ac:cxnSpMk id="41" creationId="{13A4C4E5-684C-3405-82B4-00FE0D8446B5}"/>
          </ac:cxnSpMkLst>
        </pc:cxnChg>
        <pc:cxnChg chg="del">
          <ac:chgData name="Abe,YutakaTKZIM" userId="4ea0f8c6-cb00-4a5a-9642-b208e11f484d" providerId="ADAL" clId="{7345B959-089B-4D18-B54A-222B21C25397}" dt="2024-04-15T06:30:10.267" v="3748" actId="478"/>
          <ac:cxnSpMkLst>
            <pc:docMk/>
            <pc:sldMk cId="3915509263" sldId="3230"/>
            <ac:cxnSpMk id="43" creationId="{DAB9AF51-0340-67D5-C13D-8D5277FF0E2F}"/>
          </ac:cxnSpMkLst>
        </pc:cxnChg>
        <pc:cxnChg chg="del">
          <ac:chgData name="Abe,YutakaTKZIM" userId="4ea0f8c6-cb00-4a5a-9642-b208e11f484d" providerId="ADAL" clId="{7345B959-089B-4D18-B54A-222B21C25397}" dt="2024-04-15T06:30:10.267" v="3748" actId="478"/>
          <ac:cxnSpMkLst>
            <pc:docMk/>
            <pc:sldMk cId="3915509263" sldId="3230"/>
            <ac:cxnSpMk id="45" creationId="{91EAB3DF-ADF9-4A36-2DD5-A7EED1901353}"/>
          </ac:cxnSpMkLst>
        </pc:cxnChg>
      </pc:sldChg>
      <pc:sldChg chg="addSp delSp modSp add mod">
        <pc:chgData name="Abe,YutakaTKZIM" userId="4ea0f8c6-cb00-4a5a-9642-b208e11f484d" providerId="ADAL" clId="{7345B959-089B-4D18-B54A-222B21C25397}" dt="2024-04-15T07:34:16.103" v="4118" actId="1582"/>
        <pc:sldMkLst>
          <pc:docMk/>
          <pc:sldMk cId="4132866831" sldId="3231"/>
        </pc:sldMkLst>
        <pc:spChg chg="add mod">
          <ac:chgData name="Abe,YutakaTKZIM" userId="4ea0f8c6-cb00-4a5a-9642-b208e11f484d" providerId="ADAL" clId="{7345B959-089B-4D18-B54A-222B21C25397}" dt="2024-04-15T07:14:41.591" v="3835" actId="164"/>
          <ac:spMkLst>
            <pc:docMk/>
            <pc:sldMk cId="4132866831" sldId="3231"/>
            <ac:spMk id="3" creationId="{8BCE542C-822D-0EB2-B76A-C87800EDAE6F}"/>
          </ac:spMkLst>
        </pc:spChg>
        <pc:spChg chg="add del mod">
          <ac:chgData name="Abe,YutakaTKZIM" userId="4ea0f8c6-cb00-4a5a-9642-b208e11f484d" providerId="ADAL" clId="{7345B959-089B-4D18-B54A-222B21C25397}" dt="2024-04-15T07:14:24.946" v="3833" actId="478"/>
          <ac:spMkLst>
            <pc:docMk/>
            <pc:sldMk cId="4132866831" sldId="3231"/>
            <ac:spMk id="4" creationId="{26A6521F-CB2D-86C2-40D5-BDF2049157B4}"/>
          </ac:spMkLst>
        </pc:spChg>
        <pc:spChg chg="add del mod">
          <ac:chgData name="Abe,YutakaTKZIM" userId="4ea0f8c6-cb00-4a5a-9642-b208e11f484d" providerId="ADAL" clId="{7345B959-089B-4D18-B54A-222B21C25397}" dt="2024-04-15T07:13:28.878" v="3824" actId="478"/>
          <ac:spMkLst>
            <pc:docMk/>
            <pc:sldMk cId="4132866831" sldId="3231"/>
            <ac:spMk id="5" creationId="{B8F76127-A0EC-1ED0-2834-80691502A902}"/>
          </ac:spMkLst>
        </pc:spChg>
        <pc:spChg chg="add del mod">
          <ac:chgData name="Abe,YutakaTKZIM" userId="4ea0f8c6-cb00-4a5a-9642-b208e11f484d" providerId="ADAL" clId="{7345B959-089B-4D18-B54A-222B21C25397}" dt="2024-04-15T07:13:28.878" v="3824" actId="478"/>
          <ac:spMkLst>
            <pc:docMk/>
            <pc:sldMk cId="4132866831" sldId="3231"/>
            <ac:spMk id="6" creationId="{60AC1410-52D9-F686-8F57-D217C3BE9864}"/>
          </ac:spMkLst>
        </pc:spChg>
        <pc:spChg chg="add del mod">
          <ac:chgData name="Abe,YutakaTKZIM" userId="4ea0f8c6-cb00-4a5a-9642-b208e11f484d" providerId="ADAL" clId="{7345B959-089B-4D18-B54A-222B21C25397}" dt="2024-04-15T07:13:28.878" v="3824" actId="478"/>
          <ac:spMkLst>
            <pc:docMk/>
            <pc:sldMk cId="4132866831" sldId="3231"/>
            <ac:spMk id="7" creationId="{67525F45-FED2-4EAB-6C08-FED5AD5C7609}"/>
          </ac:spMkLst>
        </pc:spChg>
        <pc:spChg chg="mod">
          <ac:chgData name="Abe,YutakaTKZIM" userId="4ea0f8c6-cb00-4a5a-9642-b208e11f484d" providerId="ADAL" clId="{7345B959-089B-4D18-B54A-222B21C25397}" dt="2024-04-15T07:34:16.103" v="4118" actId="1582"/>
          <ac:spMkLst>
            <pc:docMk/>
            <pc:sldMk cId="4132866831" sldId="3231"/>
            <ac:spMk id="8" creationId="{7866E69D-1F46-0C3A-D3C4-FC689C1DFF19}"/>
          </ac:spMkLst>
        </pc:spChg>
        <pc:spChg chg="add del mod">
          <ac:chgData name="Abe,YutakaTKZIM" userId="4ea0f8c6-cb00-4a5a-9642-b208e11f484d" providerId="ADAL" clId="{7345B959-089B-4D18-B54A-222B21C25397}" dt="2024-04-15T07:13:28.878" v="3824" actId="478"/>
          <ac:spMkLst>
            <pc:docMk/>
            <pc:sldMk cId="4132866831" sldId="3231"/>
            <ac:spMk id="13" creationId="{05A86042-8CB0-A43A-B06B-FE2FB1D7865A}"/>
          </ac:spMkLst>
        </pc:spChg>
        <pc:spChg chg="add del mod">
          <ac:chgData name="Abe,YutakaTKZIM" userId="4ea0f8c6-cb00-4a5a-9642-b208e11f484d" providerId="ADAL" clId="{7345B959-089B-4D18-B54A-222B21C25397}" dt="2024-04-15T07:11:09.284" v="3823" actId="478"/>
          <ac:spMkLst>
            <pc:docMk/>
            <pc:sldMk cId="4132866831" sldId="3231"/>
            <ac:spMk id="16" creationId="{DEC65DD6-1C88-9463-C57A-6A27C8123D98}"/>
          </ac:spMkLst>
        </pc:spChg>
        <pc:spChg chg="add mod ord">
          <ac:chgData name="Abe,YutakaTKZIM" userId="4ea0f8c6-cb00-4a5a-9642-b208e11f484d" providerId="ADAL" clId="{7345B959-089B-4D18-B54A-222B21C25397}" dt="2024-04-15T07:14:41.591" v="3835" actId="164"/>
          <ac:spMkLst>
            <pc:docMk/>
            <pc:sldMk cId="4132866831" sldId="3231"/>
            <ac:spMk id="17" creationId="{49F25E0C-289F-4D33-2974-231EEB6178ED}"/>
          </ac:spMkLst>
        </pc:spChg>
        <pc:spChg chg="mod">
          <ac:chgData name="Abe,YutakaTKZIM" userId="4ea0f8c6-cb00-4a5a-9642-b208e11f484d" providerId="ADAL" clId="{7345B959-089B-4D18-B54A-222B21C25397}" dt="2024-04-15T07:14:46.866" v="3836" actId="571"/>
          <ac:spMkLst>
            <pc:docMk/>
            <pc:sldMk cId="4132866831" sldId="3231"/>
            <ac:spMk id="20" creationId="{8851CBB9-2704-7CA5-3BDF-85254A58C875}"/>
          </ac:spMkLst>
        </pc:spChg>
        <pc:spChg chg="mod">
          <ac:chgData name="Abe,YutakaTKZIM" userId="4ea0f8c6-cb00-4a5a-9642-b208e11f484d" providerId="ADAL" clId="{7345B959-089B-4D18-B54A-222B21C25397}" dt="2024-04-15T07:14:46.866" v="3836" actId="571"/>
          <ac:spMkLst>
            <pc:docMk/>
            <pc:sldMk cId="4132866831" sldId="3231"/>
            <ac:spMk id="21" creationId="{12F96D41-1800-71F3-EF57-9A161F4C9734}"/>
          </ac:spMkLst>
        </pc:spChg>
        <pc:spChg chg="mod">
          <ac:chgData name="Abe,YutakaTKZIM" userId="4ea0f8c6-cb00-4a5a-9642-b208e11f484d" providerId="ADAL" clId="{7345B959-089B-4D18-B54A-222B21C25397}" dt="2024-04-15T07:14:49.914" v="3837" actId="571"/>
          <ac:spMkLst>
            <pc:docMk/>
            <pc:sldMk cId="4132866831" sldId="3231"/>
            <ac:spMk id="26" creationId="{B7AD93AA-6A08-D926-B673-EB60D2818AB7}"/>
          </ac:spMkLst>
        </pc:spChg>
        <pc:spChg chg="mod">
          <ac:chgData name="Abe,YutakaTKZIM" userId="4ea0f8c6-cb00-4a5a-9642-b208e11f484d" providerId="ADAL" clId="{7345B959-089B-4D18-B54A-222B21C25397}" dt="2024-04-15T07:14:49.914" v="3837" actId="571"/>
          <ac:spMkLst>
            <pc:docMk/>
            <pc:sldMk cId="4132866831" sldId="3231"/>
            <ac:spMk id="27" creationId="{C997C40A-828A-0E38-08CF-9B7A9C2AE738}"/>
          </ac:spMkLst>
        </pc:spChg>
        <pc:spChg chg="del mod topLvl">
          <ac:chgData name="Abe,YutakaTKZIM" userId="4ea0f8c6-cb00-4a5a-9642-b208e11f484d" providerId="ADAL" clId="{7345B959-089B-4D18-B54A-222B21C25397}" dt="2024-04-15T07:16:56.393" v="3861" actId="478"/>
          <ac:spMkLst>
            <pc:docMk/>
            <pc:sldMk cId="4132866831" sldId="3231"/>
            <ac:spMk id="31" creationId="{1DCA3BC2-E54C-0047-08FE-98A57484207B}"/>
          </ac:spMkLst>
        </pc:spChg>
        <pc:spChg chg="del mod topLvl">
          <ac:chgData name="Abe,YutakaTKZIM" userId="4ea0f8c6-cb00-4a5a-9642-b208e11f484d" providerId="ADAL" clId="{7345B959-089B-4D18-B54A-222B21C25397}" dt="2024-04-15T07:16:56.393" v="3861" actId="478"/>
          <ac:spMkLst>
            <pc:docMk/>
            <pc:sldMk cId="4132866831" sldId="3231"/>
            <ac:spMk id="35" creationId="{2957E6B9-BF66-442C-5592-3A5C905EE593}"/>
          </ac:spMkLst>
        </pc:spChg>
        <pc:spChg chg="mod">
          <ac:chgData name="Abe,YutakaTKZIM" userId="4ea0f8c6-cb00-4a5a-9642-b208e11f484d" providerId="ADAL" clId="{7345B959-089B-4D18-B54A-222B21C25397}" dt="2024-04-15T07:14:53.803" v="3838" actId="571"/>
          <ac:spMkLst>
            <pc:docMk/>
            <pc:sldMk cId="4132866831" sldId="3231"/>
            <ac:spMk id="38" creationId="{822812B2-9988-D3D9-BFB0-49B71DF7B6BF}"/>
          </ac:spMkLst>
        </pc:spChg>
        <pc:spChg chg="mod">
          <ac:chgData name="Abe,YutakaTKZIM" userId="4ea0f8c6-cb00-4a5a-9642-b208e11f484d" providerId="ADAL" clId="{7345B959-089B-4D18-B54A-222B21C25397}" dt="2024-04-15T07:14:53.803" v="3838" actId="571"/>
          <ac:spMkLst>
            <pc:docMk/>
            <pc:sldMk cId="4132866831" sldId="3231"/>
            <ac:spMk id="40" creationId="{A4364205-17DC-4A10-A8D5-452674DABB36}"/>
          </ac:spMkLst>
        </pc:spChg>
        <pc:spChg chg="mod">
          <ac:chgData name="Abe,YutakaTKZIM" userId="4ea0f8c6-cb00-4a5a-9642-b208e11f484d" providerId="ADAL" clId="{7345B959-089B-4D18-B54A-222B21C25397}" dt="2024-04-15T07:14:53.803" v="3838" actId="571"/>
          <ac:spMkLst>
            <pc:docMk/>
            <pc:sldMk cId="4132866831" sldId="3231"/>
            <ac:spMk id="44" creationId="{63F8C14B-6F80-FDA2-F73F-9D00F9B6B941}"/>
          </ac:spMkLst>
        </pc:spChg>
        <pc:spChg chg="mod">
          <ac:chgData name="Abe,YutakaTKZIM" userId="4ea0f8c6-cb00-4a5a-9642-b208e11f484d" providerId="ADAL" clId="{7345B959-089B-4D18-B54A-222B21C25397}" dt="2024-04-15T07:14:53.803" v="3838" actId="571"/>
          <ac:spMkLst>
            <pc:docMk/>
            <pc:sldMk cId="4132866831" sldId="3231"/>
            <ac:spMk id="46" creationId="{CCE6BA17-C673-7511-3A82-347A0D4ADAFC}"/>
          </ac:spMkLst>
        </pc:spChg>
        <pc:spChg chg="mod">
          <ac:chgData name="Abe,YutakaTKZIM" userId="4ea0f8c6-cb00-4a5a-9642-b208e11f484d" providerId="ADAL" clId="{7345B959-089B-4D18-B54A-222B21C25397}" dt="2024-04-15T07:33:02.291" v="4112" actId="6549"/>
          <ac:spMkLst>
            <pc:docMk/>
            <pc:sldMk cId="4132866831" sldId="3231"/>
            <ac:spMk id="47" creationId="{7D7C545B-4731-42EA-0702-D5ABF105589D}"/>
          </ac:spMkLst>
        </pc:spChg>
        <pc:spChg chg="mod">
          <ac:chgData name="Abe,YutakaTKZIM" userId="4ea0f8c6-cb00-4a5a-9642-b208e11f484d" providerId="ADAL" clId="{7345B959-089B-4D18-B54A-222B21C25397}" dt="2024-04-15T07:14:58.039" v="3839" actId="571"/>
          <ac:spMkLst>
            <pc:docMk/>
            <pc:sldMk cId="4132866831" sldId="3231"/>
            <ac:spMk id="49" creationId="{10D1B950-5B0B-53E9-A055-1057223AFCE7}"/>
          </ac:spMkLst>
        </pc:spChg>
        <pc:spChg chg="mod">
          <ac:chgData name="Abe,YutakaTKZIM" userId="4ea0f8c6-cb00-4a5a-9642-b208e11f484d" providerId="ADAL" clId="{7345B959-089B-4D18-B54A-222B21C25397}" dt="2024-04-15T07:22:16.907" v="3898" actId="1076"/>
          <ac:spMkLst>
            <pc:docMk/>
            <pc:sldMk cId="4132866831" sldId="3231"/>
            <ac:spMk id="3088" creationId="{06CC7E34-9417-75AD-2C9A-EE5BA6ED8190}"/>
          </ac:spMkLst>
        </pc:spChg>
        <pc:spChg chg="mod">
          <ac:chgData name="Abe,YutakaTKZIM" userId="4ea0f8c6-cb00-4a5a-9642-b208e11f484d" providerId="ADAL" clId="{7345B959-089B-4D18-B54A-222B21C25397}" dt="2024-04-15T07:14:58.039" v="3839" actId="571"/>
          <ac:spMkLst>
            <pc:docMk/>
            <pc:sldMk cId="4132866831" sldId="3231"/>
            <ac:spMk id="3091" creationId="{636BBECF-ECC7-AD52-182D-E425E3EC33CF}"/>
          </ac:spMkLst>
        </pc:spChg>
        <pc:spChg chg="mod">
          <ac:chgData name="Abe,YutakaTKZIM" userId="4ea0f8c6-cb00-4a5a-9642-b208e11f484d" providerId="ADAL" clId="{7345B959-089B-4D18-B54A-222B21C25397}" dt="2024-04-15T07:14:58.039" v="3839" actId="571"/>
          <ac:spMkLst>
            <pc:docMk/>
            <pc:sldMk cId="4132866831" sldId="3231"/>
            <ac:spMk id="3093" creationId="{5B21F298-D70F-1EBC-E9F1-864A0F26C15E}"/>
          </ac:spMkLst>
        </pc:spChg>
        <pc:spChg chg="mod">
          <ac:chgData name="Abe,YutakaTKZIM" userId="4ea0f8c6-cb00-4a5a-9642-b208e11f484d" providerId="ADAL" clId="{7345B959-089B-4D18-B54A-222B21C25397}" dt="2024-04-15T07:14:58.039" v="3839" actId="571"/>
          <ac:spMkLst>
            <pc:docMk/>
            <pc:sldMk cId="4132866831" sldId="3231"/>
            <ac:spMk id="3094" creationId="{DA13F3E9-648B-EE86-948C-7F6CE1DE9BD8}"/>
          </ac:spMkLst>
        </pc:spChg>
        <pc:spChg chg="mod">
          <ac:chgData name="Abe,YutakaTKZIM" userId="4ea0f8c6-cb00-4a5a-9642-b208e11f484d" providerId="ADAL" clId="{7345B959-089B-4D18-B54A-222B21C25397}" dt="2024-04-15T07:14:58.039" v="3839" actId="571"/>
          <ac:spMkLst>
            <pc:docMk/>
            <pc:sldMk cId="4132866831" sldId="3231"/>
            <ac:spMk id="3096" creationId="{9F8BAB40-9CD5-52AF-B06F-F0C1C1946D12}"/>
          </ac:spMkLst>
        </pc:spChg>
        <pc:spChg chg="mod">
          <ac:chgData name="Abe,YutakaTKZIM" userId="4ea0f8c6-cb00-4a5a-9642-b208e11f484d" providerId="ADAL" clId="{7345B959-089B-4D18-B54A-222B21C25397}" dt="2024-04-15T07:14:58.039" v="3839" actId="571"/>
          <ac:spMkLst>
            <pc:docMk/>
            <pc:sldMk cId="4132866831" sldId="3231"/>
            <ac:spMk id="3097" creationId="{E501505E-05CC-0A9E-2A5D-13EF8B53F73A}"/>
          </ac:spMkLst>
        </pc:spChg>
        <pc:spChg chg="mod">
          <ac:chgData name="Abe,YutakaTKZIM" userId="4ea0f8c6-cb00-4a5a-9642-b208e11f484d" providerId="ADAL" clId="{7345B959-089B-4D18-B54A-222B21C25397}" dt="2024-04-15T07:14:58.039" v="3839" actId="571"/>
          <ac:spMkLst>
            <pc:docMk/>
            <pc:sldMk cId="4132866831" sldId="3231"/>
            <ac:spMk id="3099" creationId="{0824837B-074C-72EB-00F6-0C916008FE4C}"/>
          </ac:spMkLst>
        </pc:spChg>
        <pc:spChg chg="mod">
          <ac:chgData name="Abe,YutakaTKZIM" userId="4ea0f8c6-cb00-4a5a-9642-b208e11f484d" providerId="ADAL" clId="{7345B959-089B-4D18-B54A-222B21C25397}" dt="2024-04-15T07:14:58.039" v="3839" actId="571"/>
          <ac:spMkLst>
            <pc:docMk/>
            <pc:sldMk cId="4132866831" sldId="3231"/>
            <ac:spMk id="3100" creationId="{EC799EEF-2AA5-8E3F-15A4-9692411AF45C}"/>
          </ac:spMkLst>
        </pc:spChg>
        <pc:spChg chg="mod">
          <ac:chgData name="Abe,YutakaTKZIM" userId="4ea0f8c6-cb00-4a5a-9642-b208e11f484d" providerId="ADAL" clId="{7345B959-089B-4D18-B54A-222B21C25397}" dt="2024-04-15T07:14:58.039" v="3839" actId="571"/>
          <ac:spMkLst>
            <pc:docMk/>
            <pc:sldMk cId="4132866831" sldId="3231"/>
            <ac:spMk id="3102" creationId="{13D004B3-D277-645C-50F7-BDDE8238E6BD}"/>
          </ac:spMkLst>
        </pc:spChg>
        <pc:spChg chg="mod">
          <ac:chgData name="Abe,YutakaTKZIM" userId="4ea0f8c6-cb00-4a5a-9642-b208e11f484d" providerId="ADAL" clId="{7345B959-089B-4D18-B54A-222B21C25397}" dt="2024-04-15T07:14:58.039" v="3839" actId="571"/>
          <ac:spMkLst>
            <pc:docMk/>
            <pc:sldMk cId="4132866831" sldId="3231"/>
            <ac:spMk id="3103" creationId="{4E6AC0C0-3C83-A005-67CB-A319D63999B9}"/>
          </ac:spMkLst>
        </pc:spChg>
        <pc:spChg chg="mod">
          <ac:chgData name="Abe,YutakaTKZIM" userId="4ea0f8c6-cb00-4a5a-9642-b208e11f484d" providerId="ADAL" clId="{7345B959-089B-4D18-B54A-222B21C25397}" dt="2024-04-15T07:14:58.039" v="3839" actId="571"/>
          <ac:spMkLst>
            <pc:docMk/>
            <pc:sldMk cId="4132866831" sldId="3231"/>
            <ac:spMk id="3105" creationId="{5AB57BC5-2672-44E0-E852-8C0670DDECF6}"/>
          </ac:spMkLst>
        </pc:spChg>
        <pc:spChg chg="mod">
          <ac:chgData name="Abe,YutakaTKZIM" userId="4ea0f8c6-cb00-4a5a-9642-b208e11f484d" providerId="ADAL" clId="{7345B959-089B-4D18-B54A-222B21C25397}" dt="2024-04-15T07:14:58.039" v="3839" actId="571"/>
          <ac:spMkLst>
            <pc:docMk/>
            <pc:sldMk cId="4132866831" sldId="3231"/>
            <ac:spMk id="3106" creationId="{5F907D01-C68A-97B0-49DF-A0BAE9E29649}"/>
          </ac:spMkLst>
        </pc:spChg>
        <pc:spChg chg="mod">
          <ac:chgData name="Abe,YutakaTKZIM" userId="4ea0f8c6-cb00-4a5a-9642-b208e11f484d" providerId="ADAL" clId="{7345B959-089B-4D18-B54A-222B21C25397}" dt="2024-04-15T07:15:00.858" v="3840" actId="571"/>
          <ac:spMkLst>
            <pc:docMk/>
            <pc:sldMk cId="4132866831" sldId="3231"/>
            <ac:spMk id="3108" creationId="{70C4FAF4-E4A8-B741-EA06-E205CF54F692}"/>
          </ac:spMkLst>
        </pc:spChg>
        <pc:spChg chg="mod">
          <ac:chgData name="Abe,YutakaTKZIM" userId="4ea0f8c6-cb00-4a5a-9642-b208e11f484d" providerId="ADAL" clId="{7345B959-089B-4D18-B54A-222B21C25397}" dt="2024-04-15T07:15:00.858" v="3840" actId="571"/>
          <ac:spMkLst>
            <pc:docMk/>
            <pc:sldMk cId="4132866831" sldId="3231"/>
            <ac:spMk id="3109" creationId="{57C143D0-48EE-4435-13AA-84EA659E48F2}"/>
          </ac:spMkLst>
        </pc:spChg>
        <pc:spChg chg="mod">
          <ac:chgData name="Abe,YutakaTKZIM" userId="4ea0f8c6-cb00-4a5a-9642-b208e11f484d" providerId="ADAL" clId="{7345B959-089B-4D18-B54A-222B21C25397}" dt="2024-04-15T07:15:00.858" v="3840" actId="571"/>
          <ac:spMkLst>
            <pc:docMk/>
            <pc:sldMk cId="4132866831" sldId="3231"/>
            <ac:spMk id="3111" creationId="{1C58491F-9627-7497-DEA9-765D355386B1}"/>
          </ac:spMkLst>
        </pc:spChg>
        <pc:spChg chg="mod">
          <ac:chgData name="Abe,YutakaTKZIM" userId="4ea0f8c6-cb00-4a5a-9642-b208e11f484d" providerId="ADAL" clId="{7345B959-089B-4D18-B54A-222B21C25397}" dt="2024-04-15T07:15:00.858" v="3840" actId="571"/>
          <ac:spMkLst>
            <pc:docMk/>
            <pc:sldMk cId="4132866831" sldId="3231"/>
            <ac:spMk id="3112" creationId="{6561F32E-E4F8-5ED0-0C8A-CF0DE5FE247E}"/>
          </ac:spMkLst>
        </pc:spChg>
        <pc:spChg chg="mod">
          <ac:chgData name="Abe,YutakaTKZIM" userId="4ea0f8c6-cb00-4a5a-9642-b208e11f484d" providerId="ADAL" clId="{7345B959-089B-4D18-B54A-222B21C25397}" dt="2024-04-15T07:15:00.858" v="3840" actId="571"/>
          <ac:spMkLst>
            <pc:docMk/>
            <pc:sldMk cId="4132866831" sldId="3231"/>
            <ac:spMk id="3114" creationId="{0C12EFDA-F81A-1583-BBE5-25725DAA4AA1}"/>
          </ac:spMkLst>
        </pc:spChg>
        <pc:spChg chg="mod">
          <ac:chgData name="Abe,YutakaTKZIM" userId="4ea0f8c6-cb00-4a5a-9642-b208e11f484d" providerId="ADAL" clId="{7345B959-089B-4D18-B54A-222B21C25397}" dt="2024-04-15T07:15:00.858" v="3840" actId="571"/>
          <ac:spMkLst>
            <pc:docMk/>
            <pc:sldMk cId="4132866831" sldId="3231"/>
            <ac:spMk id="3115" creationId="{80B69C92-F05F-2470-C08E-D20265616FB0}"/>
          </ac:spMkLst>
        </pc:spChg>
        <pc:spChg chg="mod">
          <ac:chgData name="Abe,YutakaTKZIM" userId="4ea0f8c6-cb00-4a5a-9642-b208e11f484d" providerId="ADAL" clId="{7345B959-089B-4D18-B54A-222B21C25397}" dt="2024-04-15T07:15:00.858" v="3840" actId="571"/>
          <ac:spMkLst>
            <pc:docMk/>
            <pc:sldMk cId="4132866831" sldId="3231"/>
            <ac:spMk id="3117" creationId="{E6344170-8B7E-6271-CC01-39DE71827498}"/>
          </ac:spMkLst>
        </pc:spChg>
        <pc:spChg chg="mod">
          <ac:chgData name="Abe,YutakaTKZIM" userId="4ea0f8c6-cb00-4a5a-9642-b208e11f484d" providerId="ADAL" clId="{7345B959-089B-4D18-B54A-222B21C25397}" dt="2024-04-15T07:15:00.858" v="3840" actId="571"/>
          <ac:spMkLst>
            <pc:docMk/>
            <pc:sldMk cId="4132866831" sldId="3231"/>
            <ac:spMk id="3118" creationId="{A45FB67B-814E-E799-CB31-656AB23573E0}"/>
          </ac:spMkLst>
        </pc:spChg>
        <pc:spChg chg="mod">
          <ac:chgData name="Abe,YutakaTKZIM" userId="4ea0f8c6-cb00-4a5a-9642-b208e11f484d" providerId="ADAL" clId="{7345B959-089B-4D18-B54A-222B21C25397}" dt="2024-04-15T07:15:00.858" v="3840" actId="571"/>
          <ac:spMkLst>
            <pc:docMk/>
            <pc:sldMk cId="4132866831" sldId="3231"/>
            <ac:spMk id="3120" creationId="{C0DC92BF-5814-C059-680E-94EFF3C8B705}"/>
          </ac:spMkLst>
        </pc:spChg>
        <pc:spChg chg="mod">
          <ac:chgData name="Abe,YutakaTKZIM" userId="4ea0f8c6-cb00-4a5a-9642-b208e11f484d" providerId="ADAL" clId="{7345B959-089B-4D18-B54A-222B21C25397}" dt="2024-04-15T07:15:00.858" v="3840" actId="571"/>
          <ac:spMkLst>
            <pc:docMk/>
            <pc:sldMk cId="4132866831" sldId="3231"/>
            <ac:spMk id="3121" creationId="{863C27D6-0EAF-6C67-C351-638CFFC60614}"/>
          </ac:spMkLst>
        </pc:spChg>
        <pc:spChg chg="mod">
          <ac:chgData name="Abe,YutakaTKZIM" userId="4ea0f8c6-cb00-4a5a-9642-b208e11f484d" providerId="ADAL" clId="{7345B959-089B-4D18-B54A-222B21C25397}" dt="2024-04-15T07:15:00.858" v="3840" actId="571"/>
          <ac:spMkLst>
            <pc:docMk/>
            <pc:sldMk cId="4132866831" sldId="3231"/>
            <ac:spMk id="3123" creationId="{6D552B72-46EF-4445-853D-21CE9DA5EDE7}"/>
          </ac:spMkLst>
        </pc:spChg>
        <pc:spChg chg="mod">
          <ac:chgData name="Abe,YutakaTKZIM" userId="4ea0f8c6-cb00-4a5a-9642-b208e11f484d" providerId="ADAL" clId="{7345B959-089B-4D18-B54A-222B21C25397}" dt="2024-04-15T07:15:00.858" v="3840" actId="571"/>
          <ac:spMkLst>
            <pc:docMk/>
            <pc:sldMk cId="4132866831" sldId="3231"/>
            <ac:spMk id="3124" creationId="{D9663573-428B-C2C8-5D65-0CD4885B8D8C}"/>
          </ac:spMkLst>
        </pc:spChg>
        <pc:spChg chg="add mod">
          <ac:chgData name="Abe,YutakaTKZIM" userId="4ea0f8c6-cb00-4a5a-9642-b208e11f484d" providerId="ADAL" clId="{7345B959-089B-4D18-B54A-222B21C25397}" dt="2024-04-15T07:24:14.209" v="3935" actId="207"/>
          <ac:spMkLst>
            <pc:docMk/>
            <pc:sldMk cId="4132866831" sldId="3231"/>
            <ac:spMk id="3125" creationId="{88184E4F-3635-496B-4446-7A1DF8533A7E}"/>
          </ac:spMkLst>
        </pc:spChg>
        <pc:spChg chg="add mod">
          <ac:chgData name="Abe,YutakaTKZIM" userId="4ea0f8c6-cb00-4a5a-9642-b208e11f484d" providerId="ADAL" clId="{7345B959-089B-4D18-B54A-222B21C25397}" dt="2024-04-15T07:18:53.399" v="3879" actId="164"/>
          <ac:spMkLst>
            <pc:docMk/>
            <pc:sldMk cId="4132866831" sldId="3231"/>
            <ac:spMk id="3126" creationId="{B3B8299E-6906-5685-2E82-0DE9164ECC43}"/>
          </ac:spMkLst>
        </pc:spChg>
        <pc:spChg chg="add del mod">
          <ac:chgData name="Abe,YutakaTKZIM" userId="4ea0f8c6-cb00-4a5a-9642-b208e11f484d" providerId="ADAL" clId="{7345B959-089B-4D18-B54A-222B21C25397}" dt="2024-04-15T07:23:49.964" v="3930" actId="478"/>
          <ac:spMkLst>
            <pc:docMk/>
            <pc:sldMk cId="4132866831" sldId="3231"/>
            <ac:spMk id="3127" creationId="{B48E1AE7-D67C-0D21-D7B8-F4F1AE19B73A}"/>
          </ac:spMkLst>
        </pc:spChg>
        <pc:spChg chg="mod">
          <ac:chgData name="Abe,YutakaTKZIM" userId="4ea0f8c6-cb00-4a5a-9642-b208e11f484d" providerId="ADAL" clId="{7345B959-089B-4D18-B54A-222B21C25397}" dt="2024-04-15T07:21:48.729" v="3884" actId="571"/>
          <ac:spMkLst>
            <pc:docMk/>
            <pc:sldMk cId="4132866831" sldId="3231"/>
            <ac:spMk id="3130" creationId="{5DF8F28F-2370-44B2-5C44-D55147B3748F}"/>
          </ac:spMkLst>
        </pc:spChg>
        <pc:spChg chg="mod">
          <ac:chgData name="Abe,YutakaTKZIM" userId="4ea0f8c6-cb00-4a5a-9642-b208e11f484d" providerId="ADAL" clId="{7345B959-089B-4D18-B54A-222B21C25397}" dt="2024-04-15T07:21:48.729" v="3884" actId="571"/>
          <ac:spMkLst>
            <pc:docMk/>
            <pc:sldMk cId="4132866831" sldId="3231"/>
            <ac:spMk id="3131" creationId="{7EFB04DC-EFA5-EEE9-6E55-AA219FA7253F}"/>
          </ac:spMkLst>
        </pc:spChg>
        <pc:spChg chg="mod">
          <ac:chgData name="Abe,YutakaTKZIM" userId="4ea0f8c6-cb00-4a5a-9642-b208e11f484d" providerId="ADAL" clId="{7345B959-089B-4D18-B54A-222B21C25397}" dt="2024-04-15T07:21:48.729" v="3884" actId="571"/>
          <ac:spMkLst>
            <pc:docMk/>
            <pc:sldMk cId="4132866831" sldId="3231"/>
            <ac:spMk id="3132" creationId="{9D33938B-976E-8FC6-D8A2-7EE9F1EFC3DE}"/>
          </ac:spMkLst>
        </pc:spChg>
        <pc:spChg chg="mod">
          <ac:chgData name="Abe,YutakaTKZIM" userId="4ea0f8c6-cb00-4a5a-9642-b208e11f484d" providerId="ADAL" clId="{7345B959-089B-4D18-B54A-222B21C25397}" dt="2024-04-15T07:21:50.728" v="3885" actId="571"/>
          <ac:spMkLst>
            <pc:docMk/>
            <pc:sldMk cId="4132866831" sldId="3231"/>
            <ac:spMk id="3134" creationId="{DF84B62F-6CA1-5B8B-3957-C4BE67CDB02E}"/>
          </ac:spMkLst>
        </pc:spChg>
        <pc:spChg chg="mod">
          <ac:chgData name="Abe,YutakaTKZIM" userId="4ea0f8c6-cb00-4a5a-9642-b208e11f484d" providerId="ADAL" clId="{7345B959-089B-4D18-B54A-222B21C25397}" dt="2024-04-15T07:21:50.728" v="3885" actId="571"/>
          <ac:spMkLst>
            <pc:docMk/>
            <pc:sldMk cId="4132866831" sldId="3231"/>
            <ac:spMk id="3135" creationId="{85780602-D947-672C-C336-8FF14CF30819}"/>
          </ac:spMkLst>
        </pc:spChg>
        <pc:spChg chg="mod">
          <ac:chgData name="Abe,YutakaTKZIM" userId="4ea0f8c6-cb00-4a5a-9642-b208e11f484d" providerId="ADAL" clId="{7345B959-089B-4D18-B54A-222B21C25397}" dt="2024-04-15T07:21:50.728" v="3885" actId="571"/>
          <ac:spMkLst>
            <pc:docMk/>
            <pc:sldMk cId="4132866831" sldId="3231"/>
            <ac:spMk id="3136" creationId="{1D30D593-1E17-9F2F-F7C5-C3933BB2B0DC}"/>
          </ac:spMkLst>
        </pc:spChg>
        <pc:spChg chg="mod">
          <ac:chgData name="Abe,YutakaTKZIM" userId="4ea0f8c6-cb00-4a5a-9642-b208e11f484d" providerId="ADAL" clId="{7345B959-089B-4D18-B54A-222B21C25397}" dt="2024-04-15T07:21:52.960" v="3886" actId="571"/>
          <ac:spMkLst>
            <pc:docMk/>
            <pc:sldMk cId="4132866831" sldId="3231"/>
            <ac:spMk id="3138" creationId="{C4F8F514-D87F-A7FB-952E-0EBBEE41F7F1}"/>
          </ac:spMkLst>
        </pc:spChg>
        <pc:spChg chg="mod">
          <ac:chgData name="Abe,YutakaTKZIM" userId="4ea0f8c6-cb00-4a5a-9642-b208e11f484d" providerId="ADAL" clId="{7345B959-089B-4D18-B54A-222B21C25397}" dt="2024-04-15T07:21:52.960" v="3886" actId="571"/>
          <ac:spMkLst>
            <pc:docMk/>
            <pc:sldMk cId="4132866831" sldId="3231"/>
            <ac:spMk id="3139" creationId="{47C5AFFE-4063-0B49-7E63-4F10C2B8ED92}"/>
          </ac:spMkLst>
        </pc:spChg>
        <pc:spChg chg="mod">
          <ac:chgData name="Abe,YutakaTKZIM" userId="4ea0f8c6-cb00-4a5a-9642-b208e11f484d" providerId="ADAL" clId="{7345B959-089B-4D18-B54A-222B21C25397}" dt="2024-04-15T07:21:52.960" v="3886" actId="571"/>
          <ac:spMkLst>
            <pc:docMk/>
            <pc:sldMk cId="4132866831" sldId="3231"/>
            <ac:spMk id="3140" creationId="{E2E8C6C2-6A2F-2985-BC2B-87CF24962E97}"/>
          </ac:spMkLst>
        </pc:spChg>
        <pc:spChg chg="mod">
          <ac:chgData name="Abe,YutakaTKZIM" userId="4ea0f8c6-cb00-4a5a-9642-b208e11f484d" providerId="ADAL" clId="{7345B959-089B-4D18-B54A-222B21C25397}" dt="2024-04-15T07:21:54.408" v="3887" actId="571"/>
          <ac:spMkLst>
            <pc:docMk/>
            <pc:sldMk cId="4132866831" sldId="3231"/>
            <ac:spMk id="3142" creationId="{F65659CC-7A0D-6C7E-C58E-FD135197A287}"/>
          </ac:spMkLst>
        </pc:spChg>
        <pc:spChg chg="mod">
          <ac:chgData name="Abe,YutakaTKZIM" userId="4ea0f8c6-cb00-4a5a-9642-b208e11f484d" providerId="ADAL" clId="{7345B959-089B-4D18-B54A-222B21C25397}" dt="2024-04-15T07:21:54.408" v="3887" actId="571"/>
          <ac:spMkLst>
            <pc:docMk/>
            <pc:sldMk cId="4132866831" sldId="3231"/>
            <ac:spMk id="3143" creationId="{FE34DC30-4DD4-7324-8679-1020F22A3021}"/>
          </ac:spMkLst>
        </pc:spChg>
        <pc:spChg chg="mod">
          <ac:chgData name="Abe,YutakaTKZIM" userId="4ea0f8c6-cb00-4a5a-9642-b208e11f484d" providerId="ADAL" clId="{7345B959-089B-4D18-B54A-222B21C25397}" dt="2024-04-15T07:21:54.408" v="3887" actId="571"/>
          <ac:spMkLst>
            <pc:docMk/>
            <pc:sldMk cId="4132866831" sldId="3231"/>
            <ac:spMk id="3144" creationId="{9FAF1567-B8DD-0FBB-021D-7947B0DBA878}"/>
          </ac:spMkLst>
        </pc:spChg>
        <pc:spChg chg="mod">
          <ac:chgData name="Abe,YutakaTKZIM" userId="4ea0f8c6-cb00-4a5a-9642-b208e11f484d" providerId="ADAL" clId="{7345B959-089B-4D18-B54A-222B21C25397}" dt="2024-04-15T07:21:56.015" v="3888" actId="571"/>
          <ac:spMkLst>
            <pc:docMk/>
            <pc:sldMk cId="4132866831" sldId="3231"/>
            <ac:spMk id="3146" creationId="{05BA046C-36BE-E0E2-43F8-5737AF4DB46A}"/>
          </ac:spMkLst>
        </pc:spChg>
        <pc:spChg chg="mod">
          <ac:chgData name="Abe,YutakaTKZIM" userId="4ea0f8c6-cb00-4a5a-9642-b208e11f484d" providerId="ADAL" clId="{7345B959-089B-4D18-B54A-222B21C25397}" dt="2024-04-15T07:21:56.015" v="3888" actId="571"/>
          <ac:spMkLst>
            <pc:docMk/>
            <pc:sldMk cId="4132866831" sldId="3231"/>
            <ac:spMk id="3147" creationId="{66F47A84-CBA7-FB9F-D095-5DE921A38A06}"/>
          </ac:spMkLst>
        </pc:spChg>
        <pc:spChg chg="mod">
          <ac:chgData name="Abe,YutakaTKZIM" userId="4ea0f8c6-cb00-4a5a-9642-b208e11f484d" providerId="ADAL" clId="{7345B959-089B-4D18-B54A-222B21C25397}" dt="2024-04-15T07:21:56.015" v="3888" actId="571"/>
          <ac:spMkLst>
            <pc:docMk/>
            <pc:sldMk cId="4132866831" sldId="3231"/>
            <ac:spMk id="3148" creationId="{C9E432FE-B726-DE60-EB28-F3E803DA41DA}"/>
          </ac:spMkLst>
        </pc:spChg>
        <pc:spChg chg="mod">
          <ac:chgData name="Abe,YutakaTKZIM" userId="4ea0f8c6-cb00-4a5a-9642-b208e11f484d" providerId="ADAL" clId="{7345B959-089B-4D18-B54A-222B21C25397}" dt="2024-04-15T07:21:58.146" v="3889" actId="571"/>
          <ac:spMkLst>
            <pc:docMk/>
            <pc:sldMk cId="4132866831" sldId="3231"/>
            <ac:spMk id="3150" creationId="{210C11B9-DEEF-776C-E6E7-576496A9BFD2}"/>
          </ac:spMkLst>
        </pc:spChg>
        <pc:spChg chg="mod">
          <ac:chgData name="Abe,YutakaTKZIM" userId="4ea0f8c6-cb00-4a5a-9642-b208e11f484d" providerId="ADAL" clId="{7345B959-089B-4D18-B54A-222B21C25397}" dt="2024-04-15T07:21:58.146" v="3889" actId="571"/>
          <ac:spMkLst>
            <pc:docMk/>
            <pc:sldMk cId="4132866831" sldId="3231"/>
            <ac:spMk id="3151" creationId="{EFA90EF3-B392-1B27-50DA-7CCB5B5EABBA}"/>
          </ac:spMkLst>
        </pc:spChg>
        <pc:spChg chg="mod">
          <ac:chgData name="Abe,YutakaTKZIM" userId="4ea0f8c6-cb00-4a5a-9642-b208e11f484d" providerId="ADAL" clId="{7345B959-089B-4D18-B54A-222B21C25397}" dt="2024-04-15T07:21:58.146" v="3889" actId="571"/>
          <ac:spMkLst>
            <pc:docMk/>
            <pc:sldMk cId="4132866831" sldId="3231"/>
            <ac:spMk id="3152" creationId="{FC28CC9A-267C-5486-F95A-972BF4A56370}"/>
          </ac:spMkLst>
        </pc:spChg>
        <pc:spChg chg="mod">
          <ac:chgData name="Abe,YutakaTKZIM" userId="4ea0f8c6-cb00-4a5a-9642-b208e11f484d" providerId="ADAL" clId="{7345B959-089B-4D18-B54A-222B21C25397}" dt="2024-04-15T07:21:59.534" v="3890" actId="571"/>
          <ac:spMkLst>
            <pc:docMk/>
            <pc:sldMk cId="4132866831" sldId="3231"/>
            <ac:spMk id="3154" creationId="{E4FE53E2-6E13-DDB6-6D52-054E4D5778D5}"/>
          </ac:spMkLst>
        </pc:spChg>
        <pc:spChg chg="mod">
          <ac:chgData name="Abe,YutakaTKZIM" userId="4ea0f8c6-cb00-4a5a-9642-b208e11f484d" providerId="ADAL" clId="{7345B959-089B-4D18-B54A-222B21C25397}" dt="2024-04-15T07:21:59.534" v="3890" actId="571"/>
          <ac:spMkLst>
            <pc:docMk/>
            <pc:sldMk cId="4132866831" sldId="3231"/>
            <ac:spMk id="3155" creationId="{D05EBC1E-F61D-2147-3606-9426C3288509}"/>
          </ac:spMkLst>
        </pc:spChg>
        <pc:spChg chg="mod">
          <ac:chgData name="Abe,YutakaTKZIM" userId="4ea0f8c6-cb00-4a5a-9642-b208e11f484d" providerId="ADAL" clId="{7345B959-089B-4D18-B54A-222B21C25397}" dt="2024-04-15T07:21:59.534" v="3890" actId="571"/>
          <ac:spMkLst>
            <pc:docMk/>
            <pc:sldMk cId="4132866831" sldId="3231"/>
            <ac:spMk id="3156" creationId="{2CE3ADA4-D114-B58B-43F6-049EA92EC363}"/>
          </ac:spMkLst>
        </pc:spChg>
        <pc:spChg chg="mod">
          <ac:chgData name="Abe,YutakaTKZIM" userId="4ea0f8c6-cb00-4a5a-9642-b208e11f484d" providerId="ADAL" clId="{7345B959-089B-4D18-B54A-222B21C25397}" dt="2024-04-15T07:22:01.194" v="3891" actId="571"/>
          <ac:spMkLst>
            <pc:docMk/>
            <pc:sldMk cId="4132866831" sldId="3231"/>
            <ac:spMk id="3158" creationId="{8DAE657B-B6E9-40E2-D4D5-A5D3194F5842}"/>
          </ac:spMkLst>
        </pc:spChg>
        <pc:spChg chg="mod">
          <ac:chgData name="Abe,YutakaTKZIM" userId="4ea0f8c6-cb00-4a5a-9642-b208e11f484d" providerId="ADAL" clId="{7345B959-089B-4D18-B54A-222B21C25397}" dt="2024-04-15T07:22:01.194" v="3891" actId="571"/>
          <ac:spMkLst>
            <pc:docMk/>
            <pc:sldMk cId="4132866831" sldId="3231"/>
            <ac:spMk id="3159" creationId="{C1DADB4B-1119-2C8B-C1CB-18009D9E49FF}"/>
          </ac:spMkLst>
        </pc:spChg>
        <pc:spChg chg="mod">
          <ac:chgData name="Abe,YutakaTKZIM" userId="4ea0f8c6-cb00-4a5a-9642-b208e11f484d" providerId="ADAL" clId="{7345B959-089B-4D18-B54A-222B21C25397}" dt="2024-04-15T07:22:01.194" v="3891" actId="571"/>
          <ac:spMkLst>
            <pc:docMk/>
            <pc:sldMk cId="4132866831" sldId="3231"/>
            <ac:spMk id="3160" creationId="{C5344013-2173-0ACE-DF7E-A0B52B3F6BCD}"/>
          </ac:spMkLst>
        </pc:spChg>
        <pc:spChg chg="mod">
          <ac:chgData name="Abe,YutakaTKZIM" userId="4ea0f8c6-cb00-4a5a-9642-b208e11f484d" providerId="ADAL" clId="{7345B959-089B-4D18-B54A-222B21C25397}" dt="2024-04-15T07:22:02.827" v="3892" actId="571"/>
          <ac:spMkLst>
            <pc:docMk/>
            <pc:sldMk cId="4132866831" sldId="3231"/>
            <ac:spMk id="3162" creationId="{B9521B74-628A-3E15-173E-1EFD04931287}"/>
          </ac:spMkLst>
        </pc:spChg>
        <pc:spChg chg="mod">
          <ac:chgData name="Abe,YutakaTKZIM" userId="4ea0f8c6-cb00-4a5a-9642-b208e11f484d" providerId="ADAL" clId="{7345B959-089B-4D18-B54A-222B21C25397}" dt="2024-04-15T07:22:02.827" v="3892" actId="571"/>
          <ac:spMkLst>
            <pc:docMk/>
            <pc:sldMk cId="4132866831" sldId="3231"/>
            <ac:spMk id="3163" creationId="{3BF5F2F6-6408-19B2-6F9F-D5AE74E02816}"/>
          </ac:spMkLst>
        </pc:spChg>
        <pc:spChg chg="mod">
          <ac:chgData name="Abe,YutakaTKZIM" userId="4ea0f8c6-cb00-4a5a-9642-b208e11f484d" providerId="ADAL" clId="{7345B959-089B-4D18-B54A-222B21C25397}" dt="2024-04-15T07:22:02.827" v="3892" actId="571"/>
          <ac:spMkLst>
            <pc:docMk/>
            <pc:sldMk cId="4132866831" sldId="3231"/>
            <ac:spMk id="3164" creationId="{2F0FEF51-B9A7-1B48-4517-953E53F8E390}"/>
          </ac:spMkLst>
        </pc:spChg>
        <pc:spChg chg="mod">
          <ac:chgData name="Abe,YutakaTKZIM" userId="4ea0f8c6-cb00-4a5a-9642-b208e11f484d" providerId="ADAL" clId="{7345B959-089B-4D18-B54A-222B21C25397}" dt="2024-04-15T07:22:04.412" v="3893" actId="571"/>
          <ac:spMkLst>
            <pc:docMk/>
            <pc:sldMk cId="4132866831" sldId="3231"/>
            <ac:spMk id="3166" creationId="{C6F722FF-8549-E4D4-4162-833AB2B50895}"/>
          </ac:spMkLst>
        </pc:spChg>
        <pc:spChg chg="mod">
          <ac:chgData name="Abe,YutakaTKZIM" userId="4ea0f8c6-cb00-4a5a-9642-b208e11f484d" providerId="ADAL" clId="{7345B959-089B-4D18-B54A-222B21C25397}" dt="2024-04-15T07:22:04.412" v="3893" actId="571"/>
          <ac:spMkLst>
            <pc:docMk/>
            <pc:sldMk cId="4132866831" sldId="3231"/>
            <ac:spMk id="3167" creationId="{B240762E-ABF5-36DA-7B27-D9419A44508D}"/>
          </ac:spMkLst>
        </pc:spChg>
        <pc:spChg chg="mod">
          <ac:chgData name="Abe,YutakaTKZIM" userId="4ea0f8c6-cb00-4a5a-9642-b208e11f484d" providerId="ADAL" clId="{7345B959-089B-4D18-B54A-222B21C25397}" dt="2024-04-15T07:22:04.412" v="3893" actId="571"/>
          <ac:spMkLst>
            <pc:docMk/>
            <pc:sldMk cId="4132866831" sldId="3231"/>
            <ac:spMk id="3168" creationId="{20AEA87B-33D5-E405-E9E0-8786CB339A9F}"/>
          </ac:spMkLst>
        </pc:spChg>
        <pc:spChg chg="mod">
          <ac:chgData name="Abe,YutakaTKZIM" userId="4ea0f8c6-cb00-4a5a-9642-b208e11f484d" providerId="ADAL" clId="{7345B959-089B-4D18-B54A-222B21C25397}" dt="2024-04-15T07:22:05.965" v="3894" actId="571"/>
          <ac:spMkLst>
            <pc:docMk/>
            <pc:sldMk cId="4132866831" sldId="3231"/>
            <ac:spMk id="3170" creationId="{07853237-BAA6-653E-2154-0F17319913A0}"/>
          </ac:spMkLst>
        </pc:spChg>
        <pc:spChg chg="mod">
          <ac:chgData name="Abe,YutakaTKZIM" userId="4ea0f8c6-cb00-4a5a-9642-b208e11f484d" providerId="ADAL" clId="{7345B959-089B-4D18-B54A-222B21C25397}" dt="2024-04-15T07:22:05.965" v="3894" actId="571"/>
          <ac:spMkLst>
            <pc:docMk/>
            <pc:sldMk cId="4132866831" sldId="3231"/>
            <ac:spMk id="3171" creationId="{1D2EDDCD-8270-DBB3-18DC-39B641014A13}"/>
          </ac:spMkLst>
        </pc:spChg>
        <pc:spChg chg="mod">
          <ac:chgData name="Abe,YutakaTKZIM" userId="4ea0f8c6-cb00-4a5a-9642-b208e11f484d" providerId="ADAL" clId="{7345B959-089B-4D18-B54A-222B21C25397}" dt="2024-04-15T07:22:05.965" v="3894" actId="571"/>
          <ac:spMkLst>
            <pc:docMk/>
            <pc:sldMk cId="4132866831" sldId="3231"/>
            <ac:spMk id="3172" creationId="{5F17204A-6192-715C-37E9-DDBD1FD7304C}"/>
          </ac:spMkLst>
        </pc:spChg>
        <pc:spChg chg="mod">
          <ac:chgData name="Abe,YutakaTKZIM" userId="4ea0f8c6-cb00-4a5a-9642-b208e11f484d" providerId="ADAL" clId="{7345B959-089B-4D18-B54A-222B21C25397}" dt="2024-04-15T07:22:09.011" v="3895" actId="571"/>
          <ac:spMkLst>
            <pc:docMk/>
            <pc:sldMk cId="4132866831" sldId="3231"/>
            <ac:spMk id="3174" creationId="{BC9B4692-9D98-7D77-F7D5-0A9B9030AD83}"/>
          </ac:spMkLst>
        </pc:spChg>
        <pc:spChg chg="mod">
          <ac:chgData name="Abe,YutakaTKZIM" userId="4ea0f8c6-cb00-4a5a-9642-b208e11f484d" providerId="ADAL" clId="{7345B959-089B-4D18-B54A-222B21C25397}" dt="2024-04-15T07:22:09.011" v="3895" actId="571"/>
          <ac:spMkLst>
            <pc:docMk/>
            <pc:sldMk cId="4132866831" sldId="3231"/>
            <ac:spMk id="3175" creationId="{8F31CF90-9A4A-D4E8-859E-70D88AF39D7B}"/>
          </ac:spMkLst>
        </pc:spChg>
        <pc:spChg chg="mod">
          <ac:chgData name="Abe,YutakaTKZIM" userId="4ea0f8c6-cb00-4a5a-9642-b208e11f484d" providerId="ADAL" clId="{7345B959-089B-4D18-B54A-222B21C25397}" dt="2024-04-15T07:22:09.011" v="3895" actId="571"/>
          <ac:spMkLst>
            <pc:docMk/>
            <pc:sldMk cId="4132866831" sldId="3231"/>
            <ac:spMk id="3176" creationId="{6E98C4E6-B070-10A7-2DB1-BD7B8844EDAA}"/>
          </ac:spMkLst>
        </pc:spChg>
        <pc:spChg chg="mod">
          <ac:chgData name="Abe,YutakaTKZIM" userId="4ea0f8c6-cb00-4a5a-9642-b208e11f484d" providerId="ADAL" clId="{7345B959-089B-4D18-B54A-222B21C25397}" dt="2024-04-15T07:22:10.581" v="3896" actId="571"/>
          <ac:spMkLst>
            <pc:docMk/>
            <pc:sldMk cId="4132866831" sldId="3231"/>
            <ac:spMk id="3178" creationId="{D5F9708F-78E5-D97A-842B-D26B6B0CC107}"/>
          </ac:spMkLst>
        </pc:spChg>
        <pc:spChg chg="mod">
          <ac:chgData name="Abe,YutakaTKZIM" userId="4ea0f8c6-cb00-4a5a-9642-b208e11f484d" providerId="ADAL" clId="{7345B959-089B-4D18-B54A-222B21C25397}" dt="2024-04-15T07:22:10.581" v="3896" actId="571"/>
          <ac:spMkLst>
            <pc:docMk/>
            <pc:sldMk cId="4132866831" sldId="3231"/>
            <ac:spMk id="3179" creationId="{28CD99D6-CD88-D567-1AD1-54CC09E7D582}"/>
          </ac:spMkLst>
        </pc:spChg>
        <pc:spChg chg="mod">
          <ac:chgData name="Abe,YutakaTKZIM" userId="4ea0f8c6-cb00-4a5a-9642-b208e11f484d" providerId="ADAL" clId="{7345B959-089B-4D18-B54A-222B21C25397}" dt="2024-04-15T07:22:10.581" v="3896" actId="571"/>
          <ac:spMkLst>
            <pc:docMk/>
            <pc:sldMk cId="4132866831" sldId="3231"/>
            <ac:spMk id="3180" creationId="{9459F547-34DC-169F-898E-E1F4FDC9C10B}"/>
          </ac:spMkLst>
        </pc:spChg>
        <pc:spChg chg="mod">
          <ac:chgData name="Abe,YutakaTKZIM" userId="4ea0f8c6-cb00-4a5a-9642-b208e11f484d" providerId="ADAL" clId="{7345B959-089B-4D18-B54A-222B21C25397}" dt="2024-04-15T07:22:11.835" v="3897" actId="571"/>
          <ac:spMkLst>
            <pc:docMk/>
            <pc:sldMk cId="4132866831" sldId="3231"/>
            <ac:spMk id="3182" creationId="{53393CF5-E1BB-D0A0-6FE9-4F82DB8EBC31}"/>
          </ac:spMkLst>
        </pc:spChg>
        <pc:spChg chg="mod">
          <ac:chgData name="Abe,YutakaTKZIM" userId="4ea0f8c6-cb00-4a5a-9642-b208e11f484d" providerId="ADAL" clId="{7345B959-089B-4D18-B54A-222B21C25397}" dt="2024-04-15T07:22:11.835" v="3897" actId="571"/>
          <ac:spMkLst>
            <pc:docMk/>
            <pc:sldMk cId="4132866831" sldId="3231"/>
            <ac:spMk id="3183" creationId="{49721F4F-B760-6DC2-2658-D155783E2B7E}"/>
          </ac:spMkLst>
        </pc:spChg>
        <pc:spChg chg="mod">
          <ac:chgData name="Abe,YutakaTKZIM" userId="4ea0f8c6-cb00-4a5a-9642-b208e11f484d" providerId="ADAL" clId="{7345B959-089B-4D18-B54A-222B21C25397}" dt="2024-04-15T07:22:11.835" v="3897" actId="571"/>
          <ac:spMkLst>
            <pc:docMk/>
            <pc:sldMk cId="4132866831" sldId="3231"/>
            <ac:spMk id="3184" creationId="{1BA7AA82-0332-610B-930A-3322702B5D45}"/>
          </ac:spMkLst>
        </pc:spChg>
        <pc:spChg chg="mod">
          <ac:chgData name="Abe,YutakaTKZIM" userId="4ea0f8c6-cb00-4a5a-9642-b208e11f484d" providerId="ADAL" clId="{7345B959-089B-4D18-B54A-222B21C25397}" dt="2024-04-15T07:23:07.274" v="3918"/>
          <ac:spMkLst>
            <pc:docMk/>
            <pc:sldMk cId="4132866831" sldId="3231"/>
            <ac:spMk id="3186" creationId="{278148C7-0ACA-E878-6DBD-BB6169C59B28}"/>
          </ac:spMkLst>
        </pc:spChg>
        <pc:spChg chg="mod">
          <ac:chgData name="Abe,YutakaTKZIM" userId="4ea0f8c6-cb00-4a5a-9642-b208e11f484d" providerId="ADAL" clId="{7345B959-089B-4D18-B54A-222B21C25397}" dt="2024-04-15T07:23:07.274" v="3918"/>
          <ac:spMkLst>
            <pc:docMk/>
            <pc:sldMk cId="4132866831" sldId="3231"/>
            <ac:spMk id="3187" creationId="{501CAEF0-39D8-98E8-9FCA-60C654FF5265}"/>
          </ac:spMkLst>
        </pc:spChg>
        <pc:spChg chg="mod">
          <ac:chgData name="Abe,YutakaTKZIM" userId="4ea0f8c6-cb00-4a5a-9642-b208e11f484d" providerId="ADAL" clId="{7345B959-089B-4D18-B54A-222B21C25397}" dt="2024-04-15T07:23:07.274" v="3918"/>
          <ac:spMkLst>
            <pc:docMk/>
            <pc:sldMk cId="4132866831" sldId="3231"/>
            <ac:spMk id="3188" creationId="{57F5AAFF-49B6-678A-8EE9-E7C3CD6FE0EA}"/>
          </ac:spMkLst>
        </pc:spChg>
        <pc:spChg chg="add del mod">
          <ac:chgData name="Abe,YutakaTKZIM" userId="4ea0f8c6-cb00-4a5a-9642-b208e11f484d" providerId="ADAL" clId="{7345B959-089B-4D18-B54A-222B21C25397}" dt="2024-04-15T07:24:51.449" v="3938" actId="478"/>
          <ac:spMkLst>
            <pc:docMk/>
            <pc:sldMk cId="4132866831" sldId="3231"/>
            <ac:spMk id="3190" creationId="{705F183E-F37A-62CB-7CD9-FE892D622808}"/>
          </ac:spMkLst>
        </pc:spChg>
        <pc:spChg chg="mod">
          <ac:chgData name="Abe,YutakaTKZIM" userId="4ea0f8c6-cb00-4a5a-9642-b208e11f484d" providerId="ADAL" clId="{7345B959-089B-4D18-B54A-222B21C25397}" dt="2024-04-15T07:25:26.378" v="3943" actId="571"/>
          <ac:spMkLst>
            <pc:docMk/>
            <pc:sldMk cId="4132866831" sldId="3231"/>
            <ac:spMk id="3192" creationId="{06A2DDC5-DCBE-A5F6-5596-4A83BE3CCCDA}"/>
          </ac:spMkLst>
        </pc:spChg>
        <pc:spChg chg="mod">
          <ac:chgData name="Abe,YutakaTKZIM" userId="4ea0f8c6-cb00-4a5a-9642-b208e11f484d" providerId="ADAL" clId="{7345B959-089B-4D18-B54A-222B21C25397}" dt="2024-04-15T07:25:26.378" v="3943" actId="571"/>
          <ac:spMkLst>
            <pc:docMk/>
            <pc:sldMk cId="4132866831" sldId="3231"/>
            <ac:spMk id="3193" creationId="{DD7CD264-5602-D27B-38F4-D8463A1A42B1}"/>
          </ac:spMkLst>
        </pc:spChg>
        <pc:spChg chg="mod">
          <ac:chgData name="Abe,YutakaTKZIM" userId="4ea0f8c6-cb00-4a5a-9642-b208e11f484d" providerId="ADAL" clId="{7345B959-089B-4D18-B54A-222B21C25397}" dt="2024-04-15T07:25:27.857" v="3944" actId="571"/>
          <ac:spMkLst>
            <pc:docMk/>
            <pc:sldMk cId="4132866831" sldId="3231"/>
            <ac:spMk id="3195" creationId="{D7277F45-B8E7-1536-779E-E823F147037A}"/>
          </ac:spMkLst>
        </pc:spChg>
        <pc:spChg chg="mod">
          <ac:chgData name="Abe,YutakaTKZIM" userId="4ea0f8c6-cb00-4a5a-9642-b208e11f484d" providerId="ADAL" clId="{7345B959-089B-4D18-B54A-222B21C25397}" dt="2024-04-15T07:25:27.857" v="3944" actId="571"/>
          <ac:spMkLst>
            <pc:docMk/>
            <pc:sldMk cId="4132866831" sldId="3231"/>
            <ac:spMk id="3196" creationId="{04451612-880C-6E3D-BCA3-2DB89E400F26}"/>
          </ac:spMkLst>
        </pc:spChg>
        <pc:spChg chg="mod">
          <ac:chgData name="Abe,YutakaTKZIM" userId="4ea0f8c6-cb00-4a5a-9642-b208e11f484d" providerId="ADAL" clId="{7345B959-089B-4D18-B54A-222B21C25397}" dt="2024-04-15T07:25:29.287" v="3945" actId="571"/>
          <ac:spMkLst>
            <pc:docMk/>
            <pc:sldMk cId="4132866831" sldId="3231"/>
            <ac:spMk id="3198" creationId="{90C57D73-1AC3-DBF7-32B3-820BF9C25788}"/>
          </ac:spMkLst>
        </pc:spChg>
        <pc:spChg chg="mod">
          <ac:chgData name="Abe,YutakaTKZIM" userId="4ea0f8c6-cb00-4a5a-9642-b208e11f484d" providerId="ADAL" clId="{7345B959-089B-4D18-B54A-222B21C25397}" dt="2024-04-15T07:25:29.287" v="3945" actId="571"/>
          <ac:spMkLst>
            <pc:docMk/>
            <pc:sldMk cId="4132866831" sldId="3231"/>
            <ac:spMk id="3199" creationId="{4E2C70C2-0C07-C8F5-9341-9ED2FD9D82FE}"/>
          </ac:spMkLst>
        </pc:spChg>
        <pc:spChg chg="mod">
          <ac:chgData name="Abe,YutakaTKZIM" userId="4ea0f8c6-cb00-4a5a-9642-b208e11f484d" providerId="ADAL" clId="{7345B959-089B-4D18-B54A-222B21C25397}" dt="2024-04-15T07:25:31.127" v="3946" actId="571"/>
          <ac:spMkLst>
            <pc:docMk/>
            <pc:sldMk cId="4132866831" sldId="3231"/>
            <ac:spMk id="3201" creationId="{EB3F9DDD-657D-C8B7-77BD-DDBB358E566F}"/>
          </ac:spMkLst>
        </pc:spChg>
        <pc:spChg chg="mod">
          <ac:chgData name="Abe,YutakaTKZIM" userId="4ea0f8c6-cb00-4a5a-9642-b208e11f484d" providerId="ADAL" clId="{7345B959-089B-4D18-B54A-222B21C25397}" dt="2024-04-15T07:25:31.127" v="3946" actId="571"/>
          <ac:spMkLst>
            <pc:docMk/>
            <pc:sldMk cId="4132866831" sldId="3231"/>
            <ac:spMk id="3202" creationId="{9EF052FE-16A3-6F48-4946-4CC4A7BD9C48}"/>
          </ac:spMkLst>
        </pc:spChg>
        <pc:spChg chg="mod">
          <ac:chgData name="Abe,YutakaTKZIM" userId="4ea0f8c6-cb00-4a5a-9642-b208e11f484d" providerId="ADAL" clId="{7345B959-089B-4D18-B54A-222B21C25397}" dt="2024-04-15T07:25:32.164" v="3947" actId="571"/>
          <ac:spMkLst>
            <pc:docMk/>
            <pc:sldMk cId="4132866831" sldId="3231"/>
            <ac:spMk id="3204" creationId="{234F9DD2-F540-2B75-BBFB-DE69F55EF360}"/>
          </ac:spMkLst>
        </pc:spChg>
        <pc:spChg chg="mod">
          <ac:chgData name="Abe,YutakaTKZIM" userId="4ea0f8c6-cb00-4a5a-9642-b208e11f484d" providerId="ADAL" clId="{7345B959-089B-4D18-B54A-222B21C25397}" dt="2024-04-15T07:25:32.164" v="3947" actId="571"/>
          <ac:spMkLst>
            <pc:docMk/>
            <pc:sldMk cId="4132866831" sldId="3231"/>
            <ac:spMk id="3205" creationId="{B7A1350F-F0B2-96F9-41AA-75DBB55F4831}"/>
          </ac:spMkLst>
        </pc:spChg>
        <pc:spChg chg="mod">
          <ac:chgData name="Abe,YutakaTKZIM" userId="4ea0f8c6-cb00-4a5a-9642-b208e11f484d" providerId="ADAL" clId="{7345B959-089B-4D18-B54A-222B21C25397}" dt="2024-04-15T07:25:33.640" v="3948" actId="571"/>
          <ac:spMkLst>
            <pc:docMk/>
            <pc:sldMk cId="4132866831" sldId="3231"/>
            <ac:spMk id="3207" creationId="{399F799C-713E-D515-0501-7BC777FDDAA8}"/>
          </ac:spMkLst>
        </pc:spChg>
        <pc:spChg chg="mod">
          <ac:chgData name="Abe,YutakaTKZIM" userId="4ea0f8c6-cb00-4a5a-9642-b208e11f484d" providerId="ADAL" clId="{7345B959-089B-4D18-B54A-222B21C25397}" dt="2024-04-15T07:25:33.640" v="3948" actId="571"/>
          <ac:spMkLst>
            <pc:docMk/>
            <pc:sldMk cId="4132866831" sldId="3231"/>
            <ac:spMk id="3208" creationId="{67DA0351-2182-5BA8-1A8A-7211402201AB}"/>
          </ac:spMkLst>
        </pc:spChg>
        <pc:spChg chg="mod">
          <ac:chgData name="Abe,YutakaTKZIM" userId="4ea0f8c6-cb00-4a5a-9642-b208e11f484d" providerId="ADAL" clId="{7345B959-089B-4D18-B54A-222B21C25397}" dt="2024-04-15T07:25:35.121" v="3949" actId="571"/>
          <ac:spMkLst>
            <pc:docMk/>
            <pc:sldMk cId="4132866831" sldId="3231"/>
            <ac:spMk id="3210" creationId="{53D7ABE6-7353-2762-952B-B174FF224C52}"/>
          </ac:spMkLst>
        </pc:spChg>
        <pc:spChg chg="mod">
          <ac:chgData name="Abe,YutakaTKZIM" userId="4ea0f8c6-cb00-4a5a-9642-b208e11f484d" providerId="ADAL" clId="{7345B959-089B-4D18-B54A-222B21C25397}" dt="2024-04-15T07:25:35.121" v="3949" actId="571"/>
          <ac:spMkLst>
            <pc:docMk/>
            <pc:sldMk cId="4132866831" sldId="3231"/>
            <ac:spMk id="3211" creationId="{A0C917F5-3A17-1C2F-281A-8175CD5DD7F5}"/>
          </ac:spMkLst>
        </pc:spChg>
        <pc:spChg chg="mod">
          <ac:chgData name="Abe,YutakaTKZIM" userId="4ea0f8c6-cb00-4a5a-9642-b208e11f484d" providerId="ADAL" clId="{7345B959-089B-4D18-B54A-222B21C25397}" dt="2024-04-15T07:25:40.859" v="3951" actId="571"/>
          <ac:spMkLst>
            <pc:docMk/>
            <pc:sldMk cId="4132866831" sldId="3231"/>
            <ac:spMk id="3213" creationId="{6E142C1A-0DF0-BE7F-CB92-EE3AE27DA68D}"/>
          </ac:spMkLst>
        </pc:spChg>
        <pc:spChg chg="mod">
          <ac:chgData name="Abe,YutakaTKZIM" userId="4ea0f8c6-cb00-4a5a-9642-b208e11f484d" providerId="ADAL" clId="{7345B959-089B-4D18-B54A-222B21C25397}" dt="2024-04-15T07:25:40.859" v="3951" actId="571"/>
          <ac:spMkLst>
            <pc:docMk/>
            <pc:sldMk cId="4132866831" sldId="3231"/>
            <ac:spMk id="3214" creationId="{5EBDAF41-8EE4-6E76-6F27-12F85CC07705}"/>
          </ac:spMkLst>
        </pc:spChg>
        <pc:spChg chg="mod">
          <ac:chgData name="Abe,YutakaTKZIM" userId="4ea0f8c6-cb00-4a5a-9642-b208e11f484d" providerId="ADAL" clId="{7345B959-089B-4D18-B54A-222B21C25397}" dt="2024-04-15T07:25:40.859" v="3951" actId="571"/>
          <ac:spMkLst>
            <pc:docMk/>
            <pc:sldMk cId="4132866831" sldId="3231"/>
            <ac:spMk id="3216" creationId="{2CB34763-10D8-99D7-ECFC-AE3902B24CC8}"/>
          </ac:spMkLst>
        </pc:spChg>
        <pc:spChg chg="mod">
          <ac:chgData name="Abe,YutakaTKZIM" userId="4ea0f8c6-cb00-4a5a-9642-b208e11f484d" providerId="ADAL" clId="{7345B959-089B-4D18-B54A-222B21C25397}" dt="2024-04-15T07:25:40.859" v="3951" actId="571"/>
          <ac:spMkLst>
            <pc:docMk/>
            <pc:sldMk cId="4132866831" sldId="3231"/>
            <ac:spMk id="3217" creationId="{1E76ED13-0FB8-BCCE-4301-312411B4E808}"/>
          </ac:spMkLst>
        </pc:spChg>
        <pc:spChg chg="mod">
          <ac:chgData name="Abe,YutakaTKZIM" userId="4ea0f8c6-cb00-4a5a-9642-b208e11f484d" providerId="ADAL" clId="{7345B959-089B-4D18-B54A-222B21C25397}" dt="2024-04-15T07:25:40.859" v="3951" actId="571"/>
          <ac:spMkLst>
            <pc:docMk/>
            <pc:sldMk cId="4132866831" sldId="3231"/>
            <ac:spMk id="3219" creationId="{DF92D797-8343-348D-1522-3B272A9BE33A}"/>
          </ac:spMkLst>
        </pc:spChg>
        <pc:spChg chg="mod">
          <ac:chgData name="Abe,YutakaTKZIM" userId="4ea0f8c6-cb00-4a5a-9642-b208e11f484d" providerId="ADAL" clId="{7345B959-089B-4D18-B54A-222B21C25397}" dt="2024-04-15T07:25:40.859" v="3951" actId="571"/>
          <ac:spMkLst>
            <pc:docMk/>
            <pc:sldMk cId="4132866831" sldId="3231"/>
            <ac:spMk id="3220" creationId="{95608920-3A65-BE71-843E-986C68BD98C3}"/>
          </ac:spMkLst>
        </pc:spChg>
        <pc:spChg chg="mod">
          <ac:chgData name="Abe,YutakaTKZIM" userId="4ea0f8c6-cb00-4a5a-9642-b208e11f484d" providerId="ADAL" clId="{7345B959-089B-4D18-B54A-222B21C25397}" dt="2024-04-15T07:25:40.859" v="3951" actId="571"/>
          <ac:spMkLst>
            <pc:docMk/>
            <pc:sldMk cId="4132866831" sldId="3231"/>
            <ac:spMk id="3222" creationId="{F6E7B540-92A2-E61D-8C51-C657767799AC}"/>
          </ac:spMkLst>
        </pc:spChg>
        <pc:spChg chg="mod">
          <ac:chgData name="Abe,YutakaTKZIM" userId="4ea0f8c6-cb00-4a5a-9642-b208e11f484d" providerId="ADAL" clId="{7345B959-089B-4D18-B54A-222B21C25397}" dt="2024-04-15T07:25:40.859" v="3951" actId="571"/>
          <ac:spMkLst>
            <pc:docMk/>
            <pc:sldMk cId="4132866831" sldId="3231"/>
            <ac:spMk id="3223" creationId="{9C010DD9-82AE-E5DD-1EA4-131114CFAA0A}"/>
          </ac:spMkLst>
        </pc:spChg>
        <pc:spChg chg="mod">
          <ac:chgData name="Abe,YutakaTKZIM" userId="4ea0f8c6-cb00-4a5a-9642-b208e11f484d" providerId="ADAL" clId="{7345B959-089B-4D18-B54A-222B21C25397}" dt="2024-04-15T07:25:40.859" v="3951" actId="571"/>
          <ac:spMkLst>
            <pc:docMk/>
            <pc:sldMk cId="4132866831" sldId="3231"/>
            <ac:spMk id="3225" creationId="{3BE79F04-31AF-274F-E550-2619955AEAE2}"/>
          </ac:spMkLst>
        </pc:spChg>
        <pc:spChg chg="mod">
          <ac:chgData name="Abe,YutakaTKZIM" userId="4ea0f8c6-cb00-4a5a-9642-b208e11f484d" providerId="ADAL" clId="{7345B959-089B-4D18-B54A-222B21C25397}" dt="2024-04-15T07:25:40.859" v="3951" actId="571"/>
          <ac:spMkLst>
            <pc:docMk/>
            <pc:sldMk cId="4132866831" sldId="3231"/>
            <ac:spMk id="3226" creationId="{2C88B047-BD12-4998-A4F7-E4D03B4BCA02}"/>
          </ac:spMkLst>
        </pc:spChg>
        <pc:spChg chg="mod">
          <ac:chgData name="Abe,YutakaTKZIM" userId="4ea0f8c6-cb00-4a5a-9642-b208e11f484d" providerId="ADAL" clId="{7345B959-089B-4D18-B54A-222B21C25397}" dt="2024-04-15T07:25:40.859" v="3951" actId="571"/>
          <ac:spMkLst>
            <pc:docMk/>
            <pc:sldMk cId="4132866831" sldId="3231"/>
            <ac:spMk id="3228" creationId="{7BB0593B-6663-8732-1BE8-62B49CE6C3D7}"/>
          </ac:spMkLst>
        </pc:spChg>
        <pc:spChg chg="mod">
          <ac:chgData name="Abe,YutakaTKZIM" userId="4ea0f8c6-cb00-4a5a-9642-b208e11f484d" providerId="ADAL" clId="{7345B959-089B-4D18-B54A-222B21C25397}" dt="2024-04-15T07:25:40.859" v="3951" actId="571"/>
          <ac:spMkLst>
            <pc:docMk/>
            <pc:sldMk cId="4132866831" sldId="3231"/>
            <ac:spMk id="3229" creationId="{0BAAE487-67ED-936D-6FCB-E6D69FBE19BA}"/>
          </ac:spMkLst>
        </pc:spChg>
        <pc:spChg chg="mod">
          <ac:chgData name="Abe,YutakaTKZIM" userId="4ea0f8c6-cb00-4a5a-9642-b208e11f484d" providerId="ADAL" clId="{7345B959-089B-4D18-B54A-222B21C25397}" dt="2024-04-15T07:25:40.859" v="3951" actId="571"/>
          <ac:spMkLst>
            <pc:docMk/>
            <pc:sldMk cId="4132866831" sldId="3231"/>
            <ac:spMk id="3231" creationId="{EFF92A23-9232-4542-932C-EB2D6A3BA799}"/>
          </ac:spMkLst>
        </pc:spChg>
        <pc:spChg chg="mod">
          <ac:chgData name="Abe,YutakaTKZIM" userId="4ea0f8c6-cb00-4a5a-9642-b208e11f484d" providerId="ADAL" clId="{7345B959-089B-4D18-B54A-222B21C25397}" dt="2024-04-15T07:25:40.859" v="3951" actId="571"/>
          <ac:spMkLst>
            <pc:docMk/>
            <pc:sldMk cId="4132866831" sldId="3231"/>
            <ac:spMk id="3232" creationId="{C7FB60A7-3D37-F908-0FD3-829046B1099C}"/>
          </ac:spMkLst>
        </pc:spChg>
        <pc:spChg chg="mod">
          <ac:chgData name="Abe,YutakaTKZIM" userId="4ea0f8c6-cb00-4a5a-9642-b208e11f484d" providerId="ADAL" clId="{7345B959-089B-4D18-B54A-222B21C25397}" dt="2024-04-15T07:25:40.859" v="3951" actId="571"/>
          <ac:spMkLst>
            <pc:docMk/>
            <pc:sldMk cId="4132866831" sldId="3231"/>
            <ac:spMk id="3234" creationId="{893B73EE-85B5-7F6C-AB00-493A8CF91958}"/>
          </ac:spMkLst>
        </pc:spChg>
        <pc:spChg chg="mod">
          <ac:chgData name="Abe,YutakaTKZIM" userId="4ea0f8c6-cb00-4a5a-9642-b208e11f484d" providerId="ADAL" clId="{7345B959-089B-4D18-B54A-222B21C25397}" dt="2024-04-15T07:25:40.859" v="3951" actId="571"/>
          <ac:spMkLst>
            <pc:docMk/>
            <pc:sldMk cId="4132866831" sldId="3231"/>
            <ac:spMk id="3235" creationId="{9EF8B421-9655-3B2A-97C2-29683AD78964}"/>
          </ac:spMkLst>
        </pc:spChg>
        <pc:spChg chg="mod">
          <ac:chgData name="Abe,YutakaTKZIM" userId="4ea0f8c6-cb00-4a5a-9642-b208e11f484d" providerId="ADAL" clId="{7345B959-089B-4D18-B54A-222B21C25397}" dt="2024-04-15T07:25:42.650" v="3952" actId="571"/>
          <ac:spMkLst>
            <pc:docMk/>
            <pc:sldMk cId="4132866831" sldId="3231"/>
            <ac:spMk id="3237" creationId="{DBF25457-E420-340E-D939-8CA0236481E4}"/>
          </ac:spMkLst>
        </pc:spChg>
        <pc:spChg chg="mod">
          <ac:chgData name="Abe,YutakaTKZIM" userId="4ea0f8c6-cb00-4a5a-9642-b208e11f484d" providerId="ADAL" clId="{7345B959-089B-4D18-B54A-222B21C25397}" dt="2024-04-15T07:25:42.650" v="3952" actId="571"/>
          <ac:spMkLst>
            <pc:docMk/>
            <pc:sldMk cId="4132866831" sldId="3231"/>
            <ac:spMk id="3238" creationId="{7622DEE6-DB74-B481-7414-0ADBB01D283D}"/>
          </ac:spMkLst>
        </pc:spChg>
        <pc:spChg chg="mod">
          <ac:chgData name="Abe,YutakaTKZIM" userId="4ea0f8c6-cb00-4a5a-9642-b208e11f484d" providerId="ADAL" clId="{7345B959-089B-4D18-B54A-222B21C25397}" dt="2024-04-15T07:25:42.650" v="3952" actId="571"/>
          <ac:spMkLst>
            <pc:docMk/>
            <pc:sldMk cId="4132866831" sldId="3231"/>
            <ac:spMk id="3240" creationId="{1BC014E2-0C17-8CFD-AFC4-E5B5424D7675}"/>
          </ac:spMkLst>
        </pc:spChg>
        <pc:spChg chg="mod">
          <ac:chgData name="Abe,YutakaTKZIM" userId="4ea0f8c6-cb00-4a5a-9642-b208e11f484d" providerId="ADAL" clId="{7345B959-089B-4D18-B54A-222B21C25397}" dt="2024-04-15T07:25:42.650" v="3952" actId="571"/>
          <ac:spMkLst>
            <pc:docMk/>
            <pc:sldMk cId="4132866831" sldId="3231"/>
            <ac:spMk id="3241" creationId="{B9095137-39ED-CC93-5EC5-88A3B9CE0694}"/>
          </ac:spMkLst>
        </pc:spChg>
        <pc:spChg chg="mod">
          <ac:chgData name="Abe,YutakaTKZIM" userId="4ea0f8c6-cb00-4a5a-9642-b208e11f484d" providerId="ADAL" clId="{7345B959-089B-4D18-B54A-222B21C25397}" dt="2024-04-15T07:25:42.650" v="3952" actId="571"/>
          <ac:spMkLst>
            <pc:docMk/>
            <pc:sldMk cId="4132866831" sldId="3231"/>
            <ac:spMk id="3243" creationId="{7E7ECBCC-5FE1-4089-D101-E96BC6DA54B4}"/>
          </ac:spMkLst>
        </pc:spChg>
        <pc:spChg chg="mod">
          <ac:chgData name="Abe,YutakaTKZIM" userId="4ea0f8c6-cb00-4a5a-9642-b208e11f484d" providerId="ADAL" clId="{7345B959-089B-4D18-B54A-222B21C25397}" dt="2024-04-15T07:25:42.650" v="3952" actId="571"/>
          <ac:spMkLst>
            <pc:docMk/>
            <pc:sldMk cId="4132866831" sldId="3231"/>
            <ac:spMk id="3244" creationId="{6D903265-9256-84C5-E0CC-71A16BF6F89D}"/>
          </ac:spMkLst>
        </pc:spChg>
        <pc:spChg chg="mod">
          <ac:chgData name="Abe,YutakaTKZIM" userId="4ea0f8c6-cb00-4a5a-9642-b208e11f484d" providerId="ADAL" clId="{7345B959-089B-4D18-B54A-222B21C25397}" dt="2024-04-15T07:25:42.650" v="3952" actId="571"/>
          <ac:spMkLst>
            <pc:docMk/>
            <pc:sldMk cId="4132866831" sldId="3231"/>
            <ac:spMk id="3246" creationId="{BD76467B-0DB0-4377-9B03-A36E589E4799}"/>
          </ac:spMkLst>
        </pc:spChg>
        <pc:spChg chg="mod">
          <ac:chgData name="Abe,YutakaTKZIM" userId="4ea0f8c6-cb00-4a5a-9642-b208e11f484d" providerId="ADAL" clId="{7345B959-089B-4D18-B54A-222B21C25397}" dt="2024-04-15T07:25:42.650" v="3952" actId="571"/>
          <ac:spMkLst>
            <pc:docMk/>
            <pc:sldMk cId="4132866831" sldId="3231"/>
            <ac:spMk id="3247" creationId="{E2084E6B-6653-3955-5553-9FB029F6145F}"/>
          </ac:spMkLst>
        </pc:spChg>
        <pc:spChg chg="mod">
          <ac:chgData name="Abe,YutakaTKZIM" userId="4ea0f8c6-cb00-4a5a-9642-b208e11f484d" providerId="ADAL" clId="{7345B959-089B-4D18-B54A-222B21C25397}" dt="2024-04-15T07:25:42.650" v="3952" actId="571"/>
          <ac:spMkLst>
            <pc:docMk/>
            <pc:sldMk cId="4132866831" sldId="3231"/>
            <ac:spMk id="3249" creationId="{AAE0D81D-8F08-CACF-EAC1-973DAB8FDA66}"/>
          </ac:spMkLst>
        </pc:spChg>
        <pc:spChg chg="mod">
          <ac:chgData name="Abe,YutakaTKZIM" userId="4ea0f8c6-cb00-4a5a-9642-b208e11f484d" providerId="ADAL" clId="{7345B959-089B-4D18-B54A-222B21C25397}" dt="2024-04-15T07:25:42.650" v="3952" actId="571"/>
          <ac:spMkLst>
            <pc:docMk/>
            <pc:sldMk cId="4132866831" sldId="3231"/>
            <ac:spMk id="3250" creationId="{1328629F-1CBB-8AEB-E452-75A0157FF8C9}"/>
          </ac:spMkLst>
        </pc:spChg>
        <pc:spChg chg="mod">
          <ac:chgData name="Abe,YutakaTKZIM" userId="4ea0f8c6-cb00-4a5a-9642-b208e11f484d" providerId="ADAL" clId="{7345B959-089B-4D18-B54A-222B21C25397}" dt="2024-04-15T07:25:42.650" v="3952" actId="571"/>
          <ac:spMkLst>
            <pc:docMk/>
            <pc:sldMk cId="4132866831" sldId="3231"/>
            <ac:spMk id="3252" creationId="{86558EC2-5CC7-6495-D88A-56963B0C3766}"/>
          </ac:spMkLst>
        </pc:spChg>
        <pc:spChg chg="mod">
          <ac:chgData name="Abe,YutakaTKZIM" userId="4ea0f8c6-cb00-4a5a-9642-b208e11f484d" providerId="ADAL" clId="{7345B959-089B-4D18-B54A-222B21C25397}" dt="2024-04-15T07:25:42.650" v="3952" actId="571"/>
          <ac:spMkLst>
            <pc:docMk/>
            <pc:sldMk cId="4132866831" sldId="3231"/>
            <ac:spMk id="3253" creationId="{00F4193D-BD48-6FF5-5E02-A39BF0DCEB75}"/>
          </ac:spMkLst>
        </pc:spChg>
        <pc:spChg chg="mod">
          <ac:chgData name="Abe,YutakaTKZIM" userId="4ea0f8c6-cb00-4a5a-9642-b208e11f484d" providerId="ADAL" clId="{7345B959-089B-4D18-B54A-222B21C25397}" dt="2024-04-15T07:25:42.650" v="3952" actId="571"/>
          <ac:spMkLst>
            <pc:docMk/>
            <pc:sldMk cId="4132866831" sldId="3231"/>
            <ac:spMk id="3255" creationId="{E218E505-F87B-2C35-645C-ED8FB41686D5}"/>
          </ac:spMkLst>
        </pc:spChg>
        <pc:spChg chg="mod">
          <ac:chgData name="Abe,YutakaTKZIM" userId="4ea0f8c6-cb00-4a5a-9642-b208e11f484d" providerId="ADAL" clId="{7345B959-089B-4D18-B54A-222B21C25397}" dt="2024-04-15T07:25:42.650" v="3952" actId="571"/>
          <ac:spMkLst>
            <pc:docMk/>
            <pc:sldMk cId="4132866831" sldId="3231"/>
            <ac:spMk id="3256" creationId="{0083B71F-FDB0-2CDB-922F-86A7F8958316}"/>
          </ac:spMkLst>
        </pc:spChg>
        <pc:spChg chg="mod">
          <ac:chgData name="Abe,YutakaTKZIM" userId="4ea0f8c6-cb00-4a5a-9642-b208e11f484d" providerId="ADAL" clId="{7345B959-089B-4D18-B54A-222B21C25397}" dt="2024-04-15T07:25:42.650" v="3952" actId="571"/>
          <ac:spMkLst>
            <pc:docMk/>
            <pc:sldMk cId="4132866831" sldId="3231"/>
            <ac:spMk id="3258" creationId="{5D14D2C5-AAAB-7F4A-D22D-F3F30C89F26B}"/>
          </ac:spMkLst>
        </pc:spChg>
        <pc:spChg chg="mod">
          <ac:chgData name="Abe,YutakaTKZIM" userId="4ea0f8c6-cb00-4a5a-9642-b208e11f484d" providerId="ADAL" clId="{7345B959-089B-4D18-B54A-222B21C25397}" dt="2024-04-15T07:25:42.650" v="3952" actId="571"/>
          <ac:spMkLst>
            <pc:docMk/>
            <pc:sldMk cId="4132866831" sldId="3231"/>
            <ac:spMk id="3259" creationId="{EC35084F-7A16-760F-548D-54709A86F678}"/>
          </ac:spMkLst>
        </pc:spChg>
        <pc:spChg chg="mod">
          <ac:chgData name="Abe,YutakaTKZIM" userId="4ea0f8c6-cb00-4a5a-9642-b208e11f484d" providerId="ADAL" clId="{7345B959-089B-4D18-B54A-222B21C25397}" dt="2024-04-15T07:25:52.508" v="3955" actId="571"/>
          <ac:spMkLst>
            <pc:docMk/>
            <pc:sldMk cId="4132866831" sldId="3231"/>
            <ac:spMk id="3261" creationId="{B82A2A85-1038-201A-682E-673458625B57}"/>
          </ac:spMkLst>
        </pc:spChg>
        <pc:spChg chg="mod">
          <ac:chgData name="Abe,YutakaTKZIM" userId="4ea0f8c6-cb00-4a5a-9642-b208e11f484d" providerId="ADAL" clId="{7345B959-089B-4D18-B54A-222B21C25397}" dt="2024-04-15T07:25:52.508" v="3955" actId="571"/>
          <ac:spMkLst>
            <pc:docMk/>
            <pc:sldMk cId="4132866831" sldId="3231"/>
            <ac:spMk id="3262" creationId="{700EAF0E-0BCE-14E2-CF8E-3B8E25B5311F}"/>
          </ac:spMkLst>
        </pc:spChg>
        <pc:spChg chg="mod">
          <ac:chgData name="Abe,YutakaTKZIM" userId="4ea0f8c6-cb00-4a5a-9642-b208e11f484d" providerId="ADAL" clId="{7345B959-089B-4D18-B54A-222B21C25397}" dt="2024-04-15T07:25:52.508" v="3955" actId="571"/>
          <ac:spMkLst>
            <pc:docMk/>
            <pc:sldMk cId="4132866831" sldId="3231"/>
            <ac:spMk id="3264" creationId="{41B98A51-8E24-83A7-5A8C-7B33655B179A}"/>
          </ac:spMkLst>
        </pc:spChg>
        <pc:spChg chg="mod">
          <ac:chgData name="Abe,YutakaTKZIM" userId="4ea0f8c6-cb00-4a5a-9642-b208e11f484d" providerId="ADAL" clId="{7345B959-089B-4D18-B54A-222B21C25397}" dt="2024-04-15T07:25:52.508" v="3955" actId="571"/>
          <ac:spMkLst>
            <pc:docMk/>
            <pc:sldMk cId="4132866831" sldId="3231"/>
            <ac:spMk id="3265" creationId="{F26F0888-3654-AF74-4B44-B2BFD4E1E5DA}"/>
          </ac:spMkLst>
        </pc:spChg>
        <pc:spChg chg="mod">
          <ac:chgData name="Abe,YutakaTKZIM" userId="4ea0f8c6-cb00-4a5a-9642-b208e11f484d" providerId="ADAL" clId="{7345B959-089B-4D18-B54A-222B21C25397}" dt="2024-04-15T07:25:52.508" v="3955" actId="571"/>
          <ac:spMkLst>
            <pc:docMk/>
            <pc:sldMk cId="4132866831" sldId="3231"/>
            <ac:spMk id="3267" creationId="{2951C68A-BF8A-43AA-54E2-C1FE2BF42F58}"/>
          </ac:spMkLst>
        </pc:spChg>
        <pc:spChg chg="mod">
          <ac:chgData name="Abe,YutakaTKZIM" userId="4ea0f8c6-cb00-4a5a-9642-b208e11f484d" providerId="ADAL" clId="{7345B959-089B-4D18-B54A-222B21C25397}" dt="2024-04-15T07:25:52.508" v="3955" actId="571"/>
          <ac:spMkLst>
            <pc:docMk/>
            <pc:sldMk cId="4132866831" sldId="3231"/>
            <ac:spMk id="3268" creationId="{31D17997-9B12-4783-E671-E4561329634D}"/>
          </ac:spMkLst>
        </pc:spChg>
        <pc:spChg chg="mod">
          <ac:chgData name="Abe,YutakaTKZIM" userId="4ea0f8c6-cb00-4a5a-9642-b208e11f484d" providerId="ADAL" clId="{7345B959-089B-4D18-B54A-222B21C25397}" dt="2024-04-15T07:25:52.508" v="3955" actId="571"/>
          <ac:spMkLst>
            <pc:docMk/>
            <pc:sldMk cId="4132866831" sldId="3231"/>
            <ac:spMk id="3270" creationId="{0DBC83C1-244F-ECA4-E5E5-B660EAB82299}"/>
          </ac:spMkLst>
        </pc:spChg>
        <pc:spChg chg="mod">
          <ac:chgData name="Abe,YutakaTKZIM" userId="4ea0f8c6-cb00-4a5a-9642-b208e11f484d" providerId="ADAL" clId="{7345B959-089B-4D18-B54A-222B21C25397}" dt="2024-04-15T07:25:52.508" v="3955" actId="571"/>
          <ac:spMkLst>
            <pc:docMk/>
            <pc:sldMk cId="4132866831" sldId="3231"/>
            <ac:spMk id="3271" creationId="{22058E4C-A71E-A942-520B-12F9432A5CBE}"/>
          </ac:spMkLst>
        </pc:spChg>
        <pc:spChg chg="mod">
          <ac:chgData name="Abe,YutakaTKZIM" userId="4ea0f8c6-cb00-4a5a-9642-b208e11f484d" providerId="ADAL" clId="{7345B959-089B-4D18-B54A-222B21C25397}" dt="2024-04-15T07:25:52.508" v="3955" actId="571"/>
          <ac:spMkLst>
            <pc:docMk/>
            <pc:sldMk cId="4132866831" sldId="3231"/>
            <ac:spMk id="3273" creationId="{D8E91D8E-D210-AC76-2D39-3ACB7FA8221B}"/>
          </ac:spMkLst>
        </pc:spChg>
        <pc:spChg chg="mod">
          <ac:chgData name="Abe,YutakaTKZIM" userId="4ea0f8c6-cb00-4a5a-9642-b208e11f484d" providerId="ADAL" clId="{7345B959-089B-4D18-B54A-222B21C25397}" dt="2024-04-15T07:25:52.508" v="3955" actId="571"/>
          <ac:spMkLst>
            <pc:docMk/>
            <pc:sldMk cId="4132866831" sldId="3231"/>
            <ac:spMk id="3274" creationId="{542B0B76-CF6C-7833-7E1E-9FB782FBE4CE}"/>
          </ac:spMkLst>
        </pc:spChg>
        <pc:spChg chg="mod">
          <ac:chgData name="Abe,YutakaTKZIM" userId="4ea0f8c6-cb00-4a5a-9642-b208e11f484d" providerId="ADAL" clId="{7345B959-089B-4D18-B54A-222B21C25397}" dt="2024-04-15T07:25:52.508" v="3955" actId="571"/>
          <ac:spMkLst>
            <pc:docMk/>
            <pc:sldMk cId="4132866831" sldId="3231"/>
            <ac:spMk id="3276" creationId="{043FBF31-2A13-399A-C605-19DB9451F65C}"/>
          </ac:spMkLst>
        </pc:spChg>
        <pc:spChg chg="mod">
          <ac:chgData name="Abe,YutakaTKZIM" userId="4ea0f8c6-cb00-4a5a-9642-b208e11f484d" providerId="ADAL" clId="{7345B959-089B-4D18-B54A-222B21C25397}" dt="2024-04-15T07:25:52.508" v="3955" actId="571"/>
          <ac:spMkLst>
            <pc:docMk/>
            <pc:sldMk cId="4132866831" sldId="3231"/>
            <ac:spMk id="3277" creationId="{2EEA0968-B13B-31EE-5ED8-081508BE0D73}"/>
          </ac:spMkLst>
        </pc:spChg>
        <pc:spChg chg="mod">
          <ac:chgData name="Abe,YutakaTKZIM" userId="4ea0f8c6-cb00-4a5a-9642-b208e11f484d" providerId="ADAL" clId="{7345B959-089B-4D18-B54A-222B21C25397}" dt="2024-04-15T07:25:52.508" v="3955" actId="571"/>
          <ac:spMkLst>
            <pc:docMk/>
            <pc:sldMk cId="4132866831" sldId="3231"/>
            <ac:spMk id="3279" creationId="{13BD1208-3A53-9825-66AE-3686E87FA089}"/>
          </ac:spMkLst>
        </pc:spChg>
        <pc:spChg chg="mod">
          <ac:chgData name="Abe,YutakaTKZIM" userId="4ea0f8c6-cb00-4a5a-9642-b208e11f484d" providerId="ADAL" clId="{7345B959-089B-4D18-B54A-222B21C25397}" dt="2024-04-15T07:25:52.508" v="3955" actId="571"/>
          <ac:spMkLst>
            <pc:docMk/>
            <pc:sldMk cId="4132866831" sldId="3231"/>
            <ac:spMk id="3280" creationId="{E7D1C0BF-F049-5608-AD6D-B6791B9C22F6}"/>
          </ac:spMkLst>
        </pc:spChg>
        <pc:spChg chg="mod">
          <ac:chgData name="Abe,YutakaTKZIM" userId="4ea0f8c6-cb00-4a5a-9642-b208e11f484d" providerId="ADAL" clId="{7345B959-089B-4D18-B54A-222B21C25397}" dt="2024-04-15T07:25:52.508" v="3955" actId="571"/>
          <ac:spMkLst>
            <pc:docMk/>
            <pc:sldMk cId="4132866831" sldId="3231"/>
            <ac:spMk id="3282" creationId="{35375619-E4CE-7B10-48CC-52D90CE64E64}"/>
          </ac:spMkLst>
        </pc:spChg>
        <pc:spChg chg="mod">
          <ac:chgData name="Abe,YutakaTKZIM" userId="4ea0f8c6-cb00-4a5a-9642-b208e11f484d" providerId="ADAL" clId="{7345B959-089B-4D18-B54A-222B21C25397}" dt="2024-04-15T07:25:52.508" v="3955" actId="571"/>
          <ac:spMkLst>
            <pc:docMk/>
            <pc:sldMk cId="4132866831" sldId="3231"/>
            <ac:spMk id="3283" creationId="{A279BEFA-528C-BDF1-7130-A33565009C77}"/>
          </ac:spMkLst>
        </pc:spChg>
        <pc:grpChg chg="add del mod">
          <ac:chgData name="Abe,YutakaTKZIM" userId="4ea0f8c6-cb00-4a5a-9642-b208e11f484d" providerId="ADAL" clId="{7345B959-089B-4D18-B54A-222B21C25397}" dt="2024-04-15T07:15:09.257" v="3841" actId="478"/>
          <ac:grpSpMkLst>
            <pc:docMk/>
            <pc:sldMk cId="4132866831" sldId="3231"/>
            <ac:grpSpMk id="18" creationId="{9168D024-95D2-B4A3-9A58-7344BE183698}"/>
          </ac:grpSpMkLst>
        </pc:grpChg>
        <pc:grpChg chg="add del mod">
          <ac:chgData name="Abe,YutakaTKZIM" userId="4ea0f8c6-cb00-4a5a-9642-b208e11f484d" providerId="ADAL" clId="{7345B959-089B-4D18-B54A-222B21C25397}" dt="2024-04-15T07:15:09.257" v="3841" actId="478"/>
          <ac:grpSpMkLst>
            <pc:docMk/>
            <pc:sldMk cId="4132866831" sldId="3231"/>
            <ac:grpSpMk id="19" creationId="{A5F3F3E1-1741-1BAE-F2AD-7D2712F9031F}"/>
          </ac:grpSpMkLst>
        </pc:grpChg>
        <pc:grpChg chg="add del mod">
          <ac:chgData name="Abe,YutakaTKZIM" userId="4ea0f8c6-cb00-4a5a-9642-b208e11f484d" providerId="ADAL" clId="{7345B959-089B-4D18-B54A-222B21C25397}" dt="2024-04-15T07:15:09.257" v="3841" actId="478"/>
          <ac:grpSpMkLst>
            <pc:docMk/>
            <pc:sldMk cId="4132866831" sldId="3231"/>
            <ac:grpSpMk id="22" creationId="{12E2AFBE-30D2-81B2-E6BA-E79E2E45C310}"/>
          </ac:grpSpMkLst>
        </pc:grpChg>
        <pc:grpChg chg="add del mod">
          <ac:chgData name="Abe,YutakaTKZIM" userId="4ea0f8c6-cb00-4a5a-9642-b208e11f484d" providerId="ADAL" clId="{7345B959-089B-4D18-B54A-222B21C25397}" dt="2024-04-15T07:15:23.192" v="3843" actId="165"/>
          <ac:grpSpMkLst>
            <pc:docMk/>
            <pc:sldMk cId="4132866831" sldId="3231"/>
            <ac:grpSpMk id="30" creationId="{B172015C-7918-95D1-84FA-0D36F7A7C821}"/>
          </ac:grpSpMkLst>
        </pc:grpChg>
        <pc:grpChg chg="add del mod">
          <ac:chgData name="Abe,YutakaTKZIM" userId="4ea0f8c6-cb00-4a5a-9642-b208e11f484d" providerId="ADAL" clId="{7345B959-089B-4D18-B54A-222B21C25397}" dt="2024-04-15T07:15:52.748" v="3847" actId="478"/>
          <ac:grpSpMkLst>
            <pc:docMk/>
            <pc:sldMk cId="4132866831" sldId="3231"/>
            <ac:grpSpMk id="37" creationId="{F0826B32-C301-DDBC-0393-21EF1B3A01F6}"/>
          </ac:grpSpMkLst>
        </pc:grpChg>
        <pc:grpChg chg="add del mod">
          <ac:chgData name="Abe,YutakaTKZIM" userId="4ea0f8c6-cb00-4a5a-9642-b208e11f484d" providerId="ADAL" clId="{7345B959-089B-4D18-B54A-222B21C25397}" dt="2024-04-15T07:15:52.748" v="3847" actId="478"/>
          <ac:grpSpMkLst>
            <pc:docMk/>
            <pc:sldMk cId="4132866831" sldId="3231"/>
            <ac:grpSpMk id="42" creationId="{4598A0F5-6A6F-36D7-5B4E-BFABBD03AC03}"/>
          </ac:grpSpMkLst>
        </pc:grpChg>
        <pc:grpChg chg="add del mod">
          <ac:chgData name="Abe,YutakaTKZIM" userId="4ea0f8c6-cb00-4a5a-9642-b208e11f484d" providerId="ADAL" clId="{7345B959-089B-4D18-B54A-222B21C25397}" dt="2024-04-15T07:15:09.257" v="3841" actId="478"/>
          <ac:grpSpMkLst>
            <pc:docMk/>
            <pc:sldMk cId="4132866831" sldId="3231"/>
            <ac:grpSpMk id="48" creationId="{86AD00C1-AFEC-3B3A-FA51-B596CA0ABFD9}"/>
          </ac:grpSpMkLst>
        </pc:grpChg>
        <pc:grpChg chg="del">
          <ac:chgData name="Abe,YutakaTKZIM" userId="4ea0f8c6-cb00-4a5a-9642-b208e11f484d" providerId="ADAL" clId="{7345B959-089B-4D18-B54A-222B21C25397}" dt="2024-04-15T07:09:33.179" v="3794" actId="478"/>
          <ac:grpSpMkLst>
            <pc:docMk/>
            <pc:sldMk cId="4132866831" sldId="3231"/>
            <ac:grpSpMk id="51" creationId="{48B66CB6-2213-A8DE-D1F9-C3860863F434}"/>
          </ac:grpSpMkLst>
        </pc:grpChg>
        <pc:grpChg chg="del">
          <ac:chgData name="Abe,YutakaTKZIM" userId="4ea0f8c6-cb00-4a5a-9642-b208e11f484d" providerId="ADAL" clId="{7345B959-089B-4D18-B54A-222B21C25397}" dt="2024-04-15T07:09:34.548" v="3795" actId="478"/>
          <ac:grpSpMkLst>
            <pc:docMk/>
            <pc:sldMk cId="4132866831" sldId="3231"/>
            <ac:grpSpMk id="52" creationId="{D950CC35-645C-7626-A61F-9EDF08EAA935}"/>
          </ac:grpSpMkLst>
        </pc:grpChg>
        <pc:grpChg chg="del">
          <ac:chgData name="Abe,YutakaTKZIM" userId="4ea0f8c6-cb00-4a5a-9642-b208e11f484d" providerId="ADAL" clId="{7345B959-089B-4D18-B54A-222B21C25397}" dt="2024-04-15T07:09:35.752" v="3797" actId="478"/>
          <ac:grpSpMkLst>
            <pc:docMk/>
            <pc:sldMk cId="4132866831" sldId="3231"/>
            <ac:grpSpMk id="55" creationId="{1AC332F5-0432-CD78-D83C-2CB75ED127A8}"/>
          </ac:grpSpMkLst>
        </pc:grpChg>
        <pc:grpChg chg="del">
          <ac:chgData name="Abe,YutakaTKZIM" userId="4ea0f8c6-cb00-4a5a-9642-b208e11f484d" providerId="ADAL" clId="{7345B959-089B-4D18-B54A-222B21C25397}" dt="2024-04-15T07:09:35.131" v="3796" actId="478"/>
          <ac:grpSpMkLst>
            <pc:docMk/>
            <pc:sldMk cId="4132866831" sldId="3231"/>
            <ac:grpSpMk id="58" creationId="{BA7E6544-808E-30BF-5DD9-337D2E0D5B50}"/>
          </ac:grpSpMkLst>
        </pc:grpChg>
        <pc:grpChg chg="del">
          <ac:chgData name="Abe,YutakaTKZIM" userId="4ea0f8c6-cb00-4a5a-9642-b208e11f484d" providerId="ADAL" clId="{7345B959-089B-4D18-B54A-222B21C25397}" dt="2024-04-15T07:09:36.328" v="3798" actId="478"/>
          <ac:grpSpMkLst>
            <pc:docMk/>
            <pc:sldMk cId="4132866831" sldId="3231"/>
            <ac:grpSpMk id="61" creationId="{4B1C8324-4D07-367E-7015-0E9D62AF4837}"/>
          </ac:grpSpMkLst>
        </pc:grpChg>
        <pc:grpChg chg="del">
          <ac:chgData name="Abe,YutakaTKZIM" userId="4ea0f8c6-cb00-4a5a-9642-b208e11f484d" providerId="ADAL" clId="{7345B959-089B-4D18-B54A-222B21C25397}" dt="2024-04-15T07:09:36.863" v="3799" actId="478"/>
          <ac:grpSpMkLst>
            <pc:docMk/>
            <pc:sldMk cId="4132866831" sldId="3231"/>
            <ac:grpSpMk id="3072" creationId="{EE913529-69AB-E42E-0034-F05A9EB7AD30}"/>
          </ac:grpSpMkLst>
        </pc:grpChg>
        <pc:grpChg chg="del">
          <ac:chgData name="Abe,YutakaTKZIM" userId="4ea0f8c6-cb00-4a5a-9642-b208e11f484d" providerId="ADAL" clId="{7345B959-089B-4D18-B54A-222B21C25397}" dt="2024-04-15T07:09:37.933" v="3801" actId="478"/>
          <ac:grpSpMkLst>
            <pc:docMk/>
            <pc:sldMk cId="4132866831" sldId="3231"/>
            <ac:grpSpMk id="3076" creationId="{554E1714-B374-40FA-64C5-FBECDB1B3B49}"/>
          </ac:grpSpMkLst>
        </pc:grpChg>
        <pc:grpChg chg="del">
          <ac:chgData name="Abe,YutakaTKZIM" userId="4ea0f8c6-cb00-4a5a-9642-b208e11f484d" providerId="ADAL" clId="{7345B959-089B-4D18-B54A-222B21C25397}" dt="2024-04-15T07:09:37.430" v="3800" actId="478"/>
          <ac:grpSpMkLst>
            <pc:docMk/>
            <pc:sldMk cId="4132866831" sldId="3231"/>
            <ac:grpSpMk id="3079" creationId="{AB747C44-0145-3B73-010D-5FD23291DE76}"/>
          </ac:grpSpMkLst>
        </pc:grpChg>
        <pc:grpChg chg="del">
          <ac:chgData name="Abe,YutakaTKZIM" userId="4ea0f8c6-cb00-4a5a-9642-b208e11f484d" providerId="ADAL" clId="{7345B959-089B-4D18-B54A-222B21C25397}" dt="2024-04-15T07:09:38.483" v="3802" actId="478"/>
          <ac:grpSpMkLst>
            <pc:docMk/>
            <pc:sldMk cId="4132866831" sldId="3231"/>
            <ac:grpSpMk id="3082" creationId="{26028B9A-A113-C06F-AD00-3F8C0750D4D5}"/>
          </ac:grpSpMkLst>
        </pc:grpChg>
        <pc:grpChg chg="del">
          <ac:chgData name="Abe,YutakaTKZIM" userId="4ea0f8c6-cb00-4a5a-9642-b208e11f484d" providerId="ADAL" clId="{7345B959-089B-4D18-B54A-222B21C25397}" dt="2024-04-15T07:09:39.036" v="3803" actId="478"/>
          <ac:grpSpMkLst>
            <pc:docMk/>
            <pc:sldMk cId="4132866831" sldId="3231"/>
            <ac:grpSpMk id="3085" creationId="{A7CEB29C-B34A-8705-7AB5-975999313167}"/>
          </ac:grpSpMkLst>
        </pc:grpChg>
        <pc:grpChg chg="add del mod">
          <ac:chgData name="Abe,YutakaTKZIM" userId="4ea0f8c6-cb00-4a5a-9642-b208e11f484d" providerId="ADAL" clId="{7345B959-089B-4D18-B54A-222B21C25397}" dt="2024-04-15T07:15:09.257" v="3841" actId="478"/>
          <ac:grpSpMkLst>
            <pc:docMk/>
            <pc:sldMk cId="4132866831" sldId="3231"/>
            <ac:grpSpMk id="3092" creationId="{F2586777-C0A9-BFF0-9A43-BB0FBAA13EC3}"/>
          </ac:grpSpMkLst>
        </pc:grpChg>
        <pc:grpChg chg="add del mod">
          <ac:chgData name="Abe,YutakaTKZIM" userId="4ea0f8c6-cb00-4a5a-9642-b208e11f484d" providerId="ADAL" clId="{7345B959-089B-4D18-B54A-222B21C25397}" dt="2024-04-15T07:15:09.257" v="3841" actId="478"/>
          <ac:grpSpMkLst>
            <pc:docMk/>
            <pc:sldMk cId="4132866831" sldId="3231"/>
            <ac:grpSpMk id="3095" creationId="{C1FB4148-5E15-B74E-5967-732FD22F42EF}"/>
          </ac:grpSpMkLst>
        </pc:grpChg>
        <pc:grpChg chg="add del mod">
          <ac:chgData name="Abe,YutakaTKZIM" userId="4ea0f8c6-cb00-4a5a-9642-b208e11f484d" providerId="ADAL" clId="{7345B959-089B-4D18-B54A-222B21C25397}" dt="2024-04-15T07:15:09.257" v="3841" actId="478"/>
          <ac:grpSpMkLst>
            <pc:docMk/>
            <pc:sldMk cId="4132866831" sldId="3231"/>
            <ac:grpSpMk id="3098" creationId="{00877633-EE86-2884-3908-9DEE4F849388}"/>
          </ac:grpSpMkLst>
        </pc:grpChg>
        <pc:grpChg chg="add del mod">
          <ac:chgData name="Abe,YutakaTKZIM" userId="4ea0f8c6-cb00-4a5a-9642-b208e11f484d" providerId="ADAL" clId="{7345B959-089B-4D18-B54A-222B21C25397}" dt="2024-04-15T07:15:09.257" v="3841" actId="478"/>
          <ac:grpSpMkLst>
            <pc:docMk/>
            <pc:sldMk cId="4132866831" sldId="3231"/>
            <ac:grpSpMk id="3101" creationId="{7B12136C-8D7F-E944-6CC5-723FD5A68B05}"/>
          </ac:grpSpMkLst>
        </pc:grpChg>
        <pc:grpChg chg="add del mod">
          <ac:chgData name="Abe,YutakaTKZIM" userId="4ea0f8c6-cb00-4a5a-9642-b208e11f484d" providerId="ADAL" clId="{7345B959-089B-4D18-B54A-222B21C25397}" dt="2024-04-15T07:15:09.257" v="3841" actId="478"/>
          <ac:grpSpMkLst>
            <pc:docMk/>
            <pc:sldMk cId="4132866831" sldId="3231"/>
            <ac:grpSpMk id="3104" creationId="{AF7AEBEC-DA7D-0E3B-D368-B322E3EC6FA8}"/>
          </ac:grpSpMkLst>
        </pc:grpChg>
        <pc:grpChg chg="add del mod">
          <ac:chgData name="Abe,YutakaTKZIM" userId="4ea0f8c6-cb00-4a5a-9642-b208e11f484d" providerId="ADAL" clId="{7345B959-089B-4D18-B54A-222B21C25397}" dt="2024-04-15T07:15:09.257" v="3841" actId="478"/>
          <ac:grpSpMkLst>
            <pc:docMk/>
            <pc:sldMk cId="4132866831" sldId="3231"/>
            <ac:grpSpMk id="3107" creationId="{2C9B4026-70B8-A656-7CA9-8928202BB372}"/>
          </ac:grpSpMkLst>
        </pc:grpChg>
        <pc:grpChg chg="add del mod">
          <ac:chgData name="Abe,YutakaTKZIM" userId="4ea0f8c6-cb00-4a5a-9642-b208e11f484d" providerId="ADAL" clId="{7345B959-089B-4D18-B54A-222B21C25397}" dt="2024-04-15T07:15:09.257" v="3841" actId="478"/>
          <ac:grpSpMkLst>
            <pc:docMk/>
            <pc:sldMk cId="4132866831" sldId="3231"/>
            <ac:grpSpMk id="3110" creationId="{05D99262-9614-854B-6363-8A17E4A7B8AD}"/>
          </ac:grpSpMkLst>
        </pc:grpChg>
        <pc:grpChg chg="add del mod">
          <ac:chgData name="Abe,YutakaTKZIM" userId="4ea0f8c6-cb00-4a5a-9642-b208e11f484d" providerId="ADAL" clId="{7345B959-089B-4D18-B54A-222B21C25397}" dt="2024-04-15T07:15:09.257" v="3841" actId="478"/>
          <ac:grpSpMkLst>
            <pc:docMk/>
            <pc:sldMk cId="4132866831" sldId="3231"/>
            <ac:grpSpMk id="3113" creationId="{EF51B05A-4B42-6744-056D-82CD5A12527B}"/>
          </ac:grpSpMkLst>
        </pc:grpChg>
        <pc:grpChg chg="add del mod">
          <ac:chgData name="Abe,YutakaTKZIM" userId="4ea0f8c6-cb00-4a5a-9642-b208e11f484d" providerId="ADAL" clId="{7345B959-089B-4D18-B54A-222B21C25397}" dt="2024-04-15T07:15:09.257" v="3841" actId="478"/>
          <ac:grpSpMkLst>
            <pc:docMk/>
            <pc:sldMk cId="4132866831" sldId="3231"/>
            <ac:grpSpMk id="3116" creationId="{5C961697-3635-AA57-914A-DA555AD1E3FB}"/>
          </ac:grpSpMkLst>
        </pc:grpChg>
        <pc:grpChg chg="add del mod">
          <ac:chgData name="Abe,YutakaTKZIM" userId="4ea0f8c6-cb00-4a5a-9642-b208e11f484d" providerId="ADAL" clId="{7345B959-089B-4D18-B54A-222B21C25397}" dt="2024-04-15T07:15:09.257" v="3841" actId="478"/>
          <ac:grpSpMkLst>
            <pc:docMk/>
            <pc:sldMk cId="4132866831" sldId="3231"/>
            <ac:grpSpMk id="3119" creationId="{BC3FA275-1445-0477-51B7-FF6E65E266BC}"/>
          </ac:grpSpMkLst>
        </pc:grpChg>
        <pc:grpChg chg="add del mod">
          <ac:chgData name="Abe,YutakaTKZIM" userId="4ea0f8c6-cb00-4a5a-9642-b208e11f484d" providerId="ADAL" clId="{7345B959-089B-4D18-B54A-222B21C25397}" dt="2024-04-15T07:15:09.257" v="3841" actId="478"/>
          <ac:grpSpMkLst>
            <pc:docMk/>
            <pc:sldMk cId="4132866831" sldId="3231"/>
            <ac:grpSpMk id="3122" creationId="{0333A5D3-346A-D225-826E-88BD7160C2F1}"/>
          </ac:grpSpMkLst>
        </pc:grpChg>
        <pc:grpChg chg="add del mod">
          <ac:chgData name="Abe,YutakaTKZIM" userId="4ea0f8c6-cb00-4a5a-9642-b208e11f484d" providerId="ADAL" clId="{7345B959-089B-4D18-B54A-222B21C25397}" dt="2024-04-15T07:32:04.696" v="4080" actId="478"/>
          <ac:grpSpMkLst>
            <pc:docMk/>
            <pc:sldMk cId="4132866831" sldId="3231"/>
            <ac:grpSpMk id="3128" creationId="{D12474F6-634C-8039-710B-542448B5D4BA}"/>
          </ac:grpSpMkLst>
        </pc:grpChg>
        <pc:grpChg chg="add del mod">
          <ac:chgData name="Abe,YutakaTKZIM" userId="4ea0f8c6-cb00-4a5a-9642-b208e11f484d" providerId="ADAL" clId="{7345B959-089B-4D18-B54A-222B21C25397}" dt="2024-04-15T07:23:52.533" v="3931" actId="478"/>
          <ac:grpSpMkLst>
            <pc:docMk/>
            <pc:sldMk cId="4132866831" sldId="3231"/>
            <ac:grpSpMk id="3129" creationId="{80B94080-00A5-DDA3-2B39-F4CE1AFF8914}"/>
          </ac:grpSpMkLst>
        </pc:grpChg>
        <pc:grpChg chg="add del mod">
          <ac:chgData name="Abe,YutakaTKZIM" userId="4ea0f8c6-cb00-4a5a-9642-b208e11f484d" providerId="ADAL" clId="{7345B959-089B-4D18-B54A-222B21C25397}" dt="2024-04-15T07:23:58.375" v="3932" actId="478"/>
          <ac:grpSpMkLst>
            <pc:docMk/>
            <pc:sldMk cId="4132866831" sldId="3231"/>
            <ac:grpSpMk id="3133" creationId="{982687FF-65C5-CA2E-346D-01CAA8490160}"/>
          </ac:grpSpMkLst>
        </pc:grpChg>
        <pc:grpChg chg="add del mod">
          <ac:chgData name="Abe,YutakaTKZIM" userId="4ea0f8c6-cb00-4a5a-9642-b208e11f484d" providerId="ADAL" clId="{7345B959-089B-4D18-B54A-222B21C25397}" dt="2024-04-15T07:24:00.393" v="3933" actId="478"/>
          <ac:grpSpMkLst>
            <pc:docMk/>
            <pc:sldMk cId="4132866831" sldId="3231"/>
            <ac:grpSpMk id="3137" creationId="{4C2C1BBC-1631-521D-74AB-9C1A827CA614}"/>
          </ac:grpSpMkLst>
        </pc:grpChg>
        <pc:grpChg chg="add del mod">
          <ac:chgData name="Abe,YutakaTKZIM" userId="4ea0f8c6-cb00-4a5a-9642-b208e11f484d" providerId="ADAL" clId="{7345B959-089B-4D18-B54A-222B21C25397}" dt="2024-04-15T07:23:58.375" v="3932" actId="478"/>
          <ac:grpSpMkLst>
            <pc:docMk/>
            <pc:sldMk cId="4132866831" sldId="3231"/>
            <ac:grpSpMk id="3141" creationId="{7C3D9CAA-9B2D-D9CE-CF8B-243686B080DF}"/>
          </ac:grpSpMkLst>
        </pc:grpChg>
        <pc:grpChg chg="add del mod">
          <ac:chgData name="Abe,YutakaTKZIM" userId="4ea0f8c6-cb00-4a5a-9642-b208e11f484d" providerId="ADAL" clId="{7345B959-089B-4D18-B54A-222B21C25397}" dt="2024-04-15T07:23:58.375" v="3932" actId="478"/>
          <ac:grpSpMkLst>
            <pc:docMk/>
            <pc:sldMk cId="4132866831" sldId="3231"/>
            <ac:grpSpMk id="3145" creationId="{D27B7E05-A8FD-3747-52C1-016F4239300A}"/>
          </ac:grpSpMkLst>
        </pc:grpChg>
        <pc:grpChg chg="add del mod">
          <ac:chgData name="Abe,YutakaTKZIM" userId="4ea0f8c6-cb00-4a5a-9642-b208e11f484d" providerId="ADAL" clId="{7345B959-089B-4D18-B54A-222B21C25397}" dt="2024-04-15T07:24:00.393" v="3933" actId="478"/>
          <ac:grpSpMkLst>
            <pc:docMk/>
            <pc:sldMk cId="4132866831" sldId="3231"/>
            <ac:grpSpMk id="3149" creationId="{6D747CB7-C6C6-B0BB-D5A1-8661CA807D60}"/>
          </ac:grpSpMkLst>
        </pc:grpChg>
        <pc:grpChg chg="add del mod">
          <ac:chgData name="Abe,YutakaTKZIM" userId="4ea0f8c6-cb00-4a5a-9642-b208e11f484d" providerId="ADAL" clId="{7345B959-089B-4D18-B54A-222B21C25397}" dt="2024-04-15T07:23:58.375" v="3932" actId="478"/>
          <ac:grpSpMkLst>
            <pc:docMk/>
            <pc:sldMk cId="4132866831" sldId="3231"/>
            <ac:grpSpMk id="3153" creationId="{77453FF9-0DA2-7B2C-B08F-0BC14F7106AB}"/>
          </ac:grpSpMkLst>
        </pc:grpChg>
        <pc:grpChg chg="add del mod">
          <ac:chgData name="Abe,YutakaTKZIM" userId="4ea0f8c6-cb00-4a5a-9642-b208e11f484d" providerId="ADAL" clId="{7345B959-089B-4D18-B54A-222B21C25397}" dt="2024-04-15T07:23:58.375" v="3932" actId="478"/>
          <ac:grpSpMkLst>
            <pc:docMk/>
            <pc:sldMk cId="4132866831" sldId="3231"/>
            <ac:grpSpMk id="3157" creationId="{72141D5B-9471-FF73-41C8-EC97C5BF53ED}"/>
          </ac:grpSpMkLst>
        </pc:grpChg>
        <pc:grpChg chg="add del mod">
          <ac:chgData name="Abe,YutakaTKZIM" userId="4ea0f8c6-cb00-4a5a-9642-b208e11f484d" providerId="ADAL" clId="{7345B959-089B-4D18-B54A-222B21C25397}" dt="2024-04-15T07:24:00.393" v="3933" actId="478"/>
          <ac:grpSpMkLst>
            <pc:docMk/>
            <pc:sldMk cId="4132866831" sldId="3231"/>
            <ac:grpSpMk id="3161" creationId="{6A8F0C8F-55F9-B887-091D-F331419042DE}"/>
          </ac:grpSpMkLst>
        </pc:grpChg>
        <pc:grpChg chg="add del mod">
          <ac:chgData name="Abe,YutakaTKZIM" userId="4ea0f8c6-cb00-4a5a-9642-b208e11f484d" providerId="ADAL" clId="{7345B959-089B-4D18-B54A-222B21C25397}" dt="2024-04-15T07:23:58.375" v="3932" actId="478"/>
          <ac:grpSpMkLst>
            <pc:docMk/>
            <pc:sldMk cId="4132866831" sldId="3231"/>
            <ac:grpSpMk id="3165" creationId="{E6B804DC-4309-0D10-462F-913E5ECF814C}"/>
          </ac:grpSpMkLst>
        </pc:grpChg>
        <pc:grpChg chg="add del mod">
          <ac:chgData name="Abe,YutakaTKZIM" userId="4ea0f8c6-cb00-4a5a-9642-b208e11f484d" providerId="ADAL" clId="{7345B959-089B-4D18-B54A-222B21C25397}" dt="2024-04-15T07:23:58.375" v="3932" actId="478"/>
          <ac:grpSpMkLst>
            <pc:docMk/>
            <pc:sldMk cId="4132866831" sldId="3231"/>
            <ac:grpSpMk id="3169" creationId="{52E5A003-391A-B05A-4E15-AEAF3C267440}"/>
          </ac:grpSpMkLst>
        </pc:grpChg>
        <pc:grpChg chg="add del mod">
          <ac:chgData name="Abe,YutakaTKZIM" userId="4ea0f8c6-cb00-4a5a-9642-b208e11f484d" providerId="ADAL" clId="{7345B959-089B-4D18-B54A-222B21C25397}" dt="2024-04-15T07:24:00.393" v="3933" actId="478"/>
          <ac:grpSpMkLst>
            <pc:docMk/>
            <pc:sldMk cId="4132866831" sldId="3231"/>
            <ac:grpSpMk id="3173" creationId="{3A82A0B7-16FB-1816-9B59-B4CD47179517}"/>
          </ac:grpSpMkLst>
        </pc:grpChg>
        <pc:grpChg chg="add del mod">
          <ac:chgData name="Abe,YutakaTKZIM" userId="4ea0f8c6-cb00-4a5a-9642-b208e11f484d" providerId="ADAL" clId="{7345B959-089B-4D18-B54A-222B21C25397}" dt="2024-04-15T07:23:58.375" v="3932" actId="478"/>
          <ac:grpSpMkLst>
            <pc:docMk/>
            <pc:sldMk cId="4132866831" sldId="3231"/>
            <ac:grpSpMk id="3177" creationId="{EE349605-8B5C-880B-7FFD-E9497A1D6297}"/>
          </ac:grpSpMkLst>
        </pc:grpChg>
        <pc:grpChg chg="add del mod">
          <ac:chgData name="Abe,YutakaTKZIM" userId="4ea0f8c6-cb00-4a5a-9642-b208e11f484d" providerId="ADAL" clId="{7345B959-089B-4D18-B54A-222B21C25397}" dt="2024-04-15T07:23:58.375" v="3932" actId="478"/>
          <ac:grpSpMkLst>
            <pc:docMk/>
            <pc:sldMk cId="4132866831" sldId="3231"/>
            <ac:grpSpMk id="3181" creationId="{778E15A7-C89B-69E2-A585-BD6272BEC579}"/>
          </ac:grpSpMkLst>
        </pc:grpChg>
        <pc:grpChg chg="add del mod">
          <ac:chgData name="Abe,YutakaTKZIM" userId="4ea0f8c6-cb00-4a5a-9642-b208e11f484d" providerId="ADAL" clId="{7345B959-089B-4D18-B54A-222B21C25397}" dt="2024-04-15T07:23:27.660" v="3924" actId="478"/>
          <ac:grpSpMkLst>
            <pc:docMk/>
            <pc:sldMk cId="4132866831" sldId="3231"/>
            <ac:grpSpMk id="3185" creationId="{D93CC8A7-0296-E3AC-9942-5F5F44A58BD4}"/>
          </ac:grpSpMkLst>
        </pc:grpChg>
        <pc:grpChg chg="add del mod">
          <ac:chgData name="Abe,YutakaTKZIM" userId="4ea0f8c6-cb00-4a5a-9642-b208e11f484d" providerId="ADAL" clId="{7345B959-089B-4D18-B54A-222B21C25397}" dt="2024-04-15T07:32:04.696" v="4080" actId="478"/>
          <ac:grpSpMkLst>
            <pc:docMk/>
            <pc:sldMk cId="4132866831" sldId="3231"/>
            <ac:grpSpMk id="3191" creationId="{F268F0B9-4B29-5F37-29F8-0C4EF60901CE}"/>
          </ac:grpSpMkLst>
        </pc:grpChg>
        <pc:grpChg chg="add del mod">
          <ac:chgData name="Abe,YutakaTKZIM" userId="4ea0f8c6-cb00-4a5a-9642-b208e11f484d" providerId="ADAL" clId="{7345B959-089B-4D18-B54A-222B21C25397}" dt="2024-04-15T07:32:04.696" v="4080" actId="478"/>
          <ac:grpSpMkLst>
            <pc:docMk/>
            <pc:sldMk cId="4132866831" sldId="3231"/>
            <ac:grpSpMk id="3194" creationId="{B5918786-16D3-B9E0-1F03-3460F36967DC}"/>
          </ac:grpSpMkLst>
        </pc:grpChg>
        <pc:grpChg chg="add del mod">
          <ac:chgData name="Abe,YutakaTKZIM" userId="4ea0f8c6-cb00-4a5a-9642-b208e11f484d" providerId="ADAL" clId="{7345B959-089B-4D18-B54A-222B21C25397}" dt="2024-04-15T07:32:04.696" v="4080" actId="478"/>
          <ac:grpSpMkLst>
            <pc:docMk/>
            <pc:sldMk cId="4132866831" sldId="3231"/>
            <ac:grpSpMk id="3197" creationId="{BE9ECA9F-C6E3-8A6D-992C-45A710BF7A3A}"/>
          </ac:grpSpMkLst>
        </pc:grpChg>
        <pc:grpChg chg="add del mod">
          <ac:chgData name="Abe,YutakaTKZIM" userId="4ea0f8c6-cb00-4a5a-9642-b208e11f484d" providerId="ADAL" clId="{7345B959-089B-4D18-B54A-222B21C25397}" dt="2024-04-15T07:32:04.696" v="4080" actId="478"/>
          <ac:grpSpMkLst>
            <pc:docMk/>
            <pc:sldMk cId="4132866831" sldId="3231"/>
            <ac:grpSpMk id="3200" creationId="{9F37D530-F70C-BCB1-E0B3-D50D51DCD041}"/>
          </ac:grpSpMkLst>
        </pc:grpChg>
        <pc:grpChg chg="add del mod">
          <ac:chgData name="Abe,YutakaTKZIM" userId="4ea0f8c6-cb00-4a5a-9642-b208e11f484d" providerId="ADAL" clId="{7345B959-089B-4D18-B54A-222B21C25397}" dt="2024-04-15T07:32:04.696" v="4080" actId="478"/>
          <ac:grpSpMkLst>
            <pc:docMk/>
            <pc:sldMk cId="4132866831" sldId="3231"/>
            <ac:grpSpMk id="3203" creationId="{5FC2A181-9586-3DD1-951D-794A424CAE08}"/>
          </ac:grpSpMkLst>
        </pc:grpChg>
        <pc:grpChg chg="add del mod">
          <ac:chgData name="Abe,YutakaTKZIM" userId="4ea0f8c6-cb00-4a5a-9642-b208e11f484d" providerId="ADAL" clId="{7345B959-089B-4D18-B54A-222B21C25397}" dt="2024-04-15T07:32:04.696" v="4080" actId="478"/>
          <ac:grpSpMkLst>
            <pc:docMk/>
            <pc:sldMk cId="4132866831" sldId="3231"/>
            <ac:grpSpMk id="3206" creationId="{F115BA0F-7121-3A17-7403-09B99FC0A4AE}"/>
          </ac:grpSpMkLst>
        </pc:grpChg>
        <pc:grpChg chg="add del mod">
          <ac:chgData name="Abe,YutakaTKZIM" userId="4ea0f8c6-cb00-4a5a-9642-b208e11f484d" providerId="ADAL" clId="{7345B959-089B-4D18-B54A-222B21C25397}" dt="2024-04-15T07:32:04.696" v="4080" actId="478"/>
          <ac:grpSpMkLst>
            <pc:docMk/>
            <pc:sldMk cId="4132866831" sldId="3231"/>
            <ac:grpSpMk id="3209" creationId="{F56ACCD1-4259-A759-ACC1-F39DD96534B6}"/>
          </ac:grpSpMkLst>
        </pc:grpChg>
        <pc:grpChg chg="add del mod">
          <ac:chgData name="Abe,YutakaTKZIM" userId="4ea0f8c6-cb00-4a5a-9642-b208e11f484d" providerId="ADAL" clId="{7345B959-089B-4D18-B54A-222B21C25397}" dt="2024-04-15T07:32:04.696" v="4080" actId="478"/>
          <ac:grpSpMkLst>
            <pc:docMk/>
            <pc:sldMk cId="4132866831" sldId="3231"/>
            <ac:grpSpMk id="3212" creationId="{B8540F81-A68C-4EE3-9F00-B9A3C480181A}"/>
          </ac:grpSpMkLst>
        </pc:grpChg>
        <pc:grpChg chg="add del mod">
          <ac:chgData name="Abe,YutakaTKZIM" userId="4ea0f8c6-cb00-4a5a-9642-b208e11f484d" providerId="ADAL" clId="{7345B959-089B-4D18-B54A-222B21C25397}" dt="2024-04-15T07:32:04.696" v="4080" actId="478"/>
          <ac:grpSpMkLst>
            <pc:docMk/>
            <pc:sldMk cId="4132866831" sldId="3231"/>
            <ac:grpSpMk id="3215" creationId="{836651F2-635A-5A37-8DF7-0F8114AAC077}"/>
          </ac:grpSpMkLst>
        </pc:grpChg>
        <pc:grpChg chg="add del mod">
          <ac:chgData name="Abe,YutakaTKZIM" userId="4ea0f8c6-cb00-4a5a-9642-b208e11f484d" providerId="ADAL" clId="{7345B959-089B-4D18-B54A-222B21C25397}" dt="2024-04-15T07:32:04.696" v="4080" actId="478"/>
          <ac:grpSpMkLst>
            <pc:docMk/>
            <pc:sldMk cId="4132866831" sldId="3231"/>
            <ac:grpSpMk id="3218" creationId="{14223D9E-0655-E970-FFB5-EBC1F787D062}"/>
          </ac:grpSpMkLst>
        </pc:grpChg>
        <pc:grpChg chg="add del mod">
          <ac:chgData name="Abe,YutakaTKZIM" userId="4ea0f8c6-cb00-4a5a-9642-b208e11f484d" providerId="ADAL" clId="{7345B959-089B-4D18-B54A-222B21C25397}" dt="2024-04-15T07:32:04.696" v="4080" actId="478"/>
          <ac:grpSpMkLst>
            <pc:docMk/>
            <pc:sldMk cId="4132866831" sldId="3231"/>
            <ac:grpSpMk id="3221" creationId="{9F494AF6-27B5-75EC-C7E4-481B7FEC90A2}"/>
          </ac:grpSpMkLst>
        </pc:grpChg>
        <pc:grpChg chg="add del mod">
          <ac:chgData name="Abe,YutakaTKZIM" userId="4ea0f8c6-cb00-4a5a-9642-b208e11f484d" providerId="ADAL" clId="{7345B959-089B-4D18-B54A-222B21C25397}" dt="2024-04-15T07:32:04.696" v="4080" actId="478"/>
          <ac:grpSpMkLst>
            <pc:docMk/>
            <pc:sldMk cId="4132866831" sldId="3231"/>
            <ac:grpSpMk id="3224" creationId="{D7136E1A-7422-888E-50A1-38B62196AB56}"/>
          </ac:grpSpMkLst>
        </pc:grpChg>
        <pc:grpChg chg="add del mod">
          <ac:chgData name="Abe,YutakaTKZIM" userId="4ea0f8c6-cb00-4a5a-9642-b208e11f484d" providerId="ADAL" clId="{7345B959-089B-4D18-B54A-222B21C25397}" dt="2024-04-15T07:32:04.696" v="4080" actId="478"/>
          <ac:grpSpMkLst>
            <pc:docMk/>
            <pc:sldMk cId="4132866831" sldId="3231"/>
            <ac:grpSpMk id="3227" creationId="{231AEB79-EE6B-425A-0542-14457727C848}"/>
          </ac:grpSpMkLst>
        </pc:grpChg>
        <pc:grpChg chg="add del mod">
          <ac:chgData name="Abe,YutakaTKZIM" userId="4ea0f8c6-cb00-4a5a-9642-b208e11f484d" providerId="ADAL" clId="{7345B959-089B-4D18-B54A-222B21C25397}" dt="2024-04-15T07:32:04.696" v="4080" actId="478"/>
          <ac:grpSpMkLst>
            <pc:docMk/>
            <pc:sldMk cId="4132866831" sldId="3231"/>
            <ac:grpSpMk id="3230" creationId="{449F85FA-3A16-9E5E-CC96-3E9CCBBFE89E}"/>
          </ac:grpSpMkLst>
        </pc:grpChg>
        <pc:grpChg chg="add del mod">
          <ac:chgData name="Abe,YutakaTKZIM" userId="4ea0f8c6-cb00-4a5a-9642-b208e11f484d" providerId="ADAL" clId="{7345B959-089B-4D18-B54A-222B21C25397}" dt="2024-04-15T07:32:04.696" v="4080" actId="478"/>
          <ac:grpSpMkLst>
            <pc:docMk/>
            <pc:sldMk cId="4132866831" sldId="3231"/>
            <ac:grpSpMk id="3233" creationId="{6EE2F34C-A1F8-B8F3-4563-C53E8E1E744E}"/>
          </ac:grpSpMkLst>
        </pc:grpChg>
        <pc:grpChg chg="add del mod">
          <ac:chgData name="Abe,YutakaTKZIM" userId="4ea0f8c6-cb00-4a5a-9642-b208e11f484d" providerId="ADAL" clId="{7345B959-089B-4D18-B54A-222B21C25397}" dt="2024-04-15T07:32:04.696" v="4080" actId="478"/>
          <ac:grpSpMkLst>
            <pc:docMk/>
            <pc:sldMk cId="4132866831" sldId="3231"/>
            <ac:grpSpMk id="3236" creationId="{F1ABCA75-ED47-8399-961B-93C80F0B4C8F}"/>
          </ac:grpSpMkLst>
        </pc:grpChg>
        <pc:grpChg chg="add del mod">
          <ac:chgData name="Abe,YutakaTKZIM" userId="4ea0f8c6-cb00-4a5a-9642-b208e11f484d" providerId="ADAL" clId="{7345B959-089B-4D18-B54A-222B21C25397}" dt="2024-04-15T07:32:04.696" v="4080" actId="478"/>
          <ac:grpSpMkLst>
            <pc:docMk/>
            <pc:sldMk cId="4132866831" sldId="3231"/>
            <ac:grpSpMk id="3239" creationId="{6FF250BA-0997-0C53-8360-5CE249197F0C}"/>
          </ac:grpSpMkLst>
        </pc:grpChg>
        <pc:grpChg chg="add del mod">
          <ac:chgData name="Abe,YutakaTKZIM" userId="4ea0f8c6-cb00-4a5a-9642-b208e11f484d" providerId="ADAL" clId="{7345B959-089B-4D18-B54A-222B21C25397}" dt="2024-04-15T07:32:04.696" v="4080" actId="478"/>
          <ac:grpSpMkLst>
            <pc:docMk/>
            <pc:sldMk cId="4132866831" sldId="3231"/>
            <ac:grpSpMk id="3242" creationId="{5380F576-C672-F48E-E560-E711CCF8B452}"/>
          </ac:grpSpMkLst>
        </pc:grpChg>
        <pc:grpChg chg="add del mod">
          <ac:chgData name="Abe,YutakaTKZIM" userId="4ea0f8c6-cb00-4a5a-9642-b208e11f484d" providerId="ADAL" clId="{7345B959-089B-4D18-B54A-222B21C25397}" dt="2024-04-15T07:32:04.696" v="4080" actId="478"/>
          <ac:grpSpMkLst>
            <pc:docMk/>
            <pc:sldMk cId="4132866831" sldId="3231"/>
            <ac:grpSpMk id="3245" creationId="{5BF0B0EF-5A33-F966-7930-F800F9A4D3C7}"/>
          </ac:grpSpMkLst>
        </pc:grpChg>
        <pc:grpChg chg="add del mod">
          <ac:chgData name="Abe,YutakaTKZIM" userId="4ea0f8c6-cb00-4a5a-9642-b208e11f484d" providerId="ADAL" clId="{7345B959-089B-4D18-B54A-222B21C25397}" dt="2024-04-15T07:32:04.696" v="4080" actId="478"/>
          <ac:grpSpMkLst>
            <pc:docMk/>
            <pc:sldMk cId="4132866831" sldId="3231"/>
            <ac:grpSpMk id="3248" creationId="{02B5EB0C-0239-1477-5FF7-C2DE0917201F}"/>
          </ac:grpSpMkLst>
        </pc:grpChg>
        <pc:grpChg chg="add del mod">
          <ac:chgData name="Abe,YutakaTKZIM" userId="4ea0f8c6-cb00-4a5a-9642-b208e11f484d" providerId="ADAL" clId="{7345B959-089B-4D18-B54A-222B21C25397}" dt="2024-04-15T07:32:04.696" v="4080" actId="478"/>
          <ac:grpSpMkLst>
            <pc:docMk/>
            <pc:sldMk cId="4132866831" sldId="3231"/>
            <ac:grpSpMk id="3251" creationId="{08A26AD7-95DD-30B8-C6DA-72B675A1A947}"/>
          </ac:grpSpMkLst>
        </pc:grpChg>
        <pc:grpChg chg="add del mod">
          <ac:chgData name="Abe,YutakaTKZIM" userId="4ea0f8c6-cb00-4a5a-9642-b208e11f484d" providerId="ADAL" clId="{7345B959-089B-4D18-B54A-222B21C25397}" dt="2024-04-15T07:32:04.696" v="4080" actId="478"/>
          <ac:grpSpMkLst>
            <pc:docMk/>
            <pc:sldMk cId="4132866831" sldId="3231"/>
            <ac:grpSpMk id="3254" creationId="{811576E3-3420-B6E3-6872-463AEB4ECE40}"/>
          </ac:grpSpMkLst>
        </pc:grpChg>
        <pc:grpChg chg="add del mod">
          <ac:chgData name="Abe,YutakaTKZIM" userId="4ea0f8c6-cb00-4a5a-9642-b208e11f484d" providerId="ADAL" clId="{7345B959-089B-4D18-B54A-222B21C25397}" dt="2024-04-15T07:32:04.696" v="4080" actId="478"/>
          <ac:grpSpMkLst>
            <pc:docMk/>
            <pc:sldMk cId="4132866831" sldId="3231"/>
            <ac:grpSpMk id="3257" creationId="{DDFCD1A6-A36C-AF8B-1427-0A42F6B4CB3D}"/>
          </ac:grpSpMkLst>
        </pc:grpChg>
        <pc:grpChg chg="add del mod">
          <ac:chgData name="Abe,YutakaTKZIM" userId="4ea0f8c6-cb00-4a5a-9642-b208e11f484d" providerId="ADAL" clId="{7345B959-089B-4D18-B54A-222B21C25397}" dt="2024-04-15T07:32:04.696" v="4080" actId="478"/>
          <ac:grpSpMkLst>
            <pc:docMk/>
            <pc:sldMk cId="4132866831" sldId="3231"/>
            <ac:grpSpMk id="3260" creationId="{10570B04-24EE-B65E-E750-F50AA1197014}"/>
          </ac:grpSpMkLst>
        </pc:grpChg>
        <pc:grpChg chg="add del mod">
          <ac:chgData name="Abe,YutakaTKZIM" userId="4ea0f8c6-cb00-4a5a-9642-b208e11f484d" providerId="ADAL" clId="{7345B959-089B-4D18-B54A-222B21C25397}" dt="2024-04-15T07:32:04.696" v="4080" actId="478"/>
          <ac:grpSpMkLst>
            <pc:docMk/>
            <pc:sldMk cId="4132866831" sldId="3231"/>
            <ac:grpSpMk id="3263" creationId="{0609F51C-562F-33E8-59A7-DFF32666AE3E}"/>
          </ac:grpSpMkLst>
        </pc:grpChg>
        <pc:grpChg chg="add del mod">
          <ac:chgData name="Abe,YutakaTKZIM" userId="4ea0f8c6-cb00-4a5a-9642-b208e11f484d" providerId="ADAL" clId="{7345B959-089B-4D18-B54A-222B21C25397}" dt="2024-04-15T07:32:04.696" v="4080" actId="478"/>
          <ac:grpSpMkLst>
            <pc:docMk/>
            <pc:sldMk cId="4132866831" sldId="3231"/>
            <ac:grpSpMk id="3266" creationId="{B45A2BCE-BD79-8897-3789-F0EE5325047A}"/>
          </ac:grpSpMkLst>
        </pc:grpChg>
        <pc:grpChg chg="add del mod">
          <ac:chgData name="Abe,YutakaTKZIM" userId="4ea0f8c6-cb00-4a5a-9642-b208e11f484d" providerId="ADAL" clId="{7345B959-089B-4D18-B54A-222B21C25397}" dt="2024-04-15T07:32:04.696" v="4080" actId="478"/>
          <ac:grpSpMkLst>
            <pc:docMk/>
            <pc:sldMk cId="4132866831" sldId="3231"/>
            <ac:grpSpMk id="3269" creationId="{23CAAC6C-F957-7256-512D-A6B167592287}"/>
          </ac:grpSpMkLst>
        </pc:grpChg>
        <pc:grpChg chg="add del mod">
          <ac:chgData name="Abe,YutakaTKZIM" userId="4ea0f8c6-cb00-4a5a-9642-b208e11f484d" providerId="ADAL" clId="{7345B959-089B-4D18-B54A-222B21C25397}" dt="2024-04-15T07:32:04.696" v="4080" actId="478"/>
          <ac:grpSpMkLst>
            <pc:docMk/>
            <pc:sldMk cId="4132866831" sldId="3231"/>
            <ac:grpSpMk id="3272" creationId="{48B4416D-674C-749F-FCAB-4D1818BFC8D9}"/>
          </ac:grpSpMkLst>
        </pc:grpChg>
        <pc:grpChg chg="add del mod">
          <ac:chgData name="Abe,YutakaTKZIM" userId="4ea0f8c6-cb00-4a5a-9642-b208e11f484d" providerId="ADAL" clId="{7345B959-089B-4D18-B54A-222B21C25397}" dt="2024-04-15T07:32:04.696" v="4080" actId="478"/>
          <ac:grpSpMkLst>
            <pc:docMk/>
            <pc:sldMk cId="4132866831" sldId="3231"/>
            <ac:grpSpMk id="3275" creationId="{0EA48066-A271-6AC8-ED89-C8124F0FDCFD}"/>
          </ac:grpSpMkLst>
        </pc:grpChg>
        <pc:grpChg chg="add del mod">
          <ac:chgData name="Abe,YutakaTKZIM" userId="4ea0f8c6-cb00-4a5a-9642-b208e11f484d" providerId="ADAL" clId="{7345B959-089B-4D18-B54A-222B21C25397}" dt="2024-04-15T07:32:04.696" v="4080" actId="478"/>
          <ac:grpSpMkLst>
            <pc:docMk/>
            <pc:sldMk cId="4132866831" sldId="3231"/>
            <ac:grpSpMk id="3278" creationId="{9A606216-EF64-A625-BE3D-94705ABBACEF}"/>
          </ac:grpSpMkLst>
        </pc:grpChg>
        <pc:grpChg chg="add del mod">
          <ac:chgData name="Abe,YutakaTKZIM" userId="4ea0f8c6-cb00-4a5a-9642-b208e11f484d" providerId="ADAL" clId="{7345B959-089B-4D18-B54A-222B21C25397}" dt="2024-04-15T07:32:04.696" v="4080" actId="478"/>
          <ac:grpSpMkLst>
            <pc:docMk/>
            <pc:sldMk cId="4132866831" sldId="3231"/>
            <ac:grpSpMk id="3281" creationId="{8BDF6383-ED6F-7F68-CD52-1293A05EE0EF}"/>
          </ac:grpSpMkLst>
        </pc:grpChg>
        <pc:picChg chg="add del mod">
          <ac:chgData name="Abe,YutakaTKZIM" userId="4ea0f8c6-cb00-4a5a-9642-b208e11f484d" providerId="ADAL" clId="{7345B959-089B-4D18-B54A-222B21C25397}" dt="2024-04-15T07:23:35.738" v="3929" actId="478"/>
          <ac:picMkLst>
            <pc:docMk/>
            <pc:sldMk cId="4132866831" sldId="3231"/>
            <ac:picMk id="3189" creationId="{4791FD93-DE26-21B7-2399-F616BC8CF973}"/>
          </ac:picMkLst>
        </pc:picChg>
        <pc:picChg chg="add mod">
          <ac:chgData name="Abe,YutakaTKZIM" userId="4ea0f8c6-cb00-4a5a-9642-b208e11f484d" providerId="ADAL" clId="{7345B959-089B-4D18-B54A-222B21C25397}" dt="2024-04-15T07:32:11.451" v="4084" actId="571"/>
          <ac:picMkLst>
            <pc:docMk/>
            <pc:sldMk cId="4132866831" sldId="3231"/>
            <ac:picMk id="3284" creationId="{0922E186-A5F3-5F10-C0CF-111199E689A6}"/>
          </ac:picMkLst>
        </pc:picChg>
        <pc:picChg chg="add mod">
          <ac:chgData name="Abe,YutakaTKZIM" userId="4ea0f8c6-cb00-4a5a-9642-b208e11f484d" providerId="ADAL" clId="{7345B959-089B-4D18-B54A-222B21C25397}" dt="2024-04-15T07:32:12.841" v="4085" actId="571"/>
          <ac:picMkLst>
            <pc:docMk/>
            <pc:sldMk cId="4132866831" sldId="3231"/>
            <ac:picMk id="3285" creationId="{F8171AEF-1CFE-C619-9D71-890594752F2C}"/>
          </ac:picMkLst>
        </pc:picChg>
        <pc:picChg chg="add mod">
          <ac:chgData name="Abe,YutakaTKZIM" userId="4ea0f8c6-cb00-4a5a-9642-b208e11f484d" providerId="ADAL" clId="{7345B959-089B-4D18-B54A-222B21C25397}" dt="2024-04-15T07:32:15.616" v="4086" actId="571"/>
          <ac:picMkLst>
            <pc:docMk/>
            <pc:sldMk cId="4132866831" sldId="3231"/>
            <ac:picMk id="3286" creationId="{B2C83347-B9F8-A933-33EF-5FA37085B5A6}"/>
          </ac:picMkLst>
        </pc:picChg>
        <pc:picChg chg="add mod">
          <ac:chgData name="Abe,YutakaTKZIM" userId="4ea0f8c6-cb00-4a5a-9642-b208e11f484d" providerId="ADAL" clId="{7345B959-089B-4D18-B54A-222B21C25397}" dt="2024-04-15T07:32:15.616" v="4086" actId="571"/>
          <ac:picMkLst>
            <pc:docMk/>
            <pc:sldMk cId="4132866831" sldId="3231"/>
            <ac:picMk id="3287" creationId="{81BBA859-32C1-F49F-AA4B-AEA578009766}"/>
          </ac:picMkLst>
        </pc:picChg>
        <pc:picChg chg="add mod">
          <ac:chgData name="Abe,YutakaTKZIM" userId="4ea0f8c6-cb00-4a5a-9642-b208e11f484d" providerId="ADAL" clId="{7345B959-089B-4D18-B54A-222B21C25397}" dt="2024-04-15T07:32:15.616" v="4086" actId="571"/>
          <ac:picMkLst>
            <pc:docMk/>
            <pc:sldMk cId="4132866831" sldId="3231"/>
            <ac:picMk id="3288" creationId="{76A7A451-D3CF-D664-1DE2-94C98F63D060}"/>
          </ac:picMkLst>
        </pc:picChg>
        <pc:picChg chg="add mod">
          <ac:chgData name="Abe,YutakaTKZIM" userId="4ea0f8c6-cb00-4a5a-9642-b208e11f484d" providerId="ADAL" clId="{7345B959-089B-4D18-B54A-222B21C25397}" dt="2024-04-15T07:32:17.212" v="4087" actId="571"/>
          <ac:picMkLst>
            <pc:docMk/>
            <pc:sldMk cId="4132866831" sldId="3231"/>
            <ac:picMk id="3289" creationId="{1BC75619-9AEB-6896-7927-1111115B9FFA}"/>
          </ac:picMkLst>
        </pc:picChg>
        <pc:picChg chg="add mod">
          <ac:chgData name="Abe,YutakaTKZIM" userId="4ea0f8c6-cb00-4a5a-9642-b208e11f484d" providerId="ADAL" clId="{7345B959-089B-4D18-B54A-222B21C25397}" dt="2024-04-15T07:32:17.212" v="4087" actId="571"/>
          <ac:picMkLst>
            <pc:docMk/>
            <pc:sldMk cId="4132866831" sldId="3231"/>
            <ac:picMk id="3290" creationId="{F887EEC0-7514-8CC9-D01A-7A5D4595DC37}"/>
          </ac:picMkLst>
        </pc:picChg>
        <pc:picChg chg="add mod">
          <ac:chgData name="Abe,YutakaTKZIM" userId="4ea0f8c6-cb00-4a5a-9642-b208e11f484d" providerId="ADAL" clId="{7345B959-089B-4D18-B54A-222B21C25397}" dt="2024-04-15T07:32:17.212" v="4087" actId="571"/>
          <ac:picMkLst>
            <pc:docMk/>
            <pc:sldMk cId="4132866831" sldId="3231"/>
            <ac:picMk id="3291" creationId="{1B46CD1A-00C0-3665-3364-A89DE175D0D4}"/>
          </ac:picMkLst>
        </pc:picChg>
        <pc:picChg chg="add mod">
          <ac:chgData name="Abe,YutakaTKZIM" userId="4ea0f8c6-cb00-4a5a-9642-b208e11f484d" providerId="ADAL" clId="{7345B959-089B-4D18-B54A-222B21C25397}" dt="2024-04-15T07:32:27.496" v="4098" actId="1036"/>
          <ac:picMkLst>
            <pc:docMk/>
            <pc:sldMk cId="4132866831" sldId="3231"/>
            <ac:picMk id="3292" creationId="{DBF27F25-CF17-98CC-313D-F5507E5928FE}"/>
          </ac:picMkLst>
        </pc:picChg>
        <pc:picChg chg="add mod">
          <ac:chgData name="Abe,YutakaTKZIM" userId="4ea0f8c6-cb00-4a5a-9642-b208e11f484d" providerId="ADAL" clId="{7345B959-089B-4D18-B54A-222B21C25397}" dt="2024-04-15T07:32:27.496" v="4098" actId="1036"/>
          <ac:picMkLst>
            <pc:docMk/>
            <pc:sldMk cId="4132866831" sldId="3231"/>
            <ac:picMk id="3293" creationId="{7AB1102A-4BA7-29CD-8551-A3825D451E97}"/>
          </ac:picMkLst>
        </pc:picChg>
        <pc:picChg chg="add mod">
          <ac:chgData name="Abe,YutakaTKZIM" userId="4ea0f8c6-cb00-4a5a-9642-b208e11f484d" providerId="ADAL" clId="{7345B959-089B-4D18-B54A-222B21C25397}" dt="2024-04-15T07:32:27.496" v="4098" actId="1036"/>
          <ac:picMkLst>
            <pc:docMk/>
            <pc:sldMk cId="4132866831" sldId="3231"/>
            <ac:picMk id="3294" creationId="{2EBFCD9B-DF7E-CBC4-A0A7-2E8ACE18EADC}"/>
          </ac:picMkLst>
        </pc:picChg>
        <pc:picChg chg="add mod">
          <ac:chgData name="Abe,YutakaTKZIM" userId="4ea0f8c6-cb00-4a5a-9642-b208e11f484d" providerId="ADAL" clId="{7345B959-089B-4D18-B54A-222B21C25397}" dt="2024-04-15T07:32:31.714" v="4108" actId="1035"/>
          <ac:picMkLst>
            <pc:docMk/>
            <pc:sldMk cId="4132866831" sldId="3231"/>
            <ac:picMk id="3295" creationId="{9E108BC6-B88B-120B-E779-8676AD7EED36}"/>
          </ac:picMkLst>
        </pc:picChg>
        <pc:picChg chg="add mod">
          <ac:chgData name="Abe,YutakaTKZIM" userId="4ea0f8c6-cb00-4a5a-9642-b208e11f484d" providerId="ADAL" clId="{7345B959-089B-4D18-B54A-222B21C25397}" dt="2024-04-15T07:32:31.714" v="4108" actId="1035"/>
          <ac:picMkLst>
            <pc:docMk/>
            <pc:sldMk cId="4132866831" sldId="3231"/>
            <ac:picMk id="3296" creationId="{44245DBF-90D7-44B2-9B55-0B4CFB83275F}"/>
          </ac:picMkLst>
        </pc:picChg>
        <pc:picChg chg="add mod">
          <ac:chgData name="Abe,YutakaTKZIM" userId="4ea0f8c6-cb00-4a5a-9642-b208e11f484d" providerId="ADAL" clId="{7345B959-089B-4D18-B54A-222B21C25397}" dt="2024-04-15T07:32:31.714" v="4108" actId="1035"/>
          <ac:picMkLst>
            <pc:docMk/>
            <pc:sldMk cId="4132866831" sldId="3231"/>
            <ac:picMk id="3297" creationId="{EB69AE2E-173D-3B97-2AEE-DBEFA4570000}"/>
          </ac:picMkLst>
        </pc:picChg>
        <pc:picChg chg="add mod">
          <ac:chgData name="Abe,YutakaTKZIM" userId="4ea0f8c6-cb00-4a5a-9642-b208e11f484d" providerId="ADAL" clId="{7345B959-089B-4D18-B54A-222B21C25397}" dt="2024-04-15T07:32:37.212" v="4109" actId="571"/>
          <ac:picMkLst>
            <pc:docMk/>
            <pc:sldMk cId="4132866831" sldId="3231"/>
            <ac:picMk id="3298" creationId="{1277C435-CB3A-9D22-BCEA-7680A4C3BE00}"/>
          </ac:picMkLst>
        </pc:picChg>
        <pc:picChg chg="add mod">
          <ac:chgData name="Abe,YutakaTKZIM" userId="4ea0f8c6-cb00-4a5a-9642-b208e11f484d" providerId="ADAL" clId="{7345B959-089B-4D18-B54A-222B21C25397}" dt="2024-04-15T07:32:37.212" v="4109" actId="571"/>
          <ac:picMkLst>
            <pc:docMk/>
            <pc:sldMk cId="4132866831" sldId="3231"/>
            <ac:picMk id="3299" creationId="{544E3E10-E48D-8852-1B9D-9BFA01522F9F}"/>
          </ac:picMkLst>
        </pc:picChg>
        <pc:picChg chg="add mod">
          <ac:chgData name="Abe,YutakaTKZIM" userId="4ea0f8c6-cb00-4a5a-9642-b208e11f484d" providerId="ADAL" clId="{7345B959-089B-4D18-B54A-222B21C25397}" dt="2024-04-15T07:32:37.212" v="4109" actId="571"/>
          <ac:picMkLst>
            <pc:docMk/>
            <pc:sldMk cId="4132866831" sldId="3231"/>
            <ac:picMk id="3300" creationId="{EC19A0B8-AFDC-E0E5-4832-7539B7599636}"/>
          </ac:picMkLst>
        </pc:picChg>
        <pc:picChg chg="add mod">
          <ac:chgData name="Abe,YutakaTKZIM" userId="4ea0f8c6-cb00-4a5a-9642-b208e11f484d" providerId="ADAL" clId="{7345B959-089B-4D18-B54A-222B21C25397}" dt="2024-04-15T07:32:39.387" v="4110" actId="571"/>
          <ac:picMkLst>
            <pc:docMk/>
            <pc:sldMk cId="4132866831" sldId="3231"/>
            <ac:picMk id="3301" creationId="{64DC37F6-08B5-649B-660C-3E3BD72E423E}"/>
          </ac:picMkLst>
        </pc:picChg>
        <pc:picChg chg="add mod">
          <ac:chgData name="Abe,YutakaTKZIM" userId="4ea0f8c6-cb00-4a5a-9642-b208e11f484d" providerId="ADAL" clId="{7345B959-089B-4D18-B54A-222B21C25397}" dt="2024-04-15T07:32:39.387" v="4110" actId="571"/>
          <ac:picMkLst>
            <pc:docMk/>
            <pc:sldMk cId="4132866831" sldId="3231"/>
            <ac:picMk id="3302" creationId="{1CC5A42A-3A60-66ED-A15C-A6FD093341D8}"/>
          </ac:picMkLst>
        </pc:picChg>
        <pc:picChg chg="add mod">
          <ac:chgData name="Abe,YutakaTKZIM" userId="4ea0f8c6-cb00-4a5a-9642-b208e11f484d" providerId="ADAL" clId="{7345B959-089B-4D18-B54A-222B21C25397}" dt="2024-04-15T07:32:39.387" v="4110" actId="571"/>
          <ac:picMkLst>
            <pc:docMk/>
            <pc:sldMk cId="4132866831" sldId="3231"/>
            <ac:picMk id="3303" creationId="{E99C7214-5EC9-603C-96C8-1D6813B1931B}"/>
          </ac:picMkLst>
        </pc:picChg>
        <pc:picChg chg="add mod">
          <ac:chgData name="Abe,YutakaTKZIM" userId="4ea0f8c6-cb00-4a5a-9642-b208e11f484d" providerId="ADAL" clId="{7345B959-089B-4D18-B54A-222B21C25397}" dt="2024-04-15T07:32:10.178" v="4083" actId="1076"/>
          <ac:picMkLst>
            <pc:docMk/>
            <pc:sldMk cId="4132866831" sldId="3231"/>
            <ac:picMk id="9218" creationId="{56A9B50E-9373-E857-4064-D71F0628412A}"/>
          </ac:picMkLst>
        </pc:picChg>
      </pc:sldChg>
      <pc:sldChg chg="addSp delSp modSp add mod">
        <pc:chgData name="Abe,YutakaTKZIM" userId="4ea0f8c6-cb00-4a5a-9642-b208e11f484d" providerId="ADAL" clId="{7345B959-089B-4D18-B54A-222B21C25397}" dt="2024-04-15T08:15:58.374" v="4473" actId="1076"/>
        <pc:sldMkLst>
          <pc:docMk/>
          <pc:sldMk cId="3336556223" sldId="3232"/>
        </pc:sldMkLst>
        <pc:spChg chg="mod">
          <ac:chgData name="Abe,YutakaTKZIM" userId="4ea0f8c6-cb00-4a5a-9642-b208e11f484d" providerId="ADAL" clId="{7345B959-089B-4D18-B54A-222B21C25397}" dt="2024-04-15T08:01:37.682" v="4351" actId="6549"/>
          <ac:spMkLst>
            <pc:docMk/>
            <pc:sldMk cId="3336556223" sldId="3232"/>
            <ac:spMk id="4" creationId="{18C2E5C3-2D8A-D64F-5D14-8885CB402C69}"/>
          </ac:spMkLst>
        </pc:spChg>
        <pc:spChg chg="mod">
          <ac:chgData name="Abe,YutakaTKZIM" userId="4ea0f8c6-cb00-4a5a-9642-b208e11f484d" providerId="ADAL" clId="{7345B959-089B-4D18-B54A-222B21C25397}" dt="2024-04-15T07:59:58.358" v="4192" actId="1076"/>
          <ac:spMkLst>
            <pc:docMk/>
            <pc:sldMk cId="3336556223" sldId="3232"/>
            <ac:spMk id="8" creationId="{12E28D7B-8B38-08D8-D07D-2988E06EACD1}"/>
          </ac:spMkLst>
        </pc:spChg>
        <pc:picChg chg="del">
          <ac:chgData name="Abe,YutakaTKZIM" userId="4ea0f8c6-cb00-4a5a-9642-b208e11f484d" providerId="ADAL" clId="{7345B959-089B-4D18-B54A-222B21C25397}" dt="2024-04-15T07:58:43.983" v="4120" actId="478"/>
          <ac:picMkLst>
            <pc:docMk/>
            <pc:sldMk cId="3336556223" sldId="3232"/>
            <ac:picMk id="3" creationId="{8849D024-7762-B88A-FCDA-AB4C8E805A55}"/>
          </ac:picMkLst>
        </pc:picChg>
        <pc:picChg chg="add mod ord">
          <ac:chgData name="Abe,YutakaTKZIM" userId="4ea0f8c6-cb00-4a5a-9642-b208e11f484d" providerId="ADAL" clId="{7345B959-089B-4D18-B54A-222B21C25397}" dt="2024-04-15T08:00:04.708" v="4196" actId="1076"/>
          <ac:picMkLst>
            <pc:docMk/>
            <pc:sldMk cId="3336556223" sldId="3232"/>
            <ac:picMk id="5" creationId="{5CD88123-09BD-6F2B-111D-12F5B991FAC2}"/>
          </ac:picMkLst>
        </pc:picChg>
        <pc:picChg chg="del">
          <ac:chgData name="Abe,YutakaTKZIM" userId="4ea0f8c6-cb00-4a5a-9642-b208e11f484d" providerId="ADAL" clId="{7345B959-089B-4D18-B54A-222B21C25397}" dt="2024-04-15T07:58:45.748" v="4122" actId="478"/>
          <ac:picMkLst>
            <pc:docMk/>
            <pc:sldMk cId="3336556223" sldId="3232"/>
            <ac:picMk id="7" creationId="{A0E8967A-29BB-7862-5351-1AFBAEBC792F}"/>
          </ac:picMkLst>
        </pc:picChg>
        <pc:picChg chg="add mod">
          <ac:chgData name="Abe,YutakaTKZIM" userId="4ea0f8c6-cb00-4a5a-9642-b208e11f484d" providerId="ADAL" clId="{7345B959-089B-4D18-B54A-222B21C25397}" dt="2024-04-15T08:15:58.374" v="4473" actId="1076"/>
          <ac:picMkLst>
            <pc:docMk/>
            <pc:sldMk cId="3336556223" sldId="3232"/>
            <ac:picMk id="9" creationId="{7847E51B-4082-6D80-BDDA-BE6B827BE8D4}"/>
          </ac:picMkLst>
        </pc:picChg>
        <pc:picChg chg="del">
          <ac:chgData name="Abe,YutakaTKZIM" userId="4ea0f8c6-cb00-4a5a-9642-b208e11f484d" providerId="ADAL" clId="{7345B959-089B-4D18-B54A-222B21C25397}" dt="2024-04-15T07:58:48.667" v="4124" actId="478"/>
          <ac:picMkLst>
            <pc:docMk/>
            <pc:sldMk cId="3336556223" sldId="3232"/>
            <ac:picMk id="10" creationId="{93BD6B98-2732-D97C-1FE5-F0C7AA4E938C}"/>
          </ac:picMkLst>
        </pc:picChg>
        <pc:picChg chg="del">
          <ac:chgData name="Abe,YutakaTKZIM" userId="4ea0f8c6-cb00-4a5a-9642-b208e11f484d" providerId="ADAL" clId="{7345B959-089B-4D18-B54A-222B21C25397}" dt="2024-04-15T07:58:45.024" v="4121" actId="478"/>
          <ac:picMkLst>
            <pc:docMk/>
            <pc:sldMk cId="3336556223" sldId="3232"/>
            <ac:picMk id="1026" creationId="{DD06F369-AA61-EDCA-9420-A9745A76D0FE}"/>
          </ac:picMkLst>
        </pc:picChg>
        <pc:picChg chg="del">
          <ac:chgData name="Abe,YutakaTKZIM" userId="4ea0f8c6-cb00-4a5a-9642-b208e11f484d" providerId="ADAL" clId="{7345B959-089B-4D18-B54A-222B21C25397}" dt="2024-04-15T07:58:48.082" v="4123" actId="478"/>
          <ac:picMkLst>
            <pc:docMk/>
            <pc:sldMk cId="3336556223" sldId="3232"/>
            <ac:picMk id="1028" creationId="{456DE84C-AA8A-2193-AED9-E86FB6C4F80D}"/>
          </ac:picMkLst>
        </pc:picChg>
      </pc:sldChg>
      <pc:sldChg chg="addSp delSp modSp add mod">
        <pc:chgData name="Abe,YutakaTKZIM" userId="4ea0f8c6-cb00-4a5a-9642-b208e11f484d" providerId="ADAL" clId="{7345B959-089B-4D18-B54A-222B21C25397}" dt="2024-04-15T08:01:51.960" v="4380" actId="20577"/>
        <pc:sldMkLst>
          <pc:docMk/>
          <pc:sldMk cId="377098822" sldId="3233"/>
        </pc:sldMkLst>
        <pc:spChg chg="mod">
          <ac:chgData name="Abe,YutakaTKZIM" userId="4ea0f8c6-cb00-4a5a-9642-b208e11f484d" providerId="ADAL" clId="{7345B959-089B-4D18-B54A-222B21C25397}" dt="2024-04-15T08:01:51.960" v="4380" actId="20577"/>
          <ac:spMkLst>
            <pc:docMk/>
            <pc:sldMk cId="377098822" sldId="3233"/>
            <ac:spMk id="4" creationId="{18C2E5C3-2D8A-D64F-5D14-8885CB402C69}"/>
          </ac:spMkLst>
        </pc:spChg>
        <pc:spChg chg="mod">
          <ac:chgData name="Abe,YutakaTKZIM" userId="4ea0f8c6-cb00-4a5a-9642-b208e11f484d" providerId="ADAL" clId="{7345B959-089B-4D18-B54A-222B21C25397}" dt="2024-04-15T08:01:18.629" v="4323" actId="6549"/>
          <ac:spMkLst>
            <pc:docMk/>
            <pc:sldMk cId="377098822" sldId="3233"/>
            <ac:spMk id="8" creationId="{12E28D7B-8B38-08D8-D07D-2988E06EACD1}"/>
          </ac:spMkLst>
        </pc:spChg>
        <pc:picChg chg="add mod">
          <ac:chgData name="Abe,YutakaTKZIM" userId="4ea0f8c6-cb00-4a5a-9642-b208e11f484d" providerId="ADAL" clId="{7345B959-089B-4D18-B54A-222B21C25397}" dt="2024-04-15T08:01:30.744" v="4331" actId="1076"/>
          <ac:picMkLst>
            <pc:docMk/>
            <pc:sldMk cId="377098822" sldId="3233"/>
            <ac:picMk id="3" creationId="{0B57EA06-729F-BF71-13EF-3DA09142AE82}"/>
          </ac:picMkLst>
        </pc:picChg>
        <pc:picChg chg="del">
          <ac:chgData name="Abe,YutakaTKZIM" userId="4ea0f8c6-cb00-4a5a-9642-b208e11f484d" providerId="ADAL" clId="{7345B959-089B-4D18-B54A-222B21C25397}" dt="2024-04-15T08:01:10.547" v="4198" actId="478"/>
          <ac:picMkLst>
            <pc:docMk/>
            <pc:sldMk cId="377098822" sldId="3233"/>
            <ac:picMk id="5" creationId="{5CD88123-09BD-6F2B-111D-12F5B991FAC2}"/>
          </ac:picMkLst>
        </pc:picChg>
        <pc:picChg chg="del">
          <ac:chgData name="Abe,YutakaTKZIM" userId="4ea0f8c6-cb00-4a5a-9642-b208e11f484d" providerId="ADAL" clId="{7345B959-089B-4D18-B54A-222B21C25397}" dt="2024-04-15T08:01:11.586" v="4199" actId="478"/>
          <ac:picMkLst>
            <pc:docMk/>
            <pc:sldMk cId="377098822" sldId="3233"/>
            <ac:picMk id="9" creationId="{7847E51B-4082-6D80-BDDA-BE6B827BE8D4}"/>
          </ac:picMkLst>
        </pc:picChg>
      </pc:sldChg>
      <pc:sldChg chg="addSp delSp modSp add mod">
        <pc:chgData name="Abe,YutakaTKZIM" userId="4ea0f8c6-cb00-4a5a-9642-b208e11f484d" providerId="ADAL" clId="{7345B959-089B-4D18-B54A-222B21C25397}" dt="2024-04-15T08:15:31.676" v="4471" actId="20577"/>
        <pc:sldMkLst>
          <pc:docMk/>
          <pc:sldMk cId="2982170324" sldId="3234"/>
        </pc:sldMkLst>
        <pc:spChg chg="mod">
          <ac:chgData name="Abe,YutakaTKZIM" userId="4ea0f8c6-cb00-4a5a-9642-b208e11f484d" providerId="ADAL" clId="{7345B959-089B-4D18-B54A-222B21C25397}" dt="2024-04-15T08:15:31.676" v="4471" actId="20577"/>
          <ac:spMkLst>
            <pc:docMk/>
            <pc:sldMk cId="2982170324" sldId="3234"/>
            <ac:spMk id="4" creationId="{18C2E5C3-2D8A-D64F-5D14-8885CB402C69}"/>
          </ac:spMkLst>
        </pc:spChg>
        <pc:spChg chg="mod">
          <ac:chgData name="Abe,YutakaTKZIM" userId="4ea0f8c6-cb00-4a5a-9642-b208e11f484d" providerId="ADAL" clId="{7345B959-089B-4D18-B54A-222B21C25397}" dt="2024-04-15T08:15:12.857" v="4434" actId="6549"/>
          <ac:spMkLst>
            <pc:docMk/>
            <pc:sldMk cId="2982170324" sldId="3234"/>
            <ac:spMk id="8" creationId="{12E28D7B-8B38-08D8-D07D-2988E06EACD1}"/>
          </ac:spMkLst>
        </pc:spChg>
        <pc:picChg chg="del">
          <ac:chgData name="Abe,YutakaTKZIM" userId="4ea0f8c6-cb00-4a5a-9642-b208e11f484d" providerId="ADAL" clId="{7345B959-089B-4D18-B54A-222B21C25397}" dt="2024-04-15T08:13:11.782" v="4382" actId="478"/>
          <ac:picMkLst>
            <pc:docMk/>
            <pc:sldMk cId="2982170324" sldId="3234"/>
            <ac:picMk id="3" creationId="{0B57EA06-729F-BF71-13EF-3DA09142AE82}"/>
          </ac:picMkLst>
        </pc:picChg>
        <pc:picChg chg="add mod">
          <ac:chgData name="Abe,YutakaTKZIM" userId="4ea0f8c6-cb00-4a5a-9642-b208e11f484d" providerId="ADAL" clId="{7345B959-089B-4D18-B54A-222B21C25397}" dt="2024-04-15T08:14:38.134" v="4391" actId="1076"/>
          <ac:picMkLst>
            <pc:docMk/>
            <pc:sldMk cId="2982170324" sldId="3234"/>
            <ac:picMk id="11266" creationId="{56252522-18D0-C84F-DB6A-6234E571235C}"/>
          </ac:picMkLst>
        </pc:picChg>
        <pc:picChg chg="add mod">
          <ac:chgData name="Abe,YutakaTKZIM" userId="4ea0f8c6-cb00-4a5a-9642-b208e11f484d" providerId="ADAL" clId="{7345B959-089B-4D18-B54A-222B21C25397}" dt="2024-04-15T08:14:32.190" v="4388" actId="1076"/>
          <ac:picMkLst>
            <pc:docMk/>
            <pc:sldMk cId="2982170324" sldId="3234"/>
            <ac:picMk id="11268" creationId="{143B1135-ED39-FFAB-FF37-E895E2E80257}"/>
          </ac:picMkLst>
        </pc:picChg>
      </pc:sldChg>
      <pc:sldChg chg="add del">
        <pc:chgData name="Abe,YutakaTKZIM" userId="4ea0f8c6-cb00-4a5a-9642-b208e11f484d" providerId="ADAL" clId="{7345B959-089B-4D18-B54A-222B21C25397}" dt="2024-04-18T01:57:14.580" v="4891" actId="2696"/>
        <pc:sldMkLst>
          <pc:docMk/>
          <pc:sldMk cId="656513386" sldId="3235"/>
        </pc:sldMkLst>
      </pc:sldChg>
      <pc:sldChg chg="add del">
        <pc:chgData name="Abe,YutakaTKZIM" userId="4ea0f8c6-cb00-4a5a-9642-b208e11f484d" providerId="ADAL" clId="{7345B959-089B-4D18-B54A-222B21C25397}" dt="2024-04-18T01:57:08.046" v="4889" actId="2696"/>
        <pc:sldMkLst>
          <pc:docMk/>
          <pc:sldMk cId="2097213487" sldId="3235"/>
        </pc:sldMkLst>
      </pc:sldChg>
      <pc:sldChg chg="addSp delSp modSp add mod">
        <pc:chgData name="Abe,YutakaTKZIM" userId="4ea0f8c6-cb00-4a5a-9642-b208e11f484d" providerId="ADAL" clId="{7345B959-089B-4D18-B54A-222B21C25397}" dt="2024-04-18T04:00:56.645" v="5425" actId="1076"/>
        <pc:sldMkLst>
          <pc:docMk/>
          <pc:sldMk cId="3996614591" sldId="3235"/>
        </pc:sldMkLst>
        <pc:spChg chg="mod">
          <ac:chgData name="Abe,YutakaTKZIM" userId="4ea0f8c6-cb00-4a5a-9642-b208e11f484d" providerId="ADAL" clId="{7345B959-089B-4D18-B54A-222B21C25397}" dt="2024-04-18T03:26:16.192" v="5424" actId="20577"/>
          <ac:spMkLst>
            <pc:docMk/>
            <pc:sldMk cId="3996614591" sldId="3235"/>
            <ac:spMk id="3" creationId="{E5374C4E-B6FF-4F0C-A3E4-6CD25F4B209F}"/>
          </ac:spMkLst>
        </pc:spChg>
        <pc:spChg chg="mod">
          <ac:chgData name="Abe,YutakaTKZIM" userId="4ea0f8c6-cb00-4a5a-9642-b208e11f484d" providerId="ADAL" clId="{7345B959-089B-4D18-B54A-222B21C25397}" dt="2024-04-18T03:22:13.679" v="5283" actId="20577"/>
          <ac:spMkLst>
            <pc:docMk/>
            <pc:sldMk cId="3996614591" sldId="3235"/>
            <ac:spMk id="4" creationId="{07C4D8AB-EAD6-436E-B198-0A361641644F}"/>
          </ac:spMkLst>
        </pc:spChg>
        <pc:spChg chg="add del mod">
          <ac:chgData name="Abe,YutakaTKZIM" userId="4ea0f8c6-cb00-4a5a-9642-b208e11f484d" providerId="ADAL" clId="{7345B959-089B-4D18-B54A-222B21C25397}" dt="2024-04-18T03:25:16.209" v="5360" actId="478"/>
          <ac:spMkLst>
            <pc:docMk/>
            <pc:sldMk cId="3996614591" sldId="3235"/>
            <ac:spMk id="5" creationId="{A157EF04-16E4-8154-58F1-3289648FEEF4}"/>
          </ac:spMkLst>
        </pc:spChg>
        <pc:spChg chg="add mod ord">
          <ac:chgData name="Abe,YutakaTKZIM" userId="4ea0f8c6-cb00-4a5a-9642-b208e11f484d" providerId="ADAL" clId="{7345B959-089B-4D18-B54A-222B21C25397}" dt="2024-04-18T03:20:28.768" v="5136" actId="1037"/>
          <ac:spMkLst>
            <pc:docMk/>
            <pc:sldMk cId="3996614591" sldId="3235"/>
            <ac:spMk id="8" creationId="{E091DC97-09D3-E119-F00A-1867DAAEBF73}"/>
          </ac:spMkLst>
        </pc:spChg>
        <pc:spChg chg="del mod">
          <ac:chgData name="Abe,YutakaTKZIM" userId="4ea0f8c6-cb00-4a5a-9642-b208e11f484d" providerId="ADAL" clId="{7345B959-089B-4D18-B54A-222B21C25397}" dt="2024-04-18T03:25:16.209" v="5360" actId="478"/>
          <ac:spMkLst>
            <pc:docMk/>
            <pc:sldMk cId="3996614591" sldId="3235"/>
            <ac:spMk id="10" creationId="{43FEA519-2920-7C17-2126-2CB5886C8DBF}"/>
          </ac:spMkLst>
        </pc:spChg>
        <pc:spChg chg="add del mod">
          <ac:chgData name="Abe,YutakaTKZIM" userId="4ea0f8c6-cb00-4a5a-9642-b208e11f484d" providerId="ADAL" clId="{7345B959-089B-4D18-B54A-222B21C25397}" dt="2024-04-18T03:26:06.371" v="5392" actId="20577"/>
          <ac:spMkLst>
            <pc:docMk/>
            <pc:sldMk cId="3996614591" sldId="3235"/>
            <ac:spMk id="11" creationId="{F80AE392-067E-2E6C-0F39-1256F6DE10AC}"/>
          </ac:spMkLst>
        </pc:spChg>
        <pc:spChg chg="add mod">
          <ac:chgData name="Abe,YutakaTKZIM" userId="4ea0f8c6-cb00-4a5a-9642-b208e11f484d" providerId="ADAL" clId="{7345B959-089B-4D18-B54A-222B21C25397}" dt="2024-04-18T03:23:18.529" v="5312" actId="1076"/>
          <ac:spMkLst>
            <pc:docMk/>
            <pc:sldMk cId="3996614591" sldId="3235"/>
            <ac:spMk id="13" creationId="{9A401368-5FC2-2EF3-BFCC-5B4BB3C65FD7}"/>
          </ac:spMkLst>
        </pc:spChg>
        <pc:spChg chg="mod ord">
          <ac:chgData name="Abe,YutakaTKZIM" userId="4ea0f8c6-cb00-4a5a-9642-b208e11f484d" providerId="ADAL" clId="{7345B959-089B-4D18-B54A-222B21C25397}" dt="2024-04-18T03:20:37.307" v="5138" actId="14100"/>
          <ac:spMkLst>
            <pc:docMk/>
            <pc:sldMk cId="3996614591" sldId="3235"/>
            <ac:spMk id="35" creationId="{9E68AC96-5EA5-4100-B231-DEF3CC7C0ED8}"/>
          </ac:spMkLst>
        </pc:spChg>
        <pc:spChg chg="ord">
          <ac:chgData name="Abe,YutakaTKZIM" userId="4ea0f8c6-cb00-4a5a-9642-b208e11f484d" providerId="ADAL" clId="{7345B959-089B-4D18-B54A-222B21C25397}" dt="2024-04-18T03:20:40.988" v="5139" actId="167"/>
          <ac:spMkLst>
            <pc:docMk/>
            <pc:sldMk cId="3996614591" sldId="3235"/>
            <ac:spMk id="36" creationId="{3182C31E-BFB8-4109-BB39-3738BB62B6CD}"/>
          </ac:spMkLst>
        </pc:spChg>
        <pc:spChg chg="del">
          <ac:chgData name="Abe,YutakaTKZIM" userId="4ea0f8c6-cb00-4a5a-9642-b208e11f484d" providerId="ADAL" clId="{7345B959-089B-4D18-B54A-222B21C25397}" dt="2024-04-18T03:19:33.934" v="5112" actId="478"/>
          <ac:spMkLst>
            <pc:docMk/>
            <pc:sldMk cId="3996614591" sldId="3235"/>
            <ac:spMk id="53" creationId="{00625E21-8897-48D4-9CAA-5106DF69740C}"/>
          </ac:spMkLst>
        </pc:spChg>
        <pc:grpChg chg="del">
          <ac:chgData name="Abe,YutakaTKZIM" userId="4ea0f8c6-cb00-4a5a-9642-b208e11f484d" providerId="ADAL" clId="{7345B959-089B-4D18-B54A-222B21C25397}" dt="2024-04-18T03:19:35.027" v="5113" actId="478"/>
          <ac:grpSpMkLst>
            <pc:docMk/>
            <pc:sldMk cId="3996614591" sldId="3235"/>
            <ac:grpSpMk id="55" creationId="{B6633EB4-804B-441F-90F0-EB34346F78C1}"/>
          </ac:grpSpMkLst>
        </pc:grpChg>
        <pc:picChg chg="add mod ord">
          <ac:chgData name="Abe,YutakaTKZIM" userId="4ea0f8c6-cb00-4a5a-9642-b208e11f484d" providerId="ADAL" clId="{7345B959-089B-4D18-B54A-222B21C25397}" dt="2024-04-18T04:00:56.645" v="5425" actId="1076"/>
          <ac:picMkLst>
            <pc:docMk/>
            <pc:sldMk cId="3996614591" sldId="3235"/>
            <ac:picMk id="12" creationId="{B79D6EDE-86E2-952C-ABA3-CC8360D6EC81}"/>
          </ac:picMkLst>
        </pc:picChg>
        <pc:picChg chg="mod">
          <ac:chgData name="Abe,YutakaTKZIM" userId="4ea0f8c6-cb00-4a5a-9642-b208e11f484d" providerId="ADAL" clId="{7345B959-089B-4D18-B54A-222B21C25397}" dt="2024-04-18T03:22:54.293" v="5293" actId="1076"/>
          <ac:picMkLst>
            <pc:docMk/>
            <pc:sldMk cId="3996614591" sldId="3235"/>
            <ac:picMk id="61" creationId="{95503109-CBEF-4854-853F-08ABCA213A4D}"/>
          </ac:picMkLst>
        </pc:picChg>
        <pc:picChg chg="del">
          <ac:chgData name="Abe,YutakaTKZIM" userId="4ea0f8c6-cb00-4a5a-9642-b208e11f484d" providerId="ADAL" clId="{7345B959-089B-4D18-B54A-222B21C25397}" dt="2024-04-18T03:22:24.172" v="5285" actId="478"/>
          <ac:picMkLst>
            <pc:docMk/>
            <pc:sldMk cId="3996614591" sldId="3235"/>
            <ac:picMk id="62" creationId="{9D351D03-37CC-48CC-9180-4EF5C1251C8E}"/>
          </ac:picMkLst>
        </pc:picChg>
      </pc:sldChg>
      <pc:sldChg chg="add del">
        <pc:chgData name="Abe,YutakaTKZIM" userId="4ea0f8c6-cb00-4a5a-9642-b208e11f484d" providerId="ADAL" clId="{7345B959-089B-4D18-B54A-222B21C25397}" dt="2024-04-18T01:56:56.545" v="4887" actId="47"/>
        <pc:sldMkLst>
          <pc:docMk/>
          <pc:sldMk cId="4016856135" sldId="3235"/>
        </pc:sldMkLst>
      </pc:sldChg>
      <pc:sldChg chg="delSp modSp add mod ord">
        <pc:chgData name="Abe,YutakaTKZIM" userId="4ea0f8c6-cb00-4a5a-9642-b208e11f484d" providerId="ADAL" clId="{7345B959-089B-4D18-B54A-222B21C25397}" dt="2024-04-18T03:25:02.975" v="5358"/>
        <pc:sldMkLst>
          <pc:docMk/>
          <pc:sldMk cId="2168507189" sldId="3236"/>
        </pc:sldMkLst>
        <pc:spChg chg="del">
          <ac:chgData name="Abe,YutakaTKZIM" userId="4ea0f8c6-cb00-4a5a-9642-b208e11f484d" providerId="ADAL" clId="{7345B959-089B-4D18-B54A-222B21C25397}" dt="2024-04-18T03:24:06.061" v="5314" actId="478"/>
          <ac:spMkLst>
            <pc:docMk/>
            <pc:sldMk cId="2168507189" sldId="3236"/>
            <ac:spMk id="2" creationId="{4C9A6AE7-F838-A904-BB24-DF7570EA513C}"/>
          </ac:spMkLst>
        </pc:spChg>
        <pc:spChg chg="mod">
          <ac:chgData name="Abe,YutakaTKZIM" userId="4ea0f8c6-cb00-4a5a-9642-b208e11f484d" providerId="ADAL" clId="{7345B959-089B-4D18-B54A-222B21C25397}" dt="2024-04-18T03:24:25.921" v="5335" actId="2711"/>
          <ac:spMkLst>
            <pc:docMk/>
            <pc:sldMk cId="2168507189" sldId="3236"/>
            <ac:spMk id="3" creationId="{00000000-0000-0000-0000-000000000000}"/>
          </ac:spMkLst>
        </pc:spChg>
        <pc:spChg chg="mod">
          <ac:chgData name="Abe,YutakaTKZIM" userId="4ea0f8c6-cb00-4a5a-9642-b208e11f484d" providerId="ADAL" clId="{7345B959-089B-4D18-B54A-222B21C25397}" dt="2024-04-18T03:24:52.125" v="5356" actId="14100"/>
          <ac:spMkLst>
            <pc:docMk/>
            <pc:sldMk cId="2168507189" sldId="3236"/>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2024/4/25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14</a:t>
            </a:fld>
            <a:endParaRPr kumimoji="1" lang="ja-JP" altLang="en-US"/>
          </a:p>
        </p:txBody>
      </p:sp>
    </p:spTree>
    <p:extLst>
      <p:ext uri="{BB962C8B-B14F-4D97-AF65-F5344CB8AC3E}">
        <p14:creationId xmlns:p14="http://schemas.microsoft.com/office/powerpoint/2010/main" val="260028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15</a:t>
            </a:fld>
            <a:endParaRPr kumimoji="1" lang="ja-JP" altLang="en-US"/>
          </a:p>
        </p:txBody>
      </p:sp>
    </p:spTree>
    <p:extLst>
      <p:ext uri="{BB962C8B-B14F-4D97-AF65-F5344CB8AC3E}">
        <p14:creationId xmlns:p14="http://schemas.microsoft.com/office/powerpoint/2010/main" val="226704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16</a:t>
            </a:fld>
            <a:endParaRPr kumimoji="1" lang="ja-JP" altLang="en-US"/>
          </a:p>
        </p:txBody>
      </p:sp>
    </p:spTree>
    <p:extLst>
      <p:ext uri="{BB962C8B-B14F-4D97-AF65-F5344CB8AC3E}">
        <p14:creationId xmlns:p14="http://schemas.microsoft.com/office/powerpoint/2010/main" val="3245337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17</a:t>
            </a:fld>
            <a:endParaRPr kumimoji="1" lang="ja-JP" altLang="en-US"/>
          </a:p>
        </p:txBody>
      </p:sp>
    </p:spTree>
    <p:extLst>
      <p:ext uri="{BB962C8B-B14F-4D97-AF65-F5344CB8AC3E}">
        <p14:creationId xmlns:p14="http://schemas.microsoft.com/office/powerpoint/2010/main" val="1876937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18</a:t>
            </a:fld>
            <a:endParaRPr kumimoji="1" lang="ja-JP" altLang="en-US"/>
          </a:p>
        </p:txBody>
      </p:sp>
    </p:spTree>
    <p:extLst>
      <p:ext uri="{BB962C8B-B14F-4D97-AF65-F5344CB8AC3E}">
        <p14:creationId xmlns:p14="http://schemas.microsoft.com/office/powerpoint/2010/main" val="1070657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19</a:t>
            </a:fld>
            <a:endParaRPr kumimoji="1" lang="ja-JP" altLang="en-US"/>
          </a:p>
        </p:txBody>
      </p:sp>
    </p:spTree>
    <p:extLst>
      <p:ext uri="{BB962C8B-B14F-4D97-AF65-F5344CB8AC3E}">
        <p14:creationId xmlns:p14="http://schemas.microsoft.com/office/powerpoint/2010/main" val="1328532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20</a:t>
            </a:fld>
            <a:endParaRPr kumimoji="1" lang="ja-JP" altLang="en-US"/>
          </a:p>
        </p:txBody>
      </p:sp>
    </p:spTree>
    <p:extLst>
      <p:ext uri="{BB962C8B-B14F-4D97-AF65-F5344CB8AC3E}">
        <p14:creationId xmlns:p14="http://schemas.microsoft.com/office/powerpoint/2010/main" val="234159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21</a:t>
            </a:fld>
            <a:endParaRPr kumimoji="1" lang="ja-JP" altLang="en-US"/>
          </a:p>
        </p:txBody>
      </p:sp>
    </p:spTree>
    <p:extLst>
      <p:ext uri="{BB962C8B-B14F-4D97-AF65-F5344CB8AC3E}">
        <p14:creationId xmlns:p14="http://schemas.microsoft.com/office/powerpoint/2010/main" val="4082864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22</a:t>
            </a:fld>
            <a:endParaRPr kumimoji="1" lang="ja-JP" altLang="en-US"/>
          </a:p>
        </p:txBody>
      </p:sp>
    </p:spTree>
    <p:extLst>
      <p:ext uri="{BB962C8B-B14F-4D97-AF65-F5344CB8AC3E}">
        <p14:creationId xmlns:p14="http://schemas.microsoft.com/office/powerpoint/2010/main" val="1800916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23</a:t>
            </a:fld>
            <a:endParaRPr kumimoji="1" lang="ja-JP" altLang="en-US"/>
          </a:p>
        </p:txBody>
      </p:sp>
    </p:spTree>
    <p:extLst>
      <p:ext uri="{BB962C8B-B14F-4D97-AF65-F5344CB8AC3E}">
        <p14:creationId xmlns:p14="http://schemas.microsoft.com/office/powerpoint/2010/main" val="124910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C52FB4-7F2E-4224-8EF8-4DD8B1D6615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721132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24</a:t>
            </a:fld>
            <a:endParaRPr kumimoji="1" lang="ja-JP" altLang="en-US"/>
          </a:p>
        </p:txBody>
      </p:sp>
    </p:spTree>
    <p:extLst>
      <p:ext uri="{BB962C8B-B14F-4D97-AF65-F5344CB8AC3E}">
        <p14:creationId xmlns:p14="http://schemas.microsoft.com/office/powerpoint/2010/main" val="4171437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25</a:t>
            </a:fld>
            <a:endParaRPr kumimoji="1" lang="ja-JP" altLang="en-US"/>
          </a:p>
        </p:txBody>
      </p:sp>
    </p:spTree>
    <p:extLst>
      <p:ext uri="{BB962C8B-B14F-4D97-AF65-F5344CB8AC3E}">
        <p14:creationId xmlns:p14="http://schemas.microsoft.com/office/powerpoint/2010/main" val="3578355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26</a:t>
            </a:fld>
            <a:endParaRPr kumimoji="1" lang="ja-JP" altLang="en-US"/>
          </a:p>
        </p:txBody>
      </p:sp>
    </p:spTree>
    <p:extLst>
      <p:ext uri="{BB962C8B-B14F-4D97-AF65-F5344CB8AC3E}">
        <p14:creationId xmlns:p14="http://schemas.microsoft.com/office/powerpoint/2010/main" val="3528692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28</a:t>
            </a:fld>
            <a:endParaRPr kumimoji="1" lang="ja-JP" altLang="en-US"/>
          </a:p>
        </p:txBody>
      </p:sp>
    </p:spTree>
    <p:extLst>
      <p:ext uri="{BB962C8B-B14F-4D97-AF65-F5344CB8AC3E}">
        <p14:creationId xmlns:p14="http://schemas.microsoft.com/office/powerpoint/2010/main" val="3503477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29</a:t>
            </a:fld>
            <a:endParaRPr kumimoji="1" lang="ja-JP" altLang="en-US"/>
          </a:p>
        </p:txBody>
      </p:sp>
    </p:spTree>
    <p:extLst>
      <p:ext uri="{BB962C8B-B14F-4D97-AF65-F5344CB8AC3E}">
        <p14:creationId xmlns:p14="http://schemas.microsoft.com/office/powerpoint/2010/main" val="4001715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33</a:t>
            </a:fld>
            <a:endParaRPr kumimoji="1" lang="ja-JP" altLang="en-US"/>
          </a:p>
        </p:txBody>
      </p:sp>
    </p:spTree>
    <p:extLst>
      <p:ext uri="{BB962C8B-B14F-4D97-AF65-F5344CB8AC3E}">
        <p14:creationId xmlns:p14="http://schemas.microsoft.com/office/powerpoint/2010/main" val="2886025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35</a:t>
            </a:fld>
            <a:endParaRPr kumimoji="1" lang="ja-JP" altLang="en-US"/>
          </a:p>
        </p:txBody>
      </p:sp>
    </p:spTree>
    <p:extLst>
      <p:ext uri="{BB962C8B-B14F-4D97-AF65-F5344CB8AC3E}">
        <p14:creationId xmlns:p14="http://schemas.microsoft.com/office/powerpoint/2010/main" val="3417662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36</a:t>
            </a:fld>
            <a:endParaRPr kumimoji="1" lang="ja-JP" altLang="en-US"/>
          </a:p>
        </p:txBody>
      </p:sp>
    </p:spTree>
    <p:extLst>
      <p:ext uri="{BB962C8B-B14F-4D97-AF65-F5344CB8AC3E}">
        <p14:creationId xmlns:p14="http://schemas.microsoft.com/office/powerpoint/2010/main" val="4226923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37</a:t>
            </a:fld>
            <a:endParaRPr kumimoji="1" lang="ja-JP" altLang="en-US"/>
          </a:p>
        </p:txBody>
      </p:sp>
    </p:spTree>
    <p:extLst>
      <p:ext uri="{BB962C8B-B14F-4D97-AF65-F5344CB8AC3E}">
        <p14:creationId xmlns:p14="http://schemas.microsoft.com/office/powerpoint/2010/main" val="3612751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38</a:t>
            </a:fld>
            <a:endParaRPr kumimoji="1" lang="ja-JP" altLang="en-US"/>
          </a:p>
        </p:txBody>
      </p:sp>
    </p:spTree>
    <p:extLst>
      <p:ext uri="{BB962C8B-B14F-4D97-AF65-F5344CB8AC3E}">
        <p14:creationId xmlns:p14="http://schemas.microsoft.com/office/powerpoint/2010/main" val="2163051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3</a:t>
            </a:fld>
            <a:endParaRPr kumimoji="1" lang="ja-JP" altLang="en-US"/>
          </a:p>
        </p:txBody>
      </p:sp>
    </p:spTree>
    <p:extLst>
      <p:ext uri="{BB962C8B-B14F-4D97-AF65-F5344CB8AC3E}">
        <p14:creationId xmlns:p14="http://schemas.microsoft.com/office/powerpoint/2010/main" val="1933981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41</a:t>
            </a:fld>
            <a:endParaRPr kumimoji="1" lang="ja-JP" altLang="en-US"/>
          </a:p>
        </p:txBody>
      </p:sp>
    </p:spTree>
    <p:extLst>
      <p:ext uri="{BB962C8B-B14F-4D97-AF65-F5344CB8AC3E}">
        <p14:creationId xmlns:p14="http://schemas.microsoft.com/office/powerpoint/2010/main" val="7343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44</a:t>
            </a:fld>
            <a:endParaRPr kumimoji="1" lang="ja-JP" altLang="en-US"/>
          </a:p>
        </p:txBody>
      </p:sp>
    </p:spTree>
    <p:extLst>
      <p:ext uri="{BB962C8B-B14F-4D97-AF65-F5344CB8AC3E}">
        <p14:creationId xmlns:p14="http://schemas.microsoft.com/office/powerpoint/2010/main" val="1933981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45</a:t>
            </a:fld>
            <a:endParaRPr kumimoji="1" lang="ja-JP" altLang="en-US"/>
          </a:p>
        </p:txBody>
      </p:sp>
    </p:spTree>
    <p:extLst>
      <p:ext uri="{BB962C8B-B14F-4D97-AF65-F5344CB8AC3E}">
        <p14:creationId xmlns:p14="http://schemas.microsoft.com/office/powerpoint/2010/main" val="3382919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55</a:t>
            </a:fld>
            <a:endParaRPr kumimoji="1" lang="ja-JP" altLang="en-US"/>
          </a:p>
        </p:txBody>
      </p:sp>
    </p:spTree>
    <p:extLst>
      <p:ext uri="{BB962C8B-B14F-4D97-AF65-F5344CB8AC3E}">
        <p14:creationId xmlns:p14="http://schemas.microsoft.com/office/powerpoint/2010/main" val="2448369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56</a:t>
            </a:fld>
            <a:endParaRPr kumimoji="1" lang="ja-JP" altLang="en-US"/>
          </a:p>
        </p:txBody>
      </p:sp>
    </p:spTree>
    <p:extLst>
      <p:ext uri="{BB962C8B-B14F-4D97-AF65-F5344CB8AC3E}">
        <p14:creationId xmlns:p14="http://schemas.microsoft.com/office/powerpoint/2010/main" val="2324151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66</a:t>
            </a:fld>
            <a:endParaRPr kumimoji="1" lang="ja-JP" altLang="en-US"/>
          </a:p>
        </p:txBody>
      </p:sp>
    </p:spTree>
    <p:extLst>
      <p:ext uri="{BB962C8B-B14F-4D97-AF65-F5344CB8AC3E}">
        <p14:creationId xmlns:p14="http://schemas.microsoft.com/office/powerpoint/2010/main" val="2376526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67</a:t>
            </a:fld>
            <a:endParaRPr kumimoji="1" lang="ja-JP" altLang="en-US"/>
          </a:p>
        </p:txBody>
      </p:sp>
    </p:spTree>
    <p:extLst>
      <p:ext uri="{BB962C8B-B14F-4D97-AF65-F5344CB8AC3E}">
        <p14:creationId xmlns:p14="http://schemas.microsoft.com/office/powerpoint/2010/main" val="3241992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68</a:t>
            </a:fld>
            <a:endParaRPr kumimoji="1" lang="ja-JP" altLang="en-US"/>
          </a:p>
        </p:txBody>
      </p:sp>
    </p:spTree>
    <p:extLst>
      <p:ext uri="{BB962C8B-B14F-4D97-AF65-F5344CB8AC3E}">
        <p14:creationId xmlns:p14="http://schemas.microsoft.com/office/powerpoint/2010/main" val="3042117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71</a:t>
            </a:fld>
            <a:endParaRPr kumimoji="1" lang="ja-JP" altLang="en-US"/>
          </a:p>
        </p:txBody>
      </p:sp>
    </p:spTree>
    <p:extLst>
      <p:ext uri="{BB962C8B-B14F-4D97-AF65-F5344CB8AC3E}">
        <p14:creationId xmlns:p14="http://schemas.microsoft.com/office/powerpoint/2010/main" val="2895597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72</a:t>
            </a:fld>
            <a:endParaRPr kumimoji="1" lang="ja-JP" altLang="en-US"/>
          </a:p>
        </p:txBody>
      </p:sp>
    </p:spTree>
    <p:extLst>
      <p:ext uri="{BB962C8B-B14F-4D97-AF65-F5344CB8AC3E}">
        <p14:creationId xmlns:p14="http://schemas.microsoft.com/office/powerpoint/2010/main" val="4022214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4</a:t>
            </a:fld>
            <a:endParaRPr kumimoji="1" lang="ja-JP" altLang="en-US"/>
          </a:p>
        </p:txBody>
      </p:sp>
    </p:spTree>
    <p:extLst>
      <p:ext uri="{BB962C8B-B14F-4D97-AF65-F5344CB8AC3E}">
        <p14:creationId xmlns:p14="http://schemas.microsoft.com/office/powerpoint/2010/main" val="3382919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73</a:t>
            </a:fld>
            <a:endParaRPr kumimoji="1" lang="ja-JP" altLang="en-US"/>
          </a:p>
        </p:txBody>
      </p:sp>
    </p:spTree>
    <p:extLst>
      <p:ext uri="{BB962C8B-B14F-4D97-AF65-F5344CB8AC3E}">
        <p14:creationId xmlns:p14="http://schemas.microsoft.com/office/powerpoint/2010/main" val="2002884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5</a:t>
            </a:fld>
            <a:endParaRPr kumimoji="1" lang="ja-JP" altLang="en-US"/>
          </a:p>
        </p:txBody>
      </p:sp>
    </p:spTree>
    <p:extLst>
      <p:ext uri="{BB962C8B-B14F-4D97-AF65-F5344CB8AC3E}">
        <p14:creationId xmlns:p14="http://schemas.microsoft.com/office/powerpoint/2010/main" val="388991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a:t>
            </a:fld>
            <a:endParaRPr kumimoji="1" lang="ja-JP" altLang="en-US"/>
          </a:p>
        </p:txBody>
      </p:sp>
    </p:spTree>
    <p:extLst>
      <p:ext uri="{BB962C8B-B14F-4D97-AF65-F5344CB8AC3E}">
        <p14:creationId xmlns:p14="http://schemas.microsoft.com/office/powerpoint/2010/main" val="396801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10</a:t>
            </a:fld>
            <a:endParaRPr kumimoji="1" lang="ja-JP" altLang="en-US"/>
          </a:p>
        </p:txBody>
      </p:sp>
    </p:spTree>
    <p:extLst>
      <p:ext uri="{BB962C8B-B14F-4D97-AF65-F5344CB8AC3E}">
        <p14:creationId xmlns:p14="http://schemas.microsoft.com/office/powerpoint/2010/main" val="998754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12</a:t>
            </a:fld>
            <a:endParaRPr kumimoji="1" lang="ja-JP" altLang="en-US"/>
          </a:p>
        </p:txBody>
      </p:sp>
    </p:spTree>
    <p:extLst>
      <p:ext uri="{BB962C8B-B14F-4D97-AF65-F5344CB8AC3E}">
        <p14:creationId xmlns:p14="http://schemas.microsoft.com/office/powerpoint/2010/main" val="920825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13</a:t>
            </a:fld>
            <a:endParaRPr kumimoji="1" lang="ja-JP" altLang="en-US"/>
          </a:p>
        </p:txBody>
      </p:sp>
    </p:spTree>
    <p:extLst>
      <p:ext uri="{BB962C8B-B14F-4D97-AF65-F5344CB8AC3E}">
        <p14:creationId xmlns:p14="http://schemas.microsoft.com/office/powerpoint/2010/main" val="3151463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2024/4/25</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605745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A6912-CB9B-44AA-8D97-5BE91DB96C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C8D9DA-F46E-4767-BDD9-03C4877910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6BB271-AF40-4E46-B37E-D4C19964F8B1}"/>
              </a:ext>
            </a:extLst>
          </p:cNvPr>
          <p:cNvSpPr>
            <a:spLocks noGrp="1"/>
          </p:cNvSpPr>
          <p:nvPr>
            <p:ph type="dt" sz="half" idx="10"/>
          </p:nvPr>
        </p:nvSpPr>
        <p:spPr/>
        <p:txBody>
          <a:bodyPr/>
          <a:lstStyle/>
          <a:p>
            <a:fld id="{94185076-E719-43E1-9738-9FE3B35AFF98}" type="datetimeFigureOut">
              <a:rPr kumimoji="1" lang="ja-JP" altLang="en-US" smtClean="0"/>
              <a:t>2024/4/25</a:t>
            </a:fld>
            <a:endParaRPr kumimoji="1" lang="ja-JP" altLang="en-US"/>
          </a:p>
        </p:txBody>
      </p:sp>
      <p:sp>
        <p:nvSpPr>
          <p:cNvPr id="5" name="フッター プレースホルダー 4">
            <a:extLst>
              <a:ext uri="{FF2B5EF4-FFF2-40B4-BE49-F238E27FC236}">
                <a16:creationId xmlns:a16="http://schemas.microsoft.com/office/drawing/2014/main" id="{67A74399-D3BA-4A71-BA5A-516C824C7D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C44BB9-453E-4215-A1B9-03A0BE494D26}"/>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5541666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1" r:id="rId3"/>
    <p:sldLayoutId id="2147483662"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itsui365-my.sharepoint.com/personal/yut_abe_mitsui_com/Documents/%E7%A7%BB%E8%A1%8C%E3%83%95%E3%82%A9%E3%83%AB%E3%83%80%E3%83%BC/%E2%98%85Work-X%E5%8B%89%E5%BC%B7%E4%BC%9A/%E7%AC%AC14%E5%9B%9EWork-X%E5%8B%89%E5%BC%B7%E4%BC%9A_mRNA%E5%8C%BB%E8%96%AC/mRNA%E5%8C%BB%E8%96%AC_%E8%B3%87%E6%96%99.pptx?web=1" TargetMode="External"/><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mitsui365-my.sharepoint.com/personal/yut_abe_mitsui_com/Documents/%E7%A7%BB%E8%A1%8C%E3%83%95%E3%82%A9%E3%83%AB%E3%83%80%E3%83%BC/%E2%98%85Work-X%E5%8B%89%E5%BC%B7%E4%BC%9A/%E7%AC%AC14%E5%9B%9EWork-X%E5%8B%89%E5%BC%B7%E4%BC%9A_mRNA%E5%8C%BB%E8%96%AC/mRNA%E5%8C%BB%E8%96%AC_%E8%B3%87%E6%96%99.pptx?web=1"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mitsui365-my.sharepoint.com/personal/yut_abe_mitsui_com/Documents/%E7%A7%BB%E8%A1%8C%E3%83%95%E3%82%A9%E3%83%AB%E3%83%80%E3%83%BC/%E2%98%85Work-X%E5%8B%89%E5%BC%B7%E4%BC%9A/%E7%AC%AC14%E5%9B%9EWork-X%E5%8B%89%E5%BC%B7%E4%BC%9A_mRNA%E5%8C%BB%E8%96%AC/mRNA%E5%8C%BB%E8%96%AC_%E8%B3%87%E6%96%99.pptx?web=1"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hyperlink" Target="https://mitsui365-my.sharepoint.com/personal/yut_abe_mitsui_com/Documents/%E7%A7%BB%E8%A1%8C%E3%83%95%E3%82%A9%E3%83%AB%E3%83%80%E3%83%BC/%E2%98%85Work-X%E5%8B%89%E5%BC%B7%E4%BC%9A/%E7%AC%AC14%E5%9B%9EWork-X%E5%8B%89%E5%BC%B7%E4%BC%9A_mRNA%E5%8C%BB%E8%96%AC/mRNA%E5%8C%BB%E8%96%AC_%E8%B3%87%E6%96%99.pptx?web=1" TargetMode="External"/><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hyperlink" Target="https://www.mhlw.go.jp/content/10900000/001182341.pdf" TargetMode="Externa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hyperlink" Target="https://www.meiji.com/innovation/pipeline/"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hyperlink" Target="https://corp.arcalis.co.jp/FACILITIES/#minamisoma"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mitsui365-my.sharepoint.com/personal/yut_abe_mitsui_com/Documents/%E7%A7%BB%E8%A1%8C%E3%83%95%E3%82%A9%E3%83%AB%E3%83%80%E3%83%BC/%E2%98%85Work-X%E5%8B%89%E5%BC%B7%E4%BC%9A/%E7%AC%AC14%E5%9B%9EWork-X%E5%8B%89%E5%BC%B7%E4%BC%9A_mRNA%E5%8C%BB%E8%96%AC/mRNA%E5%8C%BB%E8%96%AC_%E8%B3%87%E6%96%99.pptx?web=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hyperlink" Target="https://www.modernatx.com/mrna-technology/science-mrna"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modernatx.com/" TargetMode="External"/><Relationship Id="rId5" Type="http://schemas.openxmlformats.org/officeDocument/2006/relationships/image" Target="../media/image3.png"/><Relationship Id="rId4" Type="http://schemas.openxmlformats.org/officeDocument/2006/relationships/hyperlink" Target="https://www.modernatx.com/mrna-technology/our-mrna-platfor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1101/2023.09.01.555834"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7.jpeg"/><Relationship Id="rId4" Type="http://schemas.openxmlformats.org/officeDocument/2006/relationships/image" Target="../media/image66.jpe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s://fnkprddata.blob.core.windows.net/domestic/download/pdf/70861-CAY-6-Lipid%20Nanoparticle%20Development%20Services.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mitsui365-my.sharepoint.com/personal/yut_abe_mitsui_com/Documents/%E7%A7%BB%E8%A1%8C%E3%83%95%E3%82%A9%E3%83%AB%E3%83%80%E3%83%BC/%E2%98%85Work-X%E5%8B%89%E5%BC%B7%E4%BC%9A/%E7%AC%AC14%E5%9B%9EWork-X%E5%8B%89%E5%BC%B7%E4%BC%9A_mRNA%E5%8C%BB%E8%96%AC/mRNA%E5%8C%BB%E8%96%AC_%E8%B3%87%E6%96%99.pptx?web=1" TargetMode="External"/><Relationship Id="rId7" Type="http://schemas.openxmlformats.org/officeDocument/2006/relationships/image" Target="../media/image78.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3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mitsui365-my.sharepoint.com/personal/yut_abe_mitsui_com/Documents/%E7%A7%BB%E8%A1%8C%E3%83%95%E3%82%A9%E3%83%AB%E3%83%80%E3%83%BC/%E2%98%85Work-X%E5%8B%89%E5%BC%B7%E4%BC%9A/%E7%AC%AC14%E5%9B%9EWork-X%E5%8B%89%E5%BC%B7%E4%BC%9A_mRNA%E5%8C%BB%E8%96%AC/mRNA%E5%8C%BB%E8%96%AC_%E8%B3%87%E6%96%99.pptx?web=1"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cureus.com/articles/196275-increased-age-adjusted-cancer-mortality-after-the-third-mrna-lipid-nanoparticle-vaccine-dose-during-the-covid-19-pandemic-in-japan#!/" TargetMode="Externa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45.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www.modernatx.com/mrna-technology/science-mrna"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www.modernatx.com/" TargetMode="External"/><Relationship Id="rId5" Type="http://schemas.openxmlformats.org/officeDocument/2006/relationships/image" Target="../media/image3.png"/><Relationship Id="rId4" Type="http://schemas.openxmlformats.org/officeDocument/2006/relationships/hyperlink" Target="https://www.modernatx.com/mrna-technology/our-mrna-platfor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10.png"/><Relationship Id="rId7"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4.xml"/><Relationship Id="rId6" Type="http://schemas.openxmlformats.org/officeDocument/2006/relationships/image" Target="../media/image93.gif"/><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92.png"/><Relationship Id="rId9"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6" Type="http://schemas.openxmlformats.org/officeDocument/2006/relationships/image" Target="../media/image122.png"/><Relationship Id="rId21" Type="http://schemas.openxmlformats.org/officeDocument/2006/relationships/image" Target="../media/image117.png"/><Relationship Id="rId42" Type="http://schemas.openxmlformats.org/officeDocument/2006/relationships/image" Target="../media/image138.png"/><Relationship Id="rId47" Type="http://schemas.openxmlformats.org/officeDocument/2006/relationships/image" Target="../media/image143.png"/><Relationship Id="rId63" Type="http://schemas.openxmlformats.org/officeDocument/2006/relationships/image" Target="../media/image159.png"/><Relationship Id="rId68" Type="http://schemas.openxmlformats.org/officeDocument/2006/relationships/image" Target="../media/image164.png"/><Relationship Id="rId84" Type="http://schemas.openxmlformats.org/officeDocument/2006/relationships/image" Target="../media/image180.png"/><Relationship Id="rId89" Type="http://schemas.openxmlformats.org/officeDocument/2006/relationships/image" Target="../media/image185.png"/><Relationship Id="rId16" Type="http://schemas.openxmlformats.org/officeDocument/2006/relationships/image" Target="../media/image112.png"/><Relationship Id="rId11" Type="http://schemas.openxmlformats.org/officeDocument/2006/relationships/image" Target="../media/image107.png"/><Relationship Id="rId32" Type="http://schemas.openxmlformats.org/officeDocument/2006/relationships/image" Target="../media/image128.png"/><Relationship Id="rId37" Type="http://schemas.openxmlformats.org/officeDocument/2006/relationships/image" Target="../media/image133.png"/><Relationship Id="rId53" Type="http://schemas.openxmlformats.org/officeDocument/2006/relationships/image" Target="../media/image149.png"/><Relationship Id="rId58" Type="http://schemas.openxmlformats.org/officeDocument/2006/relationships/image" Target="../media/image154.png"/><Relationship Id="rId74" Type="http://schemas.openxmlformats.org/officeDocument/2006/relationships/image" Target="../media/image170.png"/><Relationship Id="rId79" Type="http://schemas.openxmlformats.org/officeDocument/2006/relationships/image" Target="../media/image175.png"/><Relationship Id="rId5" Type="http://schemas.openxmlformats.org/officeDocument/2006/relationships/image" Target="../media/image101.png"/><Relationship Id="rId90" Type="http://schemas.openxmlformats.org/officeDocument/2006/relationships/image" Target="../media/image186.png"/><Relationship Id="rId22" Type="http://schemas.openxmlformats.org/officeDocument/2006/relationships/image" Target="../media/image118.png"/><Relationship Id="rId27" Type="http://schemas.openxmlformats.org/officeDocument/2006/relationships/image" Target="../media/image123.png"/><Relationship Id="rId43" Type="http://schemas.openxmlformats.org/officeDocument/2006/relationships/image" Target="../media/image139.png"/><Relationship Id="rId48" Type="http://schemas.openxmlformats.org/officeDocument/2006/relationships/image" Target="../media/image144.png"/><Relationship Id="rId64" Type="http://schemas.openxmlformats.org/officeDocument/2006/relationships/image" Target="../media/image160.png"/><Relationship Id="rId69" Type="http://schemas.openxmlformats.org/officeDocument/2006/relationships/image" Target="../media/image165.png"/><Relationship Id="rId8" Type="http://schemas.openxmlformats.org/officeDocument/2006/relationships/image" Target="../media/image104.png"/><Relationship Id="rId51" Type="http://schemas.openxmlformats.org/officeDocument/2006/relationships/image" Target="../media/image147.png"/><Relationship Id="rId72" Type="http://schemas.openxmlformats.org/officeDocument/2006/relationships/image" Target="../media/image168.png"/><Relationship Id="rId80" Type="http://schemas.openxmlformats.org/officeDocument/2006/relationships/image" Target="../media/image176.png"/><Relationship Id="rId85" Type="http://schemas.openxmlformats.org/officeDocument/2006/relationships/image" Target="../media/image181.png"/><Relationship Id="rId93" Type="http://schemas.openxmlformats.org/officeDocument/2006/relationships/image" Target="../media/image189.png"/><Relationship Id="rId3" Type="http://schemas.openxmlformats.org/officeDocument/2006/relationships/image" Target="../media/image99.png"/><Relationship Id="rId12" Type="http://schemas.openxmlformats.org/officeDocument/2006/relationships/image" Target="../media/image108.png"/><Relationship Id="rId17" Type="http://schemas.openxmlformats.org/officeDocument/2006/relationships/image" Target="../media/image113.png"/><Relationship Id="rId25" Type="http://schemas.openxmlformats.org/officeDocument/2006/relationships/image" Target="../media/image121.png"/><Relationship Id="rId33" Type="http://schemas.openxmlformats.org/officeDocument/2006/relationships/image" Target="../media/image129.png"/><Relationship Id="rId38" Type="http://schemas.openxmlformats.org/officeDocument/2006/relationships/image" Target="../media/image134.png"/><Relationship Id="rId46" Type="http://schemas.openxmlformats.org/officeDocument/2006/relationships/image" Target="../media/image142.png"/><Relationship Id="rId59" Type="http://schemas.openxmlformats.org/officeDocument/2006/relationships/image" Target="../media/image155.png"/><Relationship Id="rId67" Type="http://schemas.openxmlformats.org/officeDocument/2006/relationships/image" Target="../media/image163.png"/><Relationship Id="rId20" Type="http://schemas.openxmlformats.org/officeDocument/2006/relationships/image" Target="../media/image116.png"/><Relationship Id="rId41" Type="http://schemas.openxmlformats.org/officeDocument/2006/relationships/image" Target="../media/image137.png"/><Relationship Id="rId54" Type="http://schemas.openxmlformats.org/officeDocument/2006/relationships/image" Target="../media/image150.png"/><Relationship Id="rId62" Type="http://schemas.openxmlformats.org/officeDocument/2006/relationships/image" Target="../media/image158.png"/><Relationship Id="rId70" Type="http://schemas.openxmlformats.org/officeDocument/2006/relationships/image" Target="../media/image166.png"/><Relationship Id="rId75" Type="http://schemas.openxmlformats.org/officeDocument/2006/relationships/image" Target="../media/image171.png"/><Relationship Id="rId83" Type="http://schemas.openxmlformats.org/officeDocument/2006/relationships/image" Target="../media/image179.png"/><Relationship Id="rId88" Type="http://schemas.openxmlformats.org/officeDocument/2006/relationships/image" Target="../media/image184.png"/><Relationship Id="rId91" Type="http://schemas.openxmlformats.org/officeDocument/2006/relationships/image" Target="../media/image187.png"/><Relationship Id="rId1" Type="http://schemas.openxmlformats.org/officeDocument/2006/relationships/slideLayout" Target="../slideLayouts/slideLayout4.xml"/><Relationship Id="rId6" Type="http://schemas.openxmlformats.org/officeDocument/2006/relationships/image" Target="../media/image102.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36" Type="http://schemas.openxmlformats.org/officeDocument/2006/relationships/image" Target="../media/image132.png"/><Relationship Id="rId49" Type="http://schemas.openxmlformats.org/officeDocument/2006/relationships/image" Target="../media/image145.png"/><Relationship Id="rId57" Type="http://schemas.openxmlformats.org/officeDocument/2006/relationships/image" Target="../media/image153.png"/><Relationship Id="rId10" Type="http://schemas.openxmlformats.org/officeDocument/2006/relationships/image" Target="../media/image106.png"/><Relationship Id="rId31" Type="http://schemas.openxmlformats.org/officeDocument/2006/relationships/image" Target="../media/image127.png"/><Relationship Id="rId44" Type="http://schemas.openxmlformats.org/officeDocument/2006/relationships/image" Target="../media/image140.png"/><Relationship Id="rId52" Type="http://schemas.openxmlformats.org/officeDocument/2006/relationships/image" Target="../media/image148.png"/><Relationship Id="rId60" Type="http://schemas.openxmlformats.org/officeDocument/2006/relationships/image" Target="../media/image156.png"/><Relationship Id="rId65" Type="http://schemas.openxmlformats.org/officeDocument/2006/relationships/image" Target="../media/image161.png"/><Relationship Id="rId73" Type="http://schemas.openxmlformats.org/officeDocument/2006/relationships/image" Target="../media/image169.png"/><Relationship Id="rId78" Type="http://schemas.openxmlformats.org/officeDocument/2006/relationships/image" Target="../media/image174.png"/><Relationship Id="rId81" Type="http://schemas.openxmlformats.org/officeDocument/2006/relationships/image" Target="../media/image177.png"/><Relationship Id="rId86" Type="http://schemas.openxmlformats.org/officeDocument/2006/relationships/image" Target="../media/image182.png"/><Relationship Id="rId4" Type="http://schemas.openxmlformats.org/officeDocument/2006/relationships/image" Target="../media/image100.png"/><Relationship Id="rId9" Type="http://schemas.openxmlformats.org/officeDocument/2006/relationships/image" Target="../media/image105.png"/><Relationship Id="rId13" Type="http://schemas.openxmlformats.org/officeDocument/2006/relationships/image" Target="../media/image109.png"/><Relationship Id="rId18" Type="http://schemas.openxmlformats.org/officeDocument/2006/relationships/image" Target="../media/image114.png"/><Relationship Id="rId39" Type="http://schemas.openxmlformats.org/officeDocument/2006/relationships/image" Target="../media/image135.png"/><Relationship Id="rId34" Type="http://schemas.openxmlformats.org/officeDocument/2006/relationships/image" Target="../media/image130.png"/><Relationship Id="rId50" Type="http://schemas.openxmlformats.org/officeDocument/2006/relationships/image" Target="../media/image146.png"/><Relationship Id="rId55" Type="http://schemas.openxmlformats.org/officeDocument/2006/relationships/image" Target="../media/image151.png"/><Relationship Id="rId76" Type="http://schemas.openxmlformats.org/officeDocument/2006/relationships/image" Target="../media/image172.png"/><Relationship Id="rId7" Type="http://schemas.openxmlformats.org/officeDocument/2006/relationships/image" Target="../media/image103.png"/><Relationship Id="rId71" Type="http://schemas.openxmlformats.org/officeDocument/2006/relationships/image" Target="../media/image167.png"/><Relationship Id="rId92" Type="http://schemas.openxmlformats.org/officeDocument/2006/relationships/image" Target="../media/image188.png"/><Relationship Id="rId2" Type="http://schemas.openxmlformats.org/officeDocument/2006/relationships/image" Target="../media/image98.png"/><Relationship Id="rId29" Type="http://schemas.openxmlformats.org/officeDocument/2006/relationships/image" Target="../media/image125.png"/><Relationship Id="rId24" Type="http://schemas.openxmlformats.org/officeDocument/2006/relationships/image" Target="../media/image120.png"/><Relationship Id="rId40" Type="http://schemas.openxmlformats.org/officeDocument/2006/relationships/image" Target="../media/image136.png"/><Relationship Id="rId45" Type="http://schemas.openxmlformats.org/officeDocument/2006/relationships/image" Target="../media/image141.png"/><Relationship Id="rId66" Type="http://schemas.openxmlformats.org/officeDocument/2006/relationships/image" Target="../media/image162.png"/><Relationship Id="rId87" Type="http://schemas.openxmlformats.org/officeDocument/2006/relationships/image" Target="../media/image183.png"/><Relationship Id="rId61" Type="http://schemas.openxmlformats.org/officeDocument/2006/relationships/image" Target="../media/image157.png"/><Relationship Id="rId82" Type="http://schemas.openxmlformats.org/officeDocument/2006/relationships/image" Target="../media/image178.png"/><Relationship Id="rId19" Type="http://schemas.openxmlformats.org/officeDocument/2006/relationships/image" Target="../media/image115.png"/><Relationship Id="rId14" Type="http://schemas.openxmlformats.org/officeDocument/2006/relationships/image" Target="../media/image110.png"/><Relationship Id="rId30" Type="http://schemas.openxmlformats.org/officeDocument/2006/relationships/image" Target="../media/image126.png"/><Relationship Id="rId35" Type="http://schemas.openxmlformats.org/officeDocument/2006/relationships/image" Target="../media/image131.png"/><Relationship Id="rId56" Type="http://schemas.openxmlformats.org/officeDocument/2006/relationships/image" Target="../media/image152.png"/><Relationship Id="rId77" Type="http://schemas.openxmlformats.org/officeDocument/2006/relationships/image" Target="../media/image173.png"/></Relationships>
</file>

<file path=ppt/slides/_rels/slide5.xml.rels><?xml version="1.0" encoding="UTF-8" standalone="yes"?>
<Relationships xmlns="http://schemas.openxmlformats.org/package/2006/relationships"><Relationship Id="rId3" Type="http://schemas.openxmlformats.org/officeDocument/2006/relationships/hyperlink" Target="https://mitsui365-my.sharepoint.com/personal/yut_abe_mitsui_com/Documents/%E7%A7%BB%E8%A1%8C%E3%83%95%E3%82%A9%E3%83%AB%E3%83%80%E3%83%BC/%E2%98%85Work-X%E5%8B%89%E5%BC%B7%E4%BC%9A/%E7%AC%AC14%E5%9B%9EWork-X%E5%8B%89%E5%BC%B7%E4%BC%9A_mRNA%E5%8C%BB%E8%96%AC/mRNA%E5%8C%BB%E8%96%AC_%E8%B3%87%E6%96%99.pptx?web=1"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4" Type="http://schemas.openxmlformats.org/officeDocument/2006/relationships/image" Target="../media/image192.png"/></Relationships>
</file>

<file path=ppt/slides/_rels/slide5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0.png"/><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53.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image" Target="../media/image194.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jpeg"/><Relationship Id="rId1" Type="http://schemas.openxmlformats.org/officeDocument/2006/relationships/slideLayout" Target="../slideLayouts/slideLayout4.xml"/><Relationship Id="rId4" Type="http://schemas.openxmlformats.org/officeDocument/2006/relationships/image" Target="../media/image198.jpeg"/></Relationships>
</file>

<file path=ppt/slides/_rels/slide55.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pubmed.ncbi.nlm.nih.gov/16111635/" TargetMode="External"/><Relationship Id="rId4" Type="http://schemas.openxmlformats.org/officeDocument/2006/relationships/hyperlink" Target="https://www.brandeis.edu/now/2020/december/images/21rosenstiel960.jp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gif"/><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jpg"/><Relationship Id="rId1" Type="http://schemas.openxmlformats.org/officeDocument/2006/relationships/slideLayout" Target="../slideLayouts/slideLayout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10.png"/></Relationships>
</file>

<file path=ppt/slides/_rels/slide59.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image" Target="../media/image211.jpg"/><Relationship Id="rId1" Type="http://schemas.openxmlformats.org/officeDocument/2006/relationships/slideLayout" Target="../slideLayouts/slideLayout4.xml"/><Relationship Id="rId4" Type="http://schemas.openxmlformats.org/officeDocument/2006/relationships/image" Target="../media/image213.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4.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seekingalpha.com/article/4358303-biontech-promising-early-covidminus-19-data-still-long-way-to-go" TargetMode="External"/><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25.png"/></Relationships>
</file>

<file path=ppt/slides/_rels/slide67.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27.gi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93.gif"/></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29.png"/></Relationships>
</file>

<file path=ppt/slides/_rels/slide7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 Id="rId5" Type="http://schemas.openxmlformats.org/officeDocument/2006/relationships/image" Target="../media/image233.jpeg"/><Relationship Id="rId4" Type="http://schemas.openxmlformats.org/officeDocument/2006/relationships/image" Target="../media/image232.jpeg"/></Relationships>
</file>

<file path=ppt/slides/_rels/slide75.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ja.wikipedia.org/wiki/%E3%82%A8%E3%83%B3%E3%83%99%E3%83%AD%E3%83%BC%E3%83%97_(%E3%82%A6%E3%82%A4%E3%83%AB%E3%82%B9)" TargetMode="External"/><Relationship Id="rId2" Type="http://schemas.openxmlformats.org/officeDocument/2006/relationships/image" Target="../media/image23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s://news.ucr.edu/articles/2021/09/16/grow-and-eat-your-own-vaccines" TargetMode="External"/><Relationship Id="rId7" Type="http://schemas.openxmlformats.org/officeDocument/2006/relationships/image" Target="../media/image242.jpeg"/><Relationship Id="rId2" Type="http://schemas.openxmlformats.org/officeDocument/2006/relationships/hyperlink" Target="https://nsf.gov/awardsearch/showAward?AWD_ID=2134535&amp;HistoricalAwards=false" TargetMode="External"/><Relationship Id="rId1" Type="http://schemas.openxmlformats.org/officeDocument/2006/relationships/slideLayout" Target="../slideLayouts/slideLayout2.xml"/><Relationship Id="rId6" Type="http://schemas.openxmlformats.org/officeDocument/2006/relationships/image" Target="../media/image241.jpeg"/><Relationship Id="rId5" Type="http://schemas.openxmlformats.org/officeDocument/2006/relationships/image" Target="../media/image240.png"/><Relationship Id="rId4" Type="http://schemas.openxmlformats.org/officeDocument/2006/relationships/image" Target="../media/image239.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44.jpeg"/></Relationships>
</file>

<file path=ppt/slides/_rels/slide8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hyperlink" Target="https://www.chugai-pharm.co.jp/ptn/medicine/karada/karada023.html" TargetMode="External"/><Relationship Id="rId4" Type="http://schemas.openxmlformats.org/officeDocument/2006/relationships/image" Target="../media/image245.gif"/></Relationships>
</file>

<file path=ppt/slides/_rels/slide8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jpeg"/><Relationship Id="rId1" Type="http://schemas.openxmlformats.org/officeDocument/2006/relationships/slideLayout" Target="../slideLayouts/slideLayout4.xml"/><Relationship Id="rId5" Type="http://schemas.openxmlformats.org/officeDocument/2006/relationships/image" Target="../media/image249.png"/><Relationship Id="rId4" Type="http://schemas.openxmlformats.org/officeDocument/2006/relationships/image" Target="../media/image248.png"/></Relationships>
</file>

<file path=ppt/slides/_rels/slide8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3" Type="http://schemas.openxmlformats.org/officeDocument/2006/relationships/hyperlink" Target="https://www.nature.com/articles/s41434-020-00204-y#ref-CR129" TargetMode="External"/><Relationship Id="rId18" Type="http://schemas.openxmlformats.org/officeDocument/2006/relationships/hyperlink" Target="https://www.nature.com/articles/s41434-020-00204-y#ref-CR50" TargetMode="External"/><Relationship Id="rId26" Type="http://schemas.openxmlformats.org/officeDocument/2006/relationships/hyperlink" Target="https://www.nature.com/articles/s41434-020-00204-y#ref-CR58" TargetMode="External"/><Relationship Id="rId3" Type="http://schemas.openxmlformats.org/officeDocument/2006/relationships/hyperlink" Target="https://www.nature.com/articles/s41434-020-00204-y#ref-CR81" TargetMode="External"/><Relationship Id="rId21" Type="http://schemas.openxmlformats.org/officeDocument/2006/relationships/hyperlink" Target="https://www.nature.com/articles/s41434-020-00204-y#ref-CR131" TargetMode="External"/><Relationship Id="rId34" Type="http://schemas.openxmlformats.org/officeDocument/2006/relationships/hyperlink" Target="https://www.nature.com/articles/s41434-020-00204-y#ref-CR59" TargetMode="External"/><Relationship Id="rId7" Type="http://schemas.openxmlformats.org/officeDocument/2006/relationships/hyperlink" Target="https://www.nature.com/articles/s41434-020-00204-y#ref-CR71" TargetMode="External"/><Relationship Id="rId12" Type="http://schemas.openxmlformats.org/officeDocument/2006/relationships/hyperlink" Target="https://www.nature.com/articles/s41434-020-00204-y#ref-CR128" TargetMode="External"/><Relationship Id="rId17" Type="http://schemas.openxmlformats.org/officeDocument/2006/relationships/hyperlink" Target="https://www.nature.com/articles/s41434-020-00204-y#ref-CR62" TargetMode="External"/><Relationship Id="rId25" Type="http://schemas.openxmlformats.org/officeDocument/2006/relationships/hyperlink" Target="https://www.nature.com/articles/s41434-020-00204-y#ref-CR120" TargetMode="External"/><Relationship Id="rId33" Type="http://schemas.openxmlformats.org/officeDocument/2006/relationships/hyperlink" Target="https://www.nature.com/articles/s41434-020-00204-y#ref-CR92" TargetMode="External"/><Relationship Id="rId2" Type="http://schemas.openxmlformats.org/officeDocument/2006/relationships/hyperlink" Target="https://www.nature.com/articles/s41434-020-00204-y#ref-CR80" TargetMode="External"/><Relationship Id="rId16" Type="http://schemas.openxmlformats.org/officeDocument/2006/relationships/hyperlink" Target="https://www.nature.com/articles/s41434-020-00204-y#ref-CR54" TargetMode="External"/><Relationship Id="rId20" Type="http://schemas.openxmlformats.org/officeDocument/2006/relationships/hyperlink" Target="https://www.nature.com/articles/s41434-020-00204-y#ref-CR130" TargetMode="External"/><Relationship Id="rId29" Type="http://schemas.openxmlformats.org/officeDocument/2006/relationships/hyperlink" Target="https://www.nature.com/articles/s41434-020-00204-y#ref-CR91" TargetMode="External"/><Relationship Id="rId1" Type="http://schemas.openxmlformats.org/officeDocument/2006/relationships/slideLayout" Target="../slideLayouts/slideLayout3.xml"/><Relationship Id="rId6" Type="http://schemas.openxmlformats.org/officeDocument/2006/relationships/hyperlink" Target="https://www.nature.com/articles/s41434-020-00204-y#ref-CR14" TargetMode="External"/><Relationship Id="rId11" Type="http://schemas.openxmlformats.org/officeDocument/2006/relationships/hyperlink" Target="https://www.nature.com/articles/s41434-020-00204-y#ref-CR127" TargetMode="External"/><Relationship Id="rId24" Type="http://schemas.openxmlformats.org/officeDocument/2006/relationships/hyperlink" Target="https://www.nature.com/articles/s41434-020-00204-y#ref-CR123" TargetMode="External"/><Relationship Id="rId32" Type="http://schemas.openxmlformats.org/officeDocument/2006/relationships/hyperlink" Target="https://www.nature.com/articles/s41434-020-00204-y#ref-CR88" TargetMode="External"/><Relationship Id="rId5" Type="http://schemas.openxmlformats.org/officeDocument/2006/relationships/hyperlink" Target="https://www.nature.com/articles/s41434-020-00204-y#ref-CR79" TargetMode="External"/><Relationship Id="rId15" Type="http://schemas.openxmlformats.org/officeDocument/2006/relationships/hyperlink" Target="https://www.nature.com/articles/s41434-020-00204-y#ref-CR55" TargetMode="External"/><Relationship Id="rId23" Type="http://schemas.openxmlformats.org/officeDocument/2006/relationships/hyperlink" Target="https://www.nature.com/articles/s41434-020-00204-y#ref-CR121" TargetMode="External"/><Relationship Id="rId28" Type="http://schemas.openxmlformats.org/officeDocument/2006/relationships/hyperlink" Target="https://www.nature.com/articles/s41434-020-00204-y#ref-CR134" TargetMode="External"/><Relationship Id="rId10" Type="http://schemas.openxmlformats.org/officeDocument/2006/relationships/hyperlink" Target="https://www.nature.com/articles/s41434-020-00204-y#ref-CR85" TargetMode="External"/><Relationship Id="rId19" Type="http://schemas.openxmlformats.org/officeDocument/2006/relationships/hyperlink" Target="https://www.nature.com/articles/s41434-020-00204-y#ref-CR86" TargetMode="External"/><Relationship Id="rId31" Type="http://schemas.openxmlformats.org/officeDocument/2006/relationships/hyperlink" Target="https://www.nature.com/articles/s41434-020-00204-y#ref-CR89" TargetMode="External"/><Relationship Id="rId4" Type="http://schemas.openxmlformats.org/officeDocument/2006/relationships/hyperlink" Target="https://www.nature.com/articles/s41434-020-00204-y#ref-CR68" TargetMode="External"/><Relationship Id="rId9" Type="http://schemas.openxmlformats.org/officeDocument/2006/relationships/hyperlink" Target="https://www.nature.com/articles/s41434-020-00204-y#ref-CR126" TargetMode="External"/><Relationship Id="rId14" Type="http://schemas.openxmlformats.org/officeDocument/2006/relationships/hyperlink" Target="https://www.nature.com/articles/s41434-020-00204-y#ref-CR12" TargetMode="External"/><Relationship Id="rId22" Type="http://schemas.openxmlformats.org/officeDocument/2006/relationships/hyperlink" Target="https://www.nature.com/articles/s41434-020-00204-y#ref-CR132" TargetMode="External"/><Relationship Id="rId27" Type="http://schemas.openxmlformats.org/officeDocument/2006/relationships/hyperlink" Target="https://www.nature.com/articles/s41434-020-00204-y#ref-CR133" TargetMode="External"/><Relationship Id="rId30" Type="http://schemas.openxmlformats.org/officeDocument/2006/relationships/hyperlink" Target="https://www.nature.com/articles/s41434-020-00204-y#ref-CR90" TargetMode="External"/><Relationship Id="rId8" Type="http://schemas.openxmlformats.org/officeDocument/2006/relationships/hyperlink" Target="https://www.nature.com/articles/s41434-020-00204-y#ref-CR125"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0"/>
            <a:ext cx="12191999" cy="6857999"/>
            <a:chOff x="4882" y="0"/>
            <a:chExt cx="8999538"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882" y="1638858"/>
              <a:ext cx="8994656" cy="2706006"/>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第２</a:t>
              </a:r>
              <a:r>
                <a:rPr lang="en-US" altLang="ja-JP" sz="5079" dirty="0">
                  <a:solidFill>
                    <a:schemeClr val="bg1"/>
                  </a:solidFill>
                  <a:latin typeface="BIZ UDPゴシック" panose="020B0400000000000000" pitchFamily="50" charset="-128"/>
                  <a:ea typeface="BIZ UDPゴシック" panose="020B0400000000000000" pitchFamily="50" charset="-128"/>
                </a:rPr>
                <a:t>4</a:t>
              </a:r>
              <a:r>
                <a:rPr lang="ja-JP" altLang="en-US" sz="5079" dirty="0">
                  <a:solidFill>
                    <a:schemeClr val="bg1"/>
                  </a:solidFill>
                  <a:latin typeface="BIZ UDPゴシック" panose="020B0400000000000000" pitchFamily="50" charset="-128"/>
                  <a:ea typeface="BIZ UDPゴシック" panose="020B0400000000000000" pitchFamily="50" charset="-128"/>
                </a:rPr>
                <a:t>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88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新しいワクチン技術</a:t>
              </a:r>
              <a:endParaRPr lang="en-US" altLang="ja-JP" sz="138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a:p>
              <a:pPr algn="ctr"/>
              <a:endParaRPr lang="en-US" altLang="ja-JP" sz="105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solidFill>
                  <a:effectLst>
                    <a:outerShdw blurRad="38100" dist="38100" dir="2700000" algn="tl">
                      <a:srgbClr val="000000">
                        <a:alpha val="43137"/>
                      </a:srgbClr>
                    </a:outerShdw>
                  </a:effectLst>
                  <a:latin typeface="Maiandra GD" panose="020E0502030308020204" pitchFamily="34" charset="0"/>
                  <a:ea typeface="BIZ UDPゴシック" panose="020B0400000000000000" pitchFamily="50" charset="-128"/>
                </a:rPr>
                <a:t>～</a:t>
              </a:r>
              <a:r>
                <a:rPr lang="ja-JP" altLang="en-US" sz="5400" b="1" dirty="0">
                  <a:solidFill>
                    <a:schemeClr val="accent3">
                      <a:lumMod val="20000"/>
                      <a:lumOff val="80000"/>
                    </a:schemeClr>
                  </a:solidFill>
                  <a:effectLst>
                    <a:outerShdw blurRad="38100" dist="38100" dir="2700000" algn="tl">
                      <a:srgbClr val="000000">
                        <a:alpha val="43137"/>
                      </a:srgbClr>
                    </a:outerShdw>
                  </a:effectLst>
                  <a:latin typeface="Maiandra GD" panose="020E0502030308020204" pitchFamily="34" charset="0"/>
                  <a:ea typeface="BIZ UDPゴシック" panose="020B0400000000000000" pitchFamily="50" charset="-128"/>
                </a:rPr>
                <a:t>レプリコン・プラットフォームの概要</a:t>
              </a:r>
              <a:r>
                <a:rPr lang="ja-JP" altLang="en-US" sz="4800" dirty="0">
                  <a:solidFill>
                    <a:schemeClr val="bg1"/>
                  </a:solidFill>
                  <a:effectLst>
                    <a:outerShdw blurRad="38100" dist="38100" dir="2700000" algn="tl">
                      <a:srgbClr val="000000">
                        <a:alpha val="43137"/>
                      </a:srgbClr>
                    </a:outerShdw>
                  </a:effectLst>
                  <a:latin typeface="Maiandra GD" panose="020E0502030308020204" pitchFamily="34" charset="0"/>
                  <a:ea typeface="BIZ UDPゴシック" panose="020B0400000000000000" pitchFamily="50" charset="-128"/>
                </a:rPr>
                <a:t>～</a:t>
              </a:r>
              <a:endParaRPr lang="ja-JP" altLang="en-US" sz="4800" dirty="0">
                <a:ln w="19050">
                  <a:solidFill>
                    <a:schemeClr val="bg1">
                      <a:lumMod val="95000"/>
                    </a:schemeClr>
                  </a:solidFill>
                </a:ln>
                <a:solidFill>
                  <a:schemeClr val="bg1"/>
                </a:solidFill>
                <a:effectLst>
                  <a:outerShdw blurRad="38100" dist="38100" dir="2700000" algn="tl">
                    <a:srgbClr val="000000">
                      <a:alpha val="43137"/>
                    </a:srgbClr>
                  </a:outerShdw>
                </a:effectLst>
                <a:latin typeface="Maiandra GD" panose="020E0502030308020204" pitchFamily="34" charset="0"/>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3"/>
            <a:extLst>
              <a:ext uri="{FF2B5EF4-FFF2-40B4-BE49-F238E27FC236}">
                <a16:creationId xmlns:a16="http://schemas.microsoft.com/office/drawing/2014/main" id="{18C2E5C3-2D8A-D64F-5D14-8885CB402C69}"/>
              </a:ext>
            </a:extLst>
          </p:cNvPr>
          <p:cNvSpPr txBox="1"/>
          <p:nvPr/>
        </p:nvSpPr>
        <p:spPr>
          <a:xfrm>
            <a:off x="10" y="-52495"/>
            <a:ext cx="12192000" cy="584775"/>
          </a:xfrm>
          <a:prstGeom prst="rect">
            <a:avLst/>
          </a:prstGeom>
          <a:solidFill>
            <a:schemeClr val="accent2">
              <a:lumMod val="60000"/>
              <a:lumOff val="40000"/>
            </a:schemeClr>
          </a:solidFill>
        </p:spPr>
        <p:txBody>
          <a:bodyPr wrap="square" rtlCol="0" anchor="b">
            <a:spAutoFit/>
          </a:bodyPr>
          <a:lstStyle/>
          <a:p>
            <a:pPr algn="ctr"/>
            <a:r>
              <a:rPr lang="ja-JP" altLang="en-US" sz="3200" b="1" dirty="0">
                <a:latin typeface="Maiandra GD" panose="020E0502030308020204" pitchFamily="34" charset="0"/>
                <a:ea typeface="HG丸ｺﾞｼｯｸM-PRO" panose="020F0600000000000000" pitchFamily="50" charset="-128"/>
              </a:rPr>
              <a:t>血中スパイクタンパク質の排泄ルート</a:t>
            </a:r>
            <a:endParaRPr lang="en-US" altLang="ja-JP" sz="3200" b="1" dirty="0">
              <a:latin typeface="Maiandra GD" panose="020E0502030308020204" pitchFamily="34" charset="0"/>
              <a:ea typeface="HG丸ｺﾞｼｯｸM-PRO" panose="020F0600000000000000" pitchFamily="50" charset="-128"/>
            </a:endParaRPr>
          </a:p>
        </p:txBody>
      </p:sp>
      <p:pic>
        <p:nvPicPr>
          <p:cNvPr id="2" name="図 1">
            <a:extLst>
              <a:ext uri="{FF2B5EF4-FFF2-40B4-BE49-F238E27FC236}">
                <a16:creationId xmlns:a16="http://schemas.microsoft.com/office/drawing/2014/main" id="{1C984A05-7850-BE2F-7E80-0B2A43ED87F2}"/>
              </a:ext>
            </a:extLst>
          </p:cNvPr>
          <p:cNvPicPr>
            <a:picLocks noChangeAspect="1"/>
          </p:cNvPicPr>
          <p:nvPr/>
        </p:nvPicPr>
        <p:blipFill>
          <a:blip r:embed="rId4"/>
          <a:stretch>
            <a:fillRect/>
          </a:stretch>
        </p:blipFill>
        <p:spPr>
          <a:xfrm>
            <a:off x="896345" y="2263473"/>
            <a:ext cx="2045292" cy="2898776"/>
          </a:xfrm>
          <a:prstGeom prst="rect">
            <a:avLst/>
          </a:prstGeom>
        </p:spPr>
      </p:pic>
      <p:sp>
        <p:nvSpPr>
          <p:cNvPr id="5" name="テキスト ボックス 4">
            <a:extLst>
              <a:ext uri="{FF2B5EF4-FFF2-40B4-BE49-F238E27FC236}">
                <a16:creationId xmlns:a16="http://schemas.microsoft.com/office/drawing/2014/main" id="{61B6109A-DF62-AF83-DA79-D81A831D4B84}"/>
              </a:ext>
            </a:extLst>
          </p:cNvPr>
          <p:cNvSpPr txBox="1"/>
          <p:nvPr/>
        </p:nvSpPr>
        <p:spPr>
          <a:xfrm>
            <a:off x="4251078" y="1527012"/>
            <a:ext cx="6159747" cy="830997"/>
          </a:xfrm>
          <a:prstGeom prst="rect">
            <a:avLst/>
          </a:prstGeom>
          <a:noFill/>
        </p:spPr>
        <p:txBody>
          <a:bodyPr wrap="square">
            <a:spAutoFit/>
          </a:bodyPr>
          <a:lstStyle/>
          <a:p>
            <a:r>
              <a:rPr lang="ja-JP" altLang="en-US" sz="4800" dirty="0">
                <a:solidFill>
                  <a:srgbClr val="2F2F2F"/>
                </a:solidFill>
                <a:latin typeface="Maiandra GD" panose="020E0502030308020204" pitchFamily="34" charset="0"/>
                <a:ea typeface="HGP創英角ﾎﾟｯﾌﾟ体" panose="040B0A00000000000000" pitchFamily="50" charset="-128"/>
              </a:rPr>
              <a:t>肝臓→胆汁→糞便</a:t>
            </a:r>
            <a:r>
              <a:rPr lang="en-US" altLang="ja-JP" sz="4800" b="0" i="0" dirty="0">
                <a:solidFill>
                  <a:srgbClr val="2F2F2F"/>
                </a:solidFill>
                <a:effectLst/>
                <a:latin typeface="Maiandra GD" panose="020E0502030308020204" pitchFamily="34" charset="0"/>
                <a:ea typeface="HGP創英角ﾎﾟｯﾌﾟ体" panose="040B0A00000000000000" pitchFamily="50" charset="-128"/>
              </a:rPr>
              <a:t> </a:t>
            </a:r>
          </a:p>
        </p:txBody>
      </p:sp>
      <p:sp>
        <p:nvSpPr>
          <p:cNvPr id="6" name="テキスト ボックス 5">
            <a:extLst>
              <a:ext uri="{FF2B5EF4-FFF2-40B4-BE49-F238E27FC236}">
                <a16:creationId xmlns:a16="http://schemas.microsoft.com/office/drawing/2014/main" id="{779B0CE0-03B0-0FC3-BCF0-1B1F3393CF70}"/>
              </a:ext>
            </a:extLst>
          </p:cNvPr>
          <p:cNvSpPr txBox="1"/>
          <p:nvPr/>
        </p:nvSpPr>
        <p:spPr>
          <a:xfrm>
            <a:off x="4251078" y="3230989"/>
            <a:ext cx="6159747" cy="830997"/>
          </a:xfrm>
          <a:prstGeom prst="rect">
            <a:avLst/>
          </a:prstGeom>
          <a:noFill/>
        </p:spPr>
        <p:txBody>
          <a:bodyPr wrap="square">
            <a:spAutoFit/>
          </a:bodyPr>
          <a:lstStyle/>
          <a:p>
            <a:r>
              <a:rPr lang="ja-JP" altLang="en-US" sz="4800" dirty="0">
                <a:solidFill>
                  <a:srgbClr val="2F2F2F"/>
                </a:solidFill>
                <a:latin typeface="Maiandra GD" panose="020E0502030308020204" pitchFamily="34" charset="0"/>
                <a:ea typeface="HGP創英角ﾎﾟｯﾌﾟ体" panose="040B0A00000000000000" pitchFamily="50" charset="-128"/>
              </a:rPr>
              <a:t>腎臓→尿細管→尿</a:t>
            </a:r>
            <a:r>
              <a:rPr lang="en-US" altLang="ja-JP" sz="4800" b="0" i="0" dirty="0">
                <a:solidFill>
                  <a:srgbClr val="2F2F2F"/>
                </a:solidFill>
                <a:effectLst/>
                <a:latin typeface="Maiandra GD" panose="020E0502030308020204" pitchFamily="34" charset="0"/>
                <a:ea typeface="HGP創英角ﾎﾟｯﾌﾟ体" panose="040B0A00000000000000" pitchFamily="50" charset="-128"/>
              </a:rPr>
              <a:t> </a:t>
            </a:r>
          </a:p>
        </p:txBody>
      </p:sp>
      <p:sp>
        <p:nvSpPr>
          <p:cNvPr id="7" name="テキスト ボックス 6">
            <a:extLst>
              <a:ext uri="{FF2B5EF4-FFF2-40B4-BE49-F238E27FC236}">
                <a16:creationId xmlns:a16="http://schemas.microsoft.com/office/drawing/2014/main" id="{242DB26A-D2FC-4E2E-A7B5-E7BDDB3FD062}"/>
              </a:ext>
            </a:extLst>
          </p:cNvPr>
          <p:cNvSpPr txBox="1"/>
          <p:nvPr/>
        </p:nvSpPr>
        <p:spPr>
          <a:xfrm>
            <a:off x="4309816" y="5065039"/>
            <a:ext cx="6864597" cy="830997"/>
          </a:xfrm>
          <a:prstGeom prst="rect">
            <a:avLst/>
          </a:prstGeom>
          <a:noFill/>
        </p:spPr>
        <p:txBody>
          <a:bodyPr wrap="square">
            <a:spAutoFit/>
          </a:bodyPr>
          <a:lstStyle/>
          <a:p>
            <a:r>
              <a:rPr lang="ja-JP" altLang="en-US" sz="4800" dirty="0">
                <a:solidFill>
                  <a:srgbClr val="2F2F2F"/>
                </a:solidFill>
                <a:latin typeface="Maiandra GD" panose="020E0502030308020204" pitchFamily="34" charset="0"/>
                <a:ea typeface="HGP創英角ﾎﾟｯﾌﾟ体" panose="040B0A00000000000000" pitchFamily="50" charset="-128"/>
              </a:rPr>
              <a:t>皮膚（汗腺）→汗管→汗</a:t>
            </a:r>
            <a:endParaRPr lang="en-US" altLang="ja-JP" sz="4800" b="0" i="0" dirty="0">
              <a:solidFill>
                <a:srgbClr val="2F2F2F"/>
              </a:solidFill>
              <a:effectLst/>
              <a:latin typeface="Maiandra GD" panose="020E0502030308020204" pitchFamily="34" charset="0"/>
              <a:ea typeface="HGP創英角ﾎﾟｯﾌﾟ体" panose="040B0A00000000000000" pitchFamily="50" charset="-128"/>
            </a:endParaRPr>
          </a:p>
        </p:txBody>
      </p:sp>
      <p:cxnSp>
        <p:nvCxnSpPr>
          <p:cNvPr id="9" name="直線矢印コネクタ 8">
            <a:extLst>
              <a:ext uri="{FF2B5EF4-FFF2-40B4-BE49-F238E27FC236}">
                <a16:creationId xmlns:a16="http://schemas.microsoft.com/office/drawing/2014/main" id="{6C8334BF-FEB9-4F42-5886-F60E41AC13D3}"/>
              </a:ext>
            </a:extLst>
          </p:cNvPr>
          <p:cNvCxnSpPr/>
          <p:nvPr/>
        </p:nvCxnSpPr>
        <p:spPr>
          <a:xfrm flipV="1">
            <a:off x="3000375" y="2057400"/>
            <a:ext cx="1162050" cy="7239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33EE4EEE-2B06-8780-6E24-6CE37218C9F6}"/>
              </a:ext>
            </a:extLst>
          </p:cNvPr>
          <p:cNvCxnSpPr/>
          <p:nvPr/>
        </p:nvCxnSpPr>
        <p:spPr>
          <a:xfrm>
            <a:off x="2968501" y="3646488"/>
            <a:ext cx="117487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252C971-C89E-7B0D-DC5F-8DCBC83E9382}"/>
              </a:ext>
            </a:extLst>
          </p:cNvPr>
          <p:cNvCxnSpPr>
            <a:endCxn id="7" idx="1"/>
          </p:cNvCxnSpPr>
          <p:nvPr/>
        </p:nvCxnSpPr>
        <p:spPr>
          <a:xfrm>
            <a:off x="2847975" y="4562475"/>
            <a:ext cx="1403103" cy="9180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descr="うんち・便のキャラクター">
            <a:extLst>
              <a:ext uri="{FF2B5EF4-FFF2-40B4-BE49-F238E27FC236}">
                <a16:creationId xmlns:a16="http://schemas.microsoft.com/office/drawing/2014/main" id="{1F63A81F-E01C-948C-5691-E87A98D79F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3188" y="832097"/>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5DEC1888-AF72-69C2-DC09-36ADCD31CA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031623">
            <a:off x="10093574" y="4726430"/>
            <a:ext cx="145091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猫砂の上で踏ん張る猫のイラスト">
            <a:extLst>
              <a:ext uri="{FF2B5EF4-FFF2-40B4-BE49-F238E27FC236}">
                <a16:creationId xmlns:a16="http://schemas.microsoft.com/office/drawing/2014/main" id="{264F65D0-C1EA-FE7B-99BF-CAEB6ACCA4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1599" y="269240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3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円柱 35">
            <a:extLst>
              <a:ext uri="{FF2B5EF4-FFF2-40B4-BE49-F238E27FC236}">
                <a16:creationId xmlns:a16="http://schemas.microsoft.com/office/drawing/2014/main" id="{3182C31E-BFB8-4109-BB39-3738BB62B6CD}"/>
              </a:ext>
            </a:extLst>
          </p:cNvPr>
          <p:cNvSpPr/>
          <p:nvPr/>
        </p:nvSpPr>
        <p:spPr>
          <a:xfrm rot="16200000">
            <a:off x="8737030" y="1474581"/>
            <a:ext cx="602923" cy="1846387"/>
          </a:xfrm>
          <a:prstGeom prst="can">
            <a:avLst/>
          </a:prstGeom>
          <a:solidFill>
            <a:schemeClr val="tx2">
              <a:lumMod val="60000"/>
              <a:lumOff val="40000"/>
            </a:schemeClr>
          </a:solidFill>
          <a:ln>
            <a:solidFill>
              <a:srgbClr val="002060"/>
            </a:solidFill>
            <a:extLst>
              <a:ext uri="{C807C97D-BFC1-408E-A445-0C87EB9F89A2}">
                <ask:lineSketchStyleProps xmlns:ask="http://schemas.microsoft.com/office/drawing/2018/sketchyshapes" sd="1797069787">
                  <a:custGeom>
                    <a:avLst/>
                    <a:gdLst>
                      <a:gd name="connsiteX0" fmla="*/ 0 w 567292"/>
                      <a:gd name="connsiteY0" fmla="*/ 70912 h 790287"/>
                      <a:gd name="connsiteX1" fmla="*/ 283646 w 567292"/>
                      <a:gd name="connsiteY1" fmla="*/ 141824 h 790287"/>
                      <a:gd name="connsiteX2" fmla="*/ 567292 w 567292"/>
                      <a:gd name="connsiteY2" fmla="*/ 70912 h 790287"/>
                      <a:gd name="connsiteX3" fmla="*/ 567292 w 567292"/>
                      <a:gd name="connsiteY3" fmla="*/ 382175 h 790287"/>
                      <a:gd name="connsiteX4" fmla="*/ 567292 w 567292"/>
                      <a:gd name="connsiteY4" fmla="*/ 719376 h 790287"/>
                      <a:gd name="connsiteX5" fmla="*/ 283646 w 567292"/>
                      <a:gd name="connsiteY5" fmla="*/ 790288 h 790287"/>
                      <a:gd name="connsiteX6" fmla="*/ 0 w 567292"/>
                      <a:gd name="connsiteY6" fmla="*/ 719376 h 790287"/>
                      <a:gd name="connsiteX7" fmla="*/ 0 w 567292"/>
                      <a:gd name="connsiteY7" fmla="*/ 401629 h 790287"/>
                      <a:gd name="connsiteX8" fmla="*/ 0 w 567292"/>
                      <a:gd name="connsiteY8" fmla="*/ 70912 h 790287"/>
                      <a:gd name="connsiteX0" fmla="*/ 0 w 567292"/>
                      <a:gd name="connsiteY0" fmla="*/ 70912 h 790287"/>
                      <a:gd name="connsiteX1" fmla="*/ 283646 w 567292"/>
                      <a:gd name="connsiteY1" fmla="*/ 0 h 790287"/>
                      <a:gd name="connsiteX2" fmla="*/ 567292 w 567292"/>
                      <a:gd name="connsiteY2" fmla="*/ 70912 h 790287"/>
                      <a:gd name="connsiteX3" fmla="*/ 283646 w 567292"/>
                      <a:gd name="connsiteY3" fmla="*/ 141824 h 790287"/>
                      <a:gd name="connsiteX4" fmla="*/ 0 w 567292"/>
                      <a:gd name="connsiteY4" fmla="*/ 70912 h 790287"/>
                      <a:gd name="connsiteX0" fmla="*/ 567292 w 567292"/>
                      <a:gd name="connsiteY0" fmla="*/ 70912 h 790287"/>
                      <a:gd name="connsiteX1" fmla="*/ 283646 w 567292"/>
                      <a:gd name="connsiteY1" fmla="*/ 141824 h 790287"/>
                      <a:gd name="connsiteX2" fmla="*/ 0 w 567292"/>
                      <a:gd name="connsiteY2" fmla="*/ 70912 h 790287"/>
                      <a:gd name="connsiteX3" fmla="*/ 283646 w 567292"/>
                      <a:gd name="connsiteY3" fmla="*/ 0 h 790287"/>
                      <a:gd name="connsiteX4" fmla="*/ 567292 w 567292"/>
                      <a:gd name="connsiteY4" fmla="*/ 70912 h 790287"/>
                      <a:gd name="connsiteX5" fmla="*/ 567292 w 567292"/>
                      <a:gd name="connsiteY5" fmla="*/ 375690 h 790287"/>
                      <a:gd name="connsiteX6" fmla="*/ 567292 w 567292"/>
                      <a:gd name="connsiteY6" fmla="*/ 719376 h 790287"/>
                      <a:gd name="connsiteX7" fmla="*/ 283646 w 567292"/>
                      <a:gd name="connsiteY7" fmla="*/ 790288 h 790287"/>
                      <a:gd name="connsiteX8" fmla="*/ 0 w 567292"/>
                      <a:gd name="connsiteY8" fmla="*/ 719376 h 790287"/>
                      <a:gd name="connsiteX9" fmla="*/ 0 w 567292"/>
                      <a:gd name="connsiteY9" fmla="*/ 388659 h 790287"/>
                      <a:gd name="connsiteX10" fmla="*/ 0 w 567292"/>
                      <a:gd name="connsiteY10" fmla="*/ 70912 h 7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7292" h="790287" stroke="0" extrusionOk="0">
                        <a:moveTo>
                          <a:pt x="0" y="70912"/>
                        </a:moveTo>
                        <a:cubicBezTo>
                          <a:pt x="-23562" y="114029"/>
                          <a:pt x="122631" y="143143"/>
                          <a:pt x="283646" y="141824"/>
                        </a:cubicBezTo>
                        <a:cubicBezTo>
                          <a:pt x="430072" y="140294"/>
                          <a:pt x="575259" y="110106"/>
                          <a:pt x="567292" y="70912"/>
                        </a:cubicBezTo>
                        <a:cubicBezTo>
                          <a:pt x="587807" y="189386"/>
                          <a:pt x="545608" y="260865"/>
                          <a:pt x="567292" y="382175"/>
                        </a:cubicBezTo>
                        <a:cubicBezTo>
                          <a:pt x="588976" y="503485"/>
                          <a:pt x="528115" y="620238"/>
                          <a:pt x="567292" y="719376"/>
                        </a:cubicBezTo>
                        <a:cubicBezTo>
                          <a:pt x="569125" y="763693"/>
                          <a:pt x="429114" y="796971"/>
                          <a:pt x="283646" y="790288"/>
                        </a:cubicBezTo>
                        <a:cubicBezTo>
                          <a:pt x="131606" y="786335"/>
                          <a:pt x="1501" y="763683"/>
                          <a:pt x="0" y="719376"/>
                        </a:cubicBezTo>
                        <a:cubicBezTo>
                          <a:pt x="-28333" y="561890"/>
                          <a:pt x="19733" y="558082"/>
                          <a:pt x="0" y="401629"/>
                        </a:cubicBezTo>
                        <a:cubicBezTo>
                          <a:pt x="-19733" y="245176"/>
                          <a:pt x="16112" y="186265"/>
                          <a:pt x="0" y="70912"/>
                        </a:cubicBezTo>
                        <a:close/>
                      </a:path>
                      <a:path w="567292" h="790287" fill="lighten" stroke="0" extrusionOk="0">
                        <a:moveTo>
                          <a:pt x="0" y="70912"/>
                        </a:moveTo>
                        <a:cubicBezTo>
                          <a:pt x="-29830" y="22570"/>
                          <a:pt x="141721" y="-14153"/>
                          <a:pt x="283646" y="0"/>
                        </a:cubicBezTo>
                        <a:cubicBezTo>
                          <a:pt x="445334" y="-4391"/>
                          <a:pt x="576289" y="36401"/>
                          <a:pt x="567292" y="70912"/>
                        </a:cubicBezTo>
                        <a:cubicBezTo>
                          <a:pt x="593087" y="101057"/>
                          <a:pt x="417076" y="160823"/>
                          <a:pt x="283646" y="141824"/>
                        </a:cubicBezTo>
                        <a:cubicBezTo>
                          <a:pt x="131480" y="136328"/>
                          <a:pt x="11180" y="113506"/>
                          <a:pt x="0" y="70912"/>
                        </a:cubicBezTo>
                        <a:close/>
                      </a:path>
                      <a:path w="567292" h="790287" fill="none" extrusionOk="0">
                        <a:moveTo>
                          <a:pt x="567292" y="70912"/>
                        </a:moveTo>
                        <a:cubicBezTo>
                          <a:pt x="557544" y="74673"/>
                          <a:pt x="437146" y="140441"/>
                          <a:pt x="283646" y="141824"/>
                        </a:cubicBezTo>
                        <a:cubicBezTo>
                          <a:pt x="133116" y="134574"/>
                          <a:pt x="-91" y="115551"/>
                          <a:pt x="0" y="70912"/>
                        </a:cubicBezTo>
                        <a:cubicBezTo>
                          <a:pt x="-31482" y="40905"/>
                          <a:pt x="136023" y="-34036"/>
                          <a:pt x="283646" y="0"/>
                        </a:cubicBezTo>
                        <a:cubicBezTo>
                          <a:pt x="441664" y="8890"/>
                          <a:pt x="566480" y="30607"/>
                          <a:pt x="567292" y="70912"/>
                        </a:cubicBezTo>
                        <a:cubicBezTo>
                          <a:pt x="591856" y="134203"/>
                          <a:pt x="553340" y="264300"/>
                          <a:pt x="567292" y="375690"/>
                        </a:cubicBezTo>
                        <a:cubicBezTo>
                          <a:pt x="581244" y="487080"/>
                          <a:pt x="562781" y="588125"/>
                          <a:pt x="567292" y="719376"/>
                        </a:cubicBezTo>
                        <a:cubicBezTo>
                          <a:pt x="566307" y="776232"/>
                          <a:pt x="450382" y="791543"/>
                          <a:pt x="283646" y="790288"/>
                        </a:cubicBezTo>
                        <a:cubicBezTo>
                          <a:pt x="129578" y="789579"/>
                          <a:pt x="2490" y="758035"/>
                          <a:pt x="0" y="719376"/>
                        </a:cubicBezTo>
                        <a:cubicBezTo>
                          <a:pt x="-34613" y="645606"/>
                          <a:pt x="32086" y="528715"/>
                          <a:pt x="0" y="388659"/>
                        </a:cubicBezTo>
                        <a:cubicBezTo>
                          <a:pt x="-32086" y="248603"/>
                          <a:pt x="6366" y="147838"/>
                          <a:pt x="0" y="70912"/>
                        </a:cubicBezTo>
                      </a:path>
                      <a:path w="567292" h="790287" fill="none" stroke="0" extrusionOk="0">
                        <a:moveTo>
                          <a:pt x="567292" y="70912"/>
                        </a:moveTo>
                        <a:cubicBezTo>
                          <a:pt x="570248" y="113303"/>
                          <a:pt x="437975" y="139537"/>
                          <a:pt x="283646" y="141824"/>
                        </a:cubicBezTo>
                        <a:cubicBezTo>
                          <a:pt x="118240" y="148749"/>
                          <a:pt x="5101" y="115935"/>
                          <a:pt x="0" y="70912"/>
                        </a:cubicBezTo>
                        <a:cubicBezTo>
                          <a:pt x="-1565" y="49784"/>
                          <a:pt x="108535" y="-364"/>
                          <a:pt x="283646" y="0"/>
                        </a:cubicBezTo>
                        <a:cubicBezTo>
                          <a:pt x="446333" y="1665"/>
                          <a:pt x="564384" y="34777"/>
                          <a:pt x="567292" y="70912"/>
                        </a:cubicBezTo>
                        <a:cubicBezTo>
                          <a:pt x="572243" y="198684"/>
                          <a:pt x="540752" y="241052"/>
                          <a:pt x="567292" y="408113"/>
                        </a:cubicBezTo>
                        <a:cubicBezTo>
                          <a:pt x="593832" y="575174"/>
                          <a:pt x="552526" y="566032"/>
                          <a:pt x="567292" y="719376"/>
                        </a:cubicBezTo>
                        <a:cubicBezTo>
                          <a:pt x="558135" y="764029"/>
                          <a:pt x="465202" y="787660"/>
                          <a:pt x="283646" y="790288"/>
                        </a:cubicBezTo>
                        <a:cubicBezTo>
                          <a:pt x="126697" y="791570"/>
                          <a:pt x="1741" y="757114"/>
                          <a:pt x="0" y="719376"/>
                        </a:cubicBezTo>
                        <a:cubicBezTo>
                          <a:pt x="-28829" y="588808"/>
                          <a:pt x="10298" y="499374"/>
                          <a:pt x="0" y="408113"/>
                        </a:cubicBezTo>
                        <a:cubicBezTo>
                          <a:pt x="-10298" y="316852"/>
                          <a:pt x="35281" y="170449"/>
                          <a:pt x="0" y="7091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object 8">
            <a:extLst>
              <a:ext uri="{FF2B5EF4-FFF2-40B4-BE49-F238E27FC236}">
                <a16:creationId xmlns:a16="http://schemas.microsoft.com/office/drawing/2014/main" id="{956CA0DC-A603-4C33-A6FC-1D1716D2CF60}"/>
              </a:ext>
            </a:extLst>
          </p:cNvPr>
          <p:cNvSpPr txBox="1"/>
          <p:nvPr/>
        </p:nvSpPr>
        <p:spPr>
          <a:xfrm>
            <a:off x="996200" y="1211462"/>
            <a:ext cx="3454400" cy="259045"/>
          </a:xfrm>
          <a:prstGeom prst="rect">
            <a:avLst/>
          </a:prstGeom>
        </p:spPr>
        <p:txBody>
          <a:bodyPr vert="horz" wrap="square" lIns="0" tIns="12700" rIns="0" bIns="0" rtlCol="0">
            <a:spAutoFit/>
          </a:bodyPr>
          <a:lstStyle/>
          <a:p>
            <a:pPr marL="12700" algn="ctr">
              <a:lnSpc>
                <a:spcPct val="100000"/>
              </a:lnSpc>
              <a:spcBef>
                <a:spcPts val="100"/>
              </a:spcBef>
            </a:pPr>
            <a:r>
              <a:rPr sz="1600" b="0" dirty="0">
                <a:latin typeface="BIZ UDP明朝 Medium" panose="02020500000000000000" pitchFamily="18" charset="-128"/>
                <a:ea typeface="BIZ UDP明朝 Medium" panose="02020500000000000000" pitchFamily="18" charset="-128"/>
                <a:cs typeface="Noto Sans CJK JP Medium"/>
              </a:rPr>
              <a:t>安定性への寄与・翻訳効率に影響</a:t>
            </a:r>
            <a:endParaRPr sz="1600" dirty="0">
              <a:latin typeface="BIZ UDP明朝 Medium" panose="02020500000000000000" pitchFamily="18" charset="-128"/>
              <a:ea typeface="BIZ UDP明朝 Medium" panose="02020500000000000000" pitchFamily="18" charset="-128"/>
              <a:cs typeface="Noto Sans CJK JP Medium"/>
            </a:endParaRPr>
          </a:p>
        </p:txBody>
      </p:sp>
      <p:grpSp>
        <p:nvGrpSpPr>
          <p:cNvPr id="18" name="object 9">
            <a:extLst>
              <a:ext uri="{FF2B5EF4-FFF2-40B4-BE49-F238E27FC236}">
                <a16:creationId xmlns:a16="http://schemas.microsoft.com/office/drawing/2014/main" id="{8221273B-B159-4ACD-BEF0-8458CF44611A}"/>
              </a:ext>
            </a:extLst>
          </p:cNvPr>
          <p:cNvGrpSpPr/>
          <p:nvPr/>
        </p:nvGrpSpPr>
        <p:grpSpPr>
          <a:xfrm>
            <a:off x="10606796" y="3267433"/>
            <a:ext cx="429895" cy="513715"/>
            <a:chOff x="4773929" y="3374897"/>
            <a:chExt cx="429895" cy="513715"/>
          </a:xfrm>
        </p:grpSpPr>
        <p:sp>
          <p:nvSpPr>
            <p:cNvPr id="19" name="object 10">
              <a:extLst>
                <a:ext uri="{FF2B5EF4-FFF2-40B4-BE49-F238E27FC236}">
                  <a16:creationId xmlns:a16="http://schemas.microsoft.com/office/drawing/2014/main" id="{6DAA083A-0693-48EA-BE08-79303EEA756A}"/>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20" name="object 11">
              <a:extLst>
                <a:ext uri="{FF2B5EF4-FFF2-40B4-BE49-F238E27FC236}">
                  <a16:creationId xmlns:a16="http://schemas.microsoft.com/office/drawing/2014/main" id="{14B5DFF4-E82F-4FF1-8C87-772DE23A706D}"/>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sp>
        <p:nvSpPr>
          <p:cNvPr id="27" name="object 18">
            <a:extLst>
              <a:ext uri="{FF2B5EF4-FFF2-40B4-BE49-F238E27FC236}">
                <a16:creationId xmlns:a16="http://schemas.microsoft.com/office/drawing/2014/main" id="{E9F634FB-53F8-4C49-91BD-EB54A3A49211}"/>
              </a:ext>
            </a:extLst>
          </p:cNvPr>
          <p:cNvSpPr txBox="1"/>
          <p:nvPr/>
        </p:nvSpPr>
        <p:spPr>
          <a:xfrm>
            <a:off x="10101897" y="3827346"/>
            <a:ext cx="1398905" cy="299720"/>
          </a:xfrm>
          <a:prstGeom prst="rect">
            <a:avLst/>
          </a:prstGeom>
        </p:spPr>
        <p:txBody>
          <a:bodyPr vert="horz" wrap="square" lIns="0" tIns="12700" rIns="0" bIns="0" rtlCol="0">
            <a:spAutoFit/>
          </a:bodyPr>
          <a:lstStyle/>
          <a:p>
            <a:pPr marL="12700">
              <a:lnSpc>
                <a:spcPct val="100000"/>
              </a:lnSpc>
              <a:spcBef>
                <a:spcPts val="100"/>
              </a:spcBef>
            </a:pPr>
            <a:r>
              <a:rPr sz="1800" b="0" dirty="0">
                <a:latin typeface="UD デジタル 教科書体 NK-R" panose="02020400000000000000" pitchFamily="18" charset="-128"/>
                <a:ea typeface="UD デジタル 教科書体 NK-R" panose="02020400000000000000" pitchFamily="18" charset="-128"/>
                <a:cs typeface="Noto Sans CJK JP Medium"/>
              </a:rPr>
              <a:t>安定性に影響</a:t>
            </a:r>
            <a:endParaRPr sz="1800" dirty="0">
              <a:latin typeface="UD デジタル 教科書体 NK-R" panose="02020400000000000000" pitchFamily="18" charset="-128"/>
              <a:ea typeface="UD デジタル 教科書体 NK-R" panose="02020400000000000000" pitchFamily="18" charset="-128"/>
              <a:cs typeface="Noto Sans CJK JP Medium"/>
            </a:endParaRPr>
          </a:p>
        </p:txBody>
      </p:sp>
      <p:sp>
        <p:nvSpPr>
          <p:cNvPr id="35" name="円柱 34">
            <a:extLst>
              <a:ext uri="{FF2B5EF4-FFF2-40B4-BE49-F238E27FC236}">
                <a16:creationId xmlns:a16="http://schemas.microsoft.com/office/drawing/2014/main" id="{9E68AC96-5EA5-4100-B231-DEF3CC7C0ED8}"/>
              </a:ext>
            </a:extLst>
          </p:cNvPr>
          <p:cNvSpPr/>
          <p:nvPr/>
        </p:nvSpPr>
        <p:spPr>
          <a:xfrm rot="16200000">
            <a:off x="5825114" y="307788"/>
            <a:ext cx="593213" cy="4172102"/>
          </a:xfrm>
          <a:prstGeom prst="can">
            <a:avLst/>
          </a:prstGeom>
          <a:solidFill>
            <a:srgbClr val="FFC000"/>
          </a:solidFill>
          <a:ln>
            <a:solidFill>
              <a:srgbClr val="C00000"/>
            </a:solidFill>
            <a:prstDash val="sysDot"/>
            <a:extLst>
              <a:ext uri="{C807C97D-BFC1-408E-A445-0C87EB9F89A2}">
                <ask:lineSketchStyleProps xmlns:ask="http://schemas.microsoft.com/office/drawing/2018/sketchyshapes" sd="1797069787">
                  <a:custGeom>
                    <a:avLst/>
                    <a:gdLst>
                      <a:gd name="connsiteX0" fmla="*/ 0 w 593213"/>
                      <a:gd name="connsiteY0" fmla="*/ 74152 h 4172102"/>
                      <a:gd name="connsiteX1" fmla="*/ 296607 w 593213"/>
                      <a:gd name="connsiteY1" fmla="*/ 148304 h 4172102"/>
                      <a:gd name="connsiteX2" fmla="*/ 593214 w 593213"/>
                      <a:gd name="connsiteY2" fmla="*/ 74152 h 4172102"/>
                      <a:gd name="connsiteX3" fmla="*/ 593213 w 593213"/>
                      <a:gd name="connsiteY3" fmla="*/ 4097950 h 4172102"/>
                      <a:gd name="connsiteX4" fmla="*/ 296606 w 593213"/>
                      <a:gd name="connsiteY4" fmla="*/ 4172102 h 4172102"/>
                      <a:gd name="connsiteX5" fmla="*/ -1 w 593213"/>
                      <a:gd name="connsiteY5" fmla="*/ 4097950 h 4172102"/>
                      <a:gd name="connsiteX6" fmla="*/ 0 w 593213"/>
                      <a:gd name="connsiteY6" fmla="*/ 74152 h 4172102"/>
                      <a:gd name="connsiteX0" fmla="*/ 0 w 593213"/>
                      <a:gd name="connsiteY0" fmla="*/ 74152 h 4172102"/>
                      <a:gd name="connsiteX1" fmla="*/ 296607 w 593213"/>
                      <a:gd name="connsiteY1" fmla="*/ 0 h 4172102"/>
                      <a:gd name="connsiteX2" fmla="*/ 593214 w 593213"/>
                      <a:gd name="connsiteY2" fmla="*/ 74152 h 4172102"/>
                      <a:gd name="connsiteX3" fmla="*/ 296607 w 593213"/>
                      <a:gd name="connsiteY3" fmla="*/ 148304 h 4172102"/>
                      <a:gd name="connsiteX4" fmla="*/ 0 w 593213"/>
                      <a:gd name="connsiteY4" fmla="*/ 74152 h 4172102"/>
                      <a:gd name="connsiteX0" fmla="*/ 593213 w 593213"/>
                      <a:gd name="connsiteY0" fmla="*/ 74152 h 4172102"/>
                      <a:gd name="connsiteX1" fmla="*/ 296606 w 593213"/>
                      <a:gd name="connsiteY1" fmla="*/ 148304 h 4172102"/>
                      <a:gd name="connsiteX2" fmla="*/ -1 w 593213"/>
                      <a:gd name="connsiteY2" fmla="*/ 74152 h 4172102"/>
                      <a:gd name="connsiteX3" fmla="*/ 296606 w 593213"/>
                      <a:gd name="connsiteY3" fmla="*/ 0 h 4172102"/>
                      <a:gd name="connsiteX4" fmla="*/ 593213 w 593213"/>
                      <a:gd name="connsiteY4" fmla="*/ 74152 h 4172102"/>
                      <a:gd name="connsiteX5" fmla="*/ 593213 w 593213"/>
                      <a:gd name="connsiteY5" fmla="*/ 624071 h 4172102"/>
                      <a:gd name="connsiteX6" fmla="*/ 593213 w 593213"/>
                      <a:gd name="connsiteY6" fmla="*/ 1173990 h 4172102"/>
                      <a:gd name="connsiteX7" fmla="*/ 593213 w 593213"/>
                      <a:gd name="connsiteY7" fmla="*/ 1844623 h 4172102"/>
                      <a:gd name="connsiteX8" fmla="*/ 593213 w 593213"/>
                      <a:gd name="connsiteY8" fmla="*/ 2394542 h 4172102"/>
                      <a:gd name="connsiteX9" fmla="*/ 593213 w 593213"/>
                      <a:gd name="connsiteY9" fmla="*/ 3145651 h 4172102"/>
                      <a:gd name="connsiteX10" fmla="*/ 593213 w 593213"/>
                      <a:gd name="connsiteY10" fmla="*/ 4097950 h 4172102"/>
                      <a:gd name="connsiteX11" fmla="*/ 296606 w 593213"/>
                      <a:gd name="connsiteY11" fmla="*/ 4172102 h 4172102"/>
                      <a:gd name="connsiteX12" fmla="*/ -1 w 593213"/>
                      <a:gd name="connsiteY12" fmla="*/ 4097950 h 4172102"/>
                      <a:gd name="connsiteX13" fmla="*/ 0 w 593213"/>
                      <a:gd name="connsiteY13" fmla="*/ 74152 h 417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3213" h="4172102" stroke="0" extrusionOk="0">
                        <a:moveTo>
                          <a:pt x="0" y="74152"/>
                        </a:moveTo>
                        <a:cubicBezTo>
                          <a:pt x="-23148" y="118989"/>
                          <a:pt x="106567" y="156235"/>
                          <a:pt x="296607" y="148304"/>
                        </a:cubicBezTo>
                        <a:cubicBezTo>
                          <a:pt x="457871" y="147923"/>
                          <a:pt x="597590" y="115122"/>
                          <a:pt x="593214" y="74152"/>
                        </a:cubicBezTo>
                        <a:cubicBezTo>
                          <a:pt x="417577" y="1278876"/>
                          <a:pt x="885425" y="2876193"/>
                          <a:pt x="593213" y="4097950"/>
                        </a:cubicBezTo>
                        <a:cubicBezTo>
                          <a:pt x="588370" y="4154684"/>
                          <a:pt x="479445" y="4196385"/>
                          <a:pt x="296606" y="4172102"/>
                        </a:cubicBezTo>
                        <a:cubicBezTo>
                          <a:pt x="134972" y="4178224"/>
                          <a:pt x="-8236" y="4143823"/>
                          <a:pt x="-1" y="4097950"/>
                        </a:cubicBezTo>
                        <a:cubicBezTo>
                          <a:pt x="128491" y="2646597"/>
                          <a:pt x="33871" y="1531442"/>
                          <a:pt x="0" y="74152"/>
                        </a:cubicBezTo>
                        <a:close/>
                      </a:path>
                      <a:path w="593213" h="4172102" fill="lighten" stroke="0" extrusionOk="0">
                        <a:moveTo>
                          <a:pt x="0" y="74152"/>
                        </a:moveTo>
                        <a:cubicBezTo>
                          <a:pt x="-17454" y="33506"/>
                          <a:pt x="131509" y="-31639"/>
                          <a:pt x="296607" y="0"/>
                        </a:cubicBezTo>
                        <a:cubicBezTo>
                          <a:pt x="458629" y="-7425"/>
                          <a:pt x="596639" y="37944"/>
                          <a:pt x="593214" y="74152"/>
                        </a:cubicBezTo>
                        <a:cubicBezTo>
                          <a:pt x="567975" y="107339"/>
                          <a:pt x="477410" y="131977"/>
                          <a:pt x="296607" y="148304"/>
                        </a:cubicBezTo>
                        <a:cubicBezTo>
                          <a:pt x="137145" y="144511"/>
                          <a:pt x="1913" y="116094"/>
                          <a:pt x="0" y="74152"/>
                        </a:cubicBezTo>
                        <a:close/>
                      </a:path>
                      <a:path w="593213" h="4172102" fill="none" extrusionOk="0">
                        <a:moveTo>
                          <a:pt x="593213" y="74152"/>
                        </a:moveTo>
                        <a:cubicBezTo>
                          <a:pt x="589275" y="100802"/>
                          <a:pt x="442749" y="140550"/>
                          <a:pt x="296606" y="148304"/>
                        </a:cubicBezTo>
                        <a:cubicBezTo>
                          <a:pt x="134927" y="145778"/>
                          <a:pt x="-75" y="119564"/>
                          <a:pt x="-1" y="74152"/>
                        </a:cubicBezTo>
                        <a:cubicBezTo>
                          <a:pt x="-6024" y="34951"/>
                          <a:pt x="138062" y="-19855"/>
                          <a:pt x="296606" y="0"/>
                        </a:cubicBezTo>
                        <a:cubicBezTo>
                          <a:pt x="460694" y="1800"/>
                          <a:pt x="589308" y="27712"/>
                          <a:pt x="593213" y="74152"/>
                        </a:cubicBezTo>
                        <a:cubicBezTo>
                          <a:pt x="588854" y="335265"/>
                          <a:pt x="597887" y="359360"/>
                          <a:pt x="593213" y="624071"/>
                        </a:cubicBezTo>
                        <a:cubicBezTo>
                          <a:pt x="588539" y="888782"/>
                          <a:pt x="597129" y="933162"/>
                          <a:pt x="593213" y="1173990"/>
                        </a:cubicBezTo>
                        <a:cubicBezTo>
                          <a:pt x="589297" y="1414818"/>
                          <a:pt x="619355" y="1631905"/>
                          <a:pt x="593213" y="1844623"/>
                        </a:cubicBezTo>
                        <a:cubicBezTo>
                          <a:pt x="567071" y="2057341"/>
                          <a:pt x="619900" y="2274679"/>
                          <a:pt x="593213" y="2394542"/>
                        </a:cubicBezTo>
                        <a:cubicBezTo>
                          <a:pt x="566526" y="2514405"/>
                          <a:pt x="558025" y="2825785"/>
                          <a:pt x="593213" y="3145651"/>
                        </a:cubicBezTo>
                        <a:cubicBezTo>
                          <a:pt x="628401" y="3465517"/>
                          <a:pt x="566168" y="3734420"/>
                          <a:pt x="593213" y="4097950"/>
                        </a:cubicBezTo>
                        <a:cubicBezTo>
                          <a:pt x="599503" y="4141179"/>
                          <a:pt x="458116" y="4188252"/>
                          <a:pt x="296606" y="4172102"/>
                        </a:cubicBezTo>
                        <a:cubicBezTo>
                          <a:pt x="131835" y="4169762"/>
                          <a:pt x="-2142" y="4139258"/>
                          <a:pt x="-1" y="4097950"/>
                        </a:cubicBezTo>
                        <a:cubicBezTo>
                          <a:pt x="-117886" y="2846464"/>
                          <a:pt x="-282735" y="1428771"/>
                          <a:pt x="0" y="74152"/>
                        </a:cubicBezTo>
                      </a:path>
                      <a:path w="593213" h="4172102" fill="none" stroke="0" extrusionOk="0">
                        <a:moveTo>
                          <a:pt x="593213" y="74152"/>
                        </a:moveTo>
                        <a:cubicBezTo>
                          <a:pt x="614606" y="107625"/>
                          <a:pt x="450581" y="156352"/>
                          <a:pt x="296606" y="148304"/>
                        </a:cubicBezTo>
                        <a:cubicBezTo>
                          <a:pt x="135690" y="144756"/>
                          <a:pt x="5916" y="116921"/>
                          <a:pt x="-1" y="74152"/>
                        </a:cubicBezTo>
                        <a:cubicBezTo>
                          <a:pt x="6486" y="40282"/>
                          <a:pt x="120750" y="-11855"/>
                          <a:pt x="296606" y="0"/>
                        </a:cubicBezTo>
                        <a:cubicBezTo>
                          <a:pt x="458098" y="1835"/>
                          <a:pt x="594015" y="34120"/>
                          <a:pt x="593213" y="74152"/>
                        </a:cubicBezTo>
                        <a:cubicBezTo>
                          <a:pt x="607980" y="244513"/>
                          <a:pt x="583789" y="542243"/>
                          <a:pt x="593213" y="664309"/>
                        </a:cubicBezTo>
                        <a:cubicBezTo>
                          <a:pt x="602637" y="786375"/>
                          <a:pt x="601082" y="1067062"/>
                          <a:pt x="593213" y="1214228"/>
                        </a:cubicBezTo>
                        <a:cubicBezTo>
                          <a:pt x="585344" y="1361394"/>
                          <a:pt x="622670" y="1627325"/>
                          <a:pt x="593213" y="1965337"/>
                        </a:cubicBezTo>
                        <a:cubicBezTo>
                          <a:pt x="563756" y="2303349"/>
                          <a:pt x="613674" y="2320671"/>
                          <a:pt x="593213" y="2515256"/>
                        </a:cubicBezTo>
                        <a:cubicBezTo>
                          <a:pt x="572752" y="2709841"/>
                          <a:pt x="560064" y="3001950"/>
                          <a:pt x="593213" y="3226127"/>
                        </a:cubicBezTo>
                        <a:cubicBezTo>
                          <a:pt x="626362" y="3450304"/>
                          <a:pt x="593285" y="3735069"/>
                          <a:pt x="593213" y="4097950"/>
                        </a:cubicBezTo>
                        <a:cubicBezTo>
                          <a:pt x="588271" y="4160272"/>
                          <a:pt x="481135" y="4155130"/>
                          <a:pt x="296606" y="4172102"/>
                        </a:cubicBezTo>
                        <a:cubicBezTo>
                          <a:pt x="130997" y="4165965"/>
                          <a:pt x="-4162" y="4147382"/>
                          <a:pt x="-1" y="4097950"/>
                        </a:cubicBezTo>
                        <a:cubicBezTo>
                          <a:pt x="-65665" y="2828346"/>
                          <a:pt x="-119246" y="1440901"/>
                          <a:pt x="0" y="74152"/>
                        </a:cubicBezTo>
                      </a:path>
                    </a:pathLst>
                  </a:custGeom>
                  <ask:type>
                    <ask:lineSketchNone/>
                  </ask:type>
                </ask:lineSketchStyleProps>
              </a:ext>
            </a:extLs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柱 1">
            <a:extLst>
              <a:ext uri="{FF2B5EF4-FFF2-40B4-BE49-F238E27FC236}">
                <a16:creationId xmlns:a16="http://schemas.microsoft.com/office/drawing/2014/main" id="{F52ACBA6-8EFF-4B45-B19A-3C34BDB00957}"/>
              </a:ext>
            </a:extLst>
          </p:cNvPr>
          <p:cNvSpPr/>
          <p:nvPr/>
        </p:nvSpPr>
        <p:spPr>
          <a:xfrm rot="16200000">
            <a:off x="3037846" y="1596821"/>
            <a:ext cx="602921" cy="1603740"/>
          </a:xfrm>
          <a:prstGeom prst="can">
            <a:avLst/>
          </a:prstGeom>
          <a:solidFill>
            <a:schemeClr val="accent3">
              <a:lumMod val="50000"/>
            </a:schemeClr>
          </a:solidFill>
          <a:ln>
            <a:solidFill>
              <a:srgbClr val="002060"/>
            </a:solidFill>
            <a:extLst>
              <a:ext uri="{C807C97D-BFC1-408E-A445-0C87EB9F89A2}">
                <ask:lineSketchStyleProps xmlns:ask="http://schemas.microsoft.com/office/drawing/2018/sketchyshapes" sd="1797069787">
                  <a:custGeom>
                    <a:avLst/>
                    <a:gdLst>
                      <a:gd name="connsiteX0" fmla="*/ 0 w 580254"/>
                      <a:gd name="connsiteY0" fmla="*/ 72532 h 708367"/>
                      <a:gd name="connsiteX1" fmla="*/ 290127 w 580254"/>
                      <a:gd name="connsiteY1" fmla="*/ 145064 h 708367"/>
                      <a:gd name="connsiteX2" fmla="*/ 580254 w 580254"/>
                      <a:gd name="connsiteY2" fmla="*/ 72532 h 708367"/>
                      <a:gd name="connsiteX3" fmla="*/ 580254 w 580254"/>
                      <a:gd name="connsiteY3" fmla="*/ 635835 h 708367"/>
                      <a:gd name="connsiteX4" fmla="*/ 290127 w 580254"/>
                      <a:gd name="connsiteY4" fmla="*/ 708367 h 708367"/>
                      <a:gd name="connsiteX5" fmla="*/ 0 w 580254"/>
                      <a:gd name="connsiteY5" fmla="*/ 635835 h 708367"/>
                      <a:gd name="connsiteX6" fmla="*/ 0 w 580254"/>
                      <a:gd name="connsiteY6" fmla="*/ 72532 h 708367"/>
                      <a:gd name="connsiteX0" fmla="*/ 0 w 580254"/>
                      <a:gd name="connsiteY0" fmla="*/ 72532 h 708367"/>
                      <a:gd name="connsiteX1" fmla="*/ 290127 w 580254"/>
                      <a:gd name="connsiteY1" fmla="*/ 0 h 708367"/>
                      <a:gd name="connsiteX2" fmla="*/ 580254 w 580254"/>
                      <a:gd name="connsiteY2" fmla="*/ 72532 h 708367"/>
                      <a:gd name="connsiteX3" fmla="*/ 290127 w 580254"/>
                      <a:gd name="connsiteY3" fmla="*/ 145064 h 708367"/>
                      <a:gd name="connsiteX4" fmla="*/ 0 w 580254"/>
                      <a:gd name="connsiteY4" fmla="*/ 72532 h 708367"/>
                      <a:gd name="connsiteX0" fmla="*/ 580254 w 580254"/>
                      <a:gd name="connsiteY0" fmla="*/ 72532 h 708367"/>
                      <a:gd name="connsiteX1" fmla="*/ 290127 w 580254"/>
                      <a:gd name="connsiteY1" fmla="*/ 145064 h 708367"/>
                      <a:gd name="connsiteX2" fmla="*/ 0 w 580254"/>
                      <a:gd name="connsiteY2" fmla="*/ 72532 h 708367"/>
                      <a:gd name="connsiteX3" fmla="*/ 290127 w 580254"/>
                      <a:gd name="connsiteY3" fmla="*/ 0 h 708367"/>
                      <a:gd name="connsiteX4" fmla="*/ 580254 w 580254"/>
                      <a:gd name="connsiteY4" fmla="*/ 72532 h 708367"/>
                      <a:gd name="connsiteX5" fmla="*/ 580254 w 580254"/>
                      <a:gd name="connsiteY5" fmla="*/ 635835 h 708367"/>
                      <a:gd name="connsiteX6" fmla="*/ 290127 w 580254"/>
                      <a:gd name="connsiteY6" fmla="*/ 708367 h 708367"/>
                      <a:gd name="connsiteX7" fmla="*/ 0 w 580254"/>
                      <a:gd name="connsiteY7" fmla="*/ 635835 h 708367"/>
                      <a:gd name="connsiteX8" fmla="*/ 0 w 580254"/>
                      <a:gd name="connsiteY8" fmla="*/ 72532 h 70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254" h="708367" stroke="0" extrusionOk="0">
                        <a:moveTo>
                          <a:pt x="0" y="72532"/>
                        </a:moveTo>
                        <a:cubicBezTo>
                          <a:pt x="-11218" y="114472"/>
                          <a:pt x="114520" y="149713"/>
                          <a:pt x="290127" y="145064"/>
                        </a:cubicBezTo>
                        <a:cubicBezTo>
                          <a:pt x="447656" y="144660"/>
                          <a:pt x="590013" y="112627"/>
                          <a:pt x="580254" y="72532"/>
                        </a:cubicBezTo>
                        <a:cubicBezTo>
                          <a:pt x="588291" y="353230"/>
                          <a:pt x="535799" y="365637"/>
                          <a:pt x="580254" y="635835"/>
                        </a:cubicBezTo>
                        <a:cubicBezTo>
                          <a:pt x="580224" y="681280"/>
                          <a:pt x="477969" y="729246"/>
                          <a:pt x="290127" y="708367"/>
                        </a:cubicBezTo>
                        <a:cubicBezTo>
                          <a:pt x="134607" y="697452"/>
                          <a:pt x="7831" y="681318"/>
                          <a:pt x="0" y="635835"/>
                        </a:cubicBezTo>
                        <a:cubicBezTo>
                          <a:pt x="-36124" y="486262"/>
                          <a:pt x="52" y="321706"/>
                          <a:pt x="0" y="72532"/>
                        </a:cubicBezTo>
                        <a:close/>
                      </a:path>
                      <a:path w="580254" h="708367" fill="lighten" stroke="0" extrusionOk="0">
                        <a:moveTo>
                          <a:pt x="0" y="72532"/>
                        </a:moveTo>
                        <a:cubicBezTo>
                          <a:pt x="-1471" y="-3714"/>
                          <a:pt x="122263" y="-31655"/>
                          <a:pt x="290127" y="0"/>
                        </a:cubicBezTo>
                        <a:cubicBezTo>
                          <a:pt x="452171" y="2509"/>
                          <a:pt x="569301" y="29104"/>
                          <a:pt x="580254" y="72532"/>
                        </a:cubicBezTo>
                        <a:cubicBezTo>
                          <a:pt x="596536" y="96944"/>
                          <a:pt x="467314" y="130281"/>
                          <a:pt x="290127" y="145064"/>
                        </a:cubicBezTo>
                        <a:cubicBezTo>
                          <a:pt x="140044" y="150313"/>
                          <a:pt x="8476" y="109627"/>
                          <a:pt x="0" y="72532"/>
                        </a:cubicBezTo>
                        <a:close/>
                      </a:path>
                      <a:path w="580254" h="708367" fill="none" extrusionOk="0">
                        <a:moveTo>
                          <a:pt x="580254" y="72532"/>
                        </a:moveTo>
                        <a:cubicBezTo>
                          <a:pt x="578968" y="118149"/>
                          <a:pt x="476516" y="123636"/>
                          <a:pt x="290127" y="145064"/>
                        </a:cubicBezTo>
                        <a:cubicBezTo>
                          <a:pt x="128068" y="138827"/>
                          <a:pt x="-4450" y="121659"/>
                          <a:pt x="0" y="72532"/>
                        </a:cubicBezTo>
                        <a:cubicBezTo>
                          <a:pt x="-25285" y="60069"/>
                          <a:pt x="120918" y="1918"/>
                          <a:pt x="290127" y="0"/>
                        </a:cubicBezTo>
                        <a:cubicBezTo>
                          <a:pt x="448837" y="-5530"/>
                          <a:pt x="575936" y="30579"/>
                          <a:pt x="580254" y="72532"/>
                        </a:cubicBezTo>
                        <a:cubicBezTo>
                          <a:pt x="581825" y="300460"/>
                          <a:pt x="538744" y="459705"/>
                          <a:pt x="580254" y="635835"/>
                        </a:cubicBezTo>
                        <a:cubicBezTo>
                          <a:pt x="585191" y="669260"/>
                          <a:pt x="468124" y="727316"/>
                          <a:pt x="290127" y="708367"/>
                        </a:cubicBezTo>
                        <a:cubicBezTo>
                          <a:pt x="130649" y="706090"/>
                          <a:pt x="-3535" y="667327"/>
                          <a:pt x="0" y="635835"/>
                        </a:cubicBezTo>
                        <a:cubicBezTo>
                          <a:pt x="-10536" y="423759"/>
                          <a:pt x="35110" y="339184"/>
                          <a:pt x="0" y="72532"/>
                        </a:cubicBezTo>
                      </a:path>
                      <a:path w="580254" h="708367" fill="none" stroke="0" extrusionOk="0">
                        <a:moveTo>
                          <a:pt x="580254" y="72532"/>
                        </a:moveTo>
                        <a:cubicBezTo>
                          <a:pt x="572392" y="119023"/>
                          <a:pt x="468040" y="123405"/>
                          <a:pt x="290127" y="145064"/>
                        </a:cubicBezTo>
                        <a:cubicBezTo>
                          <a:pt x="132606" y="145896"/>
                          <a:pt x="5554" y="118654"/>
                          <a:pt x="0" y="72532"/>
                        </a:cubicBezTo>
                        <a:cubicBezTo>
                          <a:pt x="-15607" y="17111"/>
                          <a:pt x="114493" y="12184"/>
                          <a:pt x="290127" y="0"/>
                        </a:cubicBezTo>
                        <a:cubicBezTo>
                          <a:pt x="457230" y="7892"/>
                          <a:pt x="579688" y="39000"/>
                          <a:pt x="580254" y="72532"/>
                        </a:cubicBezTo>
                        <a:cubicBezTo>
                          <a:pt x="616131" y="333827"/>
                          <a:pt x="539763" y="435060"/>
                          <a:pt x="580254" y="635835"/>
                        </a:cubicBezTo>
                        <a:cubicBezTo>
                          <a:pt x="598010" y="711314"/>
                          <a:pt x="420587" y="700053"/>
                          <a:pt x="290127" y="708367"/>
                        </a:cubicBezTo>
                        <a:cubicBezTo>
                          <a:pt x="123700" y="706969"/>
                          <a:pt x="3997" y="672724"/>
                          <a:pt x="0" y="635835"/>
                        </a:cubicBezTo>
                        <a:cubicBezTo>
                          <a:pt x="-21657" y="425577"/>
                          <a:pt x="5104" y="313193"/>
                          <a:pt x="0" y="7253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5374C4E-B6FF-4F0C-A3E4-6CD25F4B209F}"/>
              </a:ext>
            </a:extLst>
          </p:cNvPr>
          <p:cNvSpPr txBox="1"/>
          <p:nvPr/>
        </p:nvSpPr>
        <p:spPr>
          <a:xfrm>
            <a:off x="4484766" y="2194828"/>
            <a:ext cx="3173743" cy="400110"/>
          </a:xfrm>
          <a:prstGeom prst="rect">
            <a:avLst/>
          </a:prstGeom>
          <a:noFill/>
        </p:spPr>
        <p:txBody>
          <a:bodyPr wrap="square" rtlCol="0">
            <a:spAutoFit/>
          </a:bodyPr>
          <a:lstStyle/>
          <a:p>
            <a:pPr algn="ctr"/>
            <a:r>
              <a:rPr lang="ja-JP" altLang="en-US" sz="2000" dirty="0">
                <a:latin typeface="BIZ UDP明朝 Medium" panose="02020500000000000000" pitchFamily="18" charset="-128"/>
                <a:ea typeface="BIZ UDP明朝 Medium" panose="02020500000000000000" pitchFamily="18" charset="-128"/>
              </a:rPr>
              <a:t>スパイク蛋白質の翻訳領域</a:t>
            </a:r>
            <a:endParaRPr kumimoji="1" lang="ja-JP" altLang="en-US" sz="2000" dirty="0">
              <a:latin typeface="BIZ UDP明朝 Medium" panose="02020500000000000000" pitchFamily="18" charset="-128"/>
              <a:ea typeface="BIZ UDP明朝 Medium" panose="02020500000000000000" pitchFamily="18" charset="-128"/>
            </a:endParaRPr>
          </a:p>
        </p:txBody>
      </p:sp>
      <p:sp>
        <p:nvSpPr>
          <p:cNvPr id="37" name="テキスト ボックス 36">
            <a:extLst>
              <a:ext uri="{FF2B5EF4-FFF2-40B4-BE49-F238E27FC236}">
                <a16:creationId xmlns:a16="http://schemas.microsoft.com/office/drawing/2014/main" id="{3F42EC88-32CF-4439-AAD2-344A8EF581A5}"/>
              </a:ext>
            </a:extLst>
          </p:cNvPr>
          <p:cNvSpPr txBox="1"/>
          <p:nvPr/>
        </p:nvSpPr>
        <p:spPr>
          <a:xfrm>
            <a:off x="2535993" y="2247686"/>
            <a:ext cx="1675521" cy="307777"/>
          </a:xfrm>
          <a:prstGeom prst="rect">
            <a:avLst/>
          </a:prstGeom>
          <a:noFill/>
        </p:spPr>
        <p:txBody>
          <a:bodyPr wrap="square" rtlCol="0">
            <a:spAutoFit/>
          </a:bodyPr>
          <a:lstStyle/>
          <a:p>
            <a:pPr algn="ctr"/>
            <a:r>
              <a:rPr kumimoji="1" lang="ja-JP" altLang="en-US" sz="1400" dirty="0">
                <a:solidFill>
                  <a:schemeClr val="bg1"/>
                </a:solidFill>
                <a:latin typeface="BIZ UDP明朝 Medium" panose="02020500000000000000" pitchFamily="18" charset="-128"/>
                <a:ea typeface="BIZ UDP明朝 Medium" panose="02020500000000000000" pitchFamily="18" charset="-128"/>
              </a:rPr>
              <a:t>５</a:t>
            </a:r>
            <a:r>
              <a:rPr kumimoji="1" lang="en-US" altLang="ja-JP" sz="1400" dirty="0">
                <a:solidFill>
                  <a:schemeClr val="bg1"/>
                </a:solidFill>
                <a:latin typeface="BIZ UDP明朝 Medium" panose="02020500000000000000" pitchFamily="18" charset="-128"/>
                <a:ea typeface="BIZ UDP明朝 Medium" panose="02020500000000000000" pitchFamily="18" charset="-128"/>
              </a:rPr>
              <a:t>′</a:t>
            </a:r>
            <a:r>
              <a:rPr kumimoji="1" lang="ja-JP" altLang="en-US" sz="1400" dirty="0">
                <a:solidFill>
                  <a:schemeClr val="bg1"/>
                </a:solidFill>
                <a:latin typeface="BIZ UDP明朝 Medium" panose="02020500000000000000" pitchFamily="18" charset="-128"/>
                <a:ea typeface="BIZ UDP明朝 Medium" panose="02020500000000000000" pitchFamily="18" charset="-128"/>
              </a:rPr>
              <a:t>非翻訳領域</a:t>
            </a:r>
          </a:p>
        </p:txBody>
      </p:sp>
      <p:sp>
        <p:nvSpPr>
          <p:cNvPr id="38" name="テキスト ボックス 37">
            <a:extLst>
              <a:ext uri="{FF2B5EF4-FFF2-40B4-BE49-F238E27FC236}">
                <a16:creationId xmlns:a16="http://schemas.microsoft.com/office/drawing/2014/main" id="{97308EA1-22A4-4147-8905-A157F0602DA7}"/>
              </a:ext>
            </a:extLst>
          </p:cNvPr>
          <p:cNvSpPr txBox="1"/>
          <p:nvPr/>
        </p:nvSpPr>
        <p:spPr>
          <a:xfrm>
            <a:off x="8220098" y="2266342"/>
            <a:ext cx="1675521" cy="307777"/>
          </a:xfrm>
          <a:prstGeom prst="rect">
            <a:avLst/>
          </a:prstGeom>
          <a:noFill/>
        </p:spPr>
        <p:txBody>
          <a:bodyPr wrap="square" rtlCol="0">
            <a:spAutoFit/>
          </a:bodyPr>
          <a:lstStyle/>
          <a:p>
            <a:pPr algn="ctr"/>
            <a:r>
              <a:rPr lang="ja-JP" altLang="en-US" sz="1400" b="1" dirty="0">
                <a:solidFill>
                  <a:schemeClr val="bg1"/>
                </a:solidFill>
                <a:latin typeface="BIZ UDP明朝 Medium" panose="02020500000000000000" pitchFamily="18" charset="-128"/>
                <a:ea typeface="BIZ UDP明朝 Medium" panose="02020500000000000000" pitchFamily="18" charset="-128"/>
              </a:rPr>
              <a:t>３</a:t>
            </a:r>
            <a:r>
              <a:rPr kumimoji="1" lang="en-US" altLang="ja-JP" sz="1400" b="1" dirty="0">
                <a:solidFill>
                  <a:schemeClr val="bg1"/>
                </a:solidFill>
                <a:latin typeface="BIZ UDP明朝 Medium" panose="02020500000000000000" pitchFamily="18" charset="-128"/>
                <a:ea typeface="BIZ UDP明朝 Medium" panose="02020500000000000000" pitchFamily="18" charset="-128"/>
              </a:rPr>
              <a:t>′</a:t>
            </a:r>
            <a:r>
              <a:rPr kumimoji="1" lang="ja-JP" altLang="en-US" sz="1400" b="1" dirty="0">
                <a:solidFill>
                  <a:schemeClr val="bg1"/>
                </a:solidFill>
                <a:latin typeface="BIZ UDP明朝 Medium" panose="02020500000000000000" pitchFamily="18" charset="-128"/>
                <a:ea typeface="BIZ UDP明朝 Medium" panose="02020500000000000000" pitchFamily="18" charset="-128"/>
              </a:rPr>
              <a:t>非翻訳領域</a:t>
            </a:r>
          </a:p>
        </p:txBody>
      </p:sp>
      <p:sp>
        <p:nvSpPr>
          <p:cNvPr id="39" name="テキスト ボックス 38">
            <a:extLst>
              <a:ext uri="{FF2B5EF4-FFF2-40B4-BE49-F238E27FC236}">
                <a16:creationId xmlns:a16="http://schemas.microsoft.com/office/drawing/2014/main" id="{3ED566E3-8679-49A1-BAAC-4138006A661E}"/>
              </a:ext>
            </a:extLst>
          </p:cNvPr>
          <p:cNvSpPr txBox="1"/>
          <p:nvPr/>
        </p:nvSpPr>
        <p:spPr>
          <a:xfrm>
            <a:off x="9592389" y="2120176"/>
            <a:ext cx="2395997" cy="523220"/>
          </a:xfrm>
          <a:prstGeom prst="rect">
            <a:avLst/>
          </a:prstGeom>
          <a:noFill/>
        </p:spPr>
        <p:txBody>
          <a:bodyPr wrap="square" rtlCol="0">
            <a:spAutoFit/>
          </a:bodyPr>
          <a:lstStyle/>
          <a:p>
            <a:pPr algn="ctr"/>
            <a:r>
              <a:rPr lang="ja-JP" altLang="en-US" sz="2800" b="1" dirty="0">
                <a:latin typeface="BIZ UDP明朝 Medium" panose="02020500000000000000" pitchFamily="18" charset="-128"/>
                <a:ea typeface="BIZ UDP明朝 Medium" panose="02020500000000000000" pitchFamily="18" charset="-128"/>
              </a:rPr>
              <a:t>Ａ</a:t>
            </a:r>
            <a:r>
              <a:rPr lang="en-US" altLang="ja-JP" sz="2800" b="1" dirty="0">
                <a:latin typeface="BIZ UDP明朝 Medium" panose="02020500000000000000" pitchFamily="18" charset="-128"/>
                <a:ea typeface="BIZ UDP明朝 Medium" panose="02020500000000000000" pitchFamily="18" charset="-128"/>
              </a:rPr>
              <a:t>AAAA</a:t>
            </a:r>
            <a:endParaRPr kumimoji="1" lang="ja-JP" altLang="en-US" sz="2800" b="1" dirty="0">
              <a:latin typeface="BIZ UDP明朝 Medium" panose="02020500000000000000" pitchFamily="18" charset="-128"/>
              <a:ea typeface="BIZ UDP明朝 Medium" panose="02020500000000000000" pitchFamily="18" charset="-128"/>
            </a:endParaRPr>
          </a:p>
        </p:txBody>
      </p:sp>
      <p:sp>
        <p:nvSpPr>
          <p:cNvPr id="6" name="右中かっこ 5">
            <a:extLst>
              <a:ext uri="{FF2B5EF4-FFF2-40B4-BE49-F238E27FC236}">
                <a16:creationId xmlns:a16="http://schemas.microsoft.com/office/drawing/2014/main" id="{5256653F-C257-4B97-B1AD-81E80E01BDE8}"/>
              </a:ext>
            </a:extLst>
          </p:cNvPr>
          <p:cNvSpPr/>
          <p:nvPr/>
        </p:nvSpPr>
        <p:spPr>
          <a:xfrm rot="5400000">
            <a:off x="10620222" y="1925263"/>
            <a:ext cx="362257" cy="1679333"/>
          </a:xfrm>
          <a:prstGeom prst="rightBrace">
            <a:avLst>
              <a:gd name="adj1" fmla="val 27888"/>
              <a:gd name="adj2" fmla="val 49184"/>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50C6C108-68B5-4B68-ADD6-882D0E665F80}"/>
              </a:ext>
            </a:extLst>
          </p:cNvPr>
          <p:cNvSpPr txBox="1"/>
          <p:nvPr/>
        </p:nvSpPr>
        <p:spPr>
          <a:xfrm>
            <a:off x="10320870" y="2895198"/>
            <a:ext cx="1001749" cy="400110"/>
          </a:xfrm>
          <a:prstGeom prst="rect">
            <a:avLst/>
          </a:prstGeom>
          <a:noFill/>
        </p:spPr>
        <p:txBody>
          <a:bodyPr wrap="square" rtlCol="0">
            <a:spAutoFit/>
          </a:bodyPr>
          <a:lstStyle/>
          <a:p>
            <a:pPr algn="ctr"/>
            <a:r>
              <a:rPr lang="ja-JP" altLang="en-US" sz="2000" b="1" dirty="0">
                <a:latin typeface="BIZ UDP明朝 Medium" panose="02020500000000000000" pitchFamily="18" charset="-128"/>
                <a:ea typeface="BIZ UDP明朝 Medium" panose="02020500000000000000" pitchFamily="18" charset="-128"/>
              </a:rPr>
              <a:t>ポリＡ</a:t>
            </a:r>
            <a:endParaRPr kumimoji="1" lang="ja-JP" altLang="en-US" sz="2000" b="1" dirty="0">
              <a:latin typeface="BIZ UDP明朝 Medium" panose="02020500000000000000" pitchFamily="18" charset="-128"/>
              <a:ea typeface="BIZ UDP明朝 Medium" panose="02020500000000000000" pitchFamily="18" charset="-128"/>
            </a:endParaRPr>
          </a:p>
        </p:txBody>
      </p:sp>
      <p:sp>
        <p:nvSpPr>
          <p:cNvPr id="41" name="テキスト ボックス 40">
            <a:extLst>
              <a:ext uri="{FF2B5EF4-FFF2-40B4-BE49-F238E27FC236}">
                <a16:creationId xmlns:a16="http://schemas.microsoft.com/office/drawing/2014/main" id="{1BE95788-FF3B-4DDC-9F3B-46A3C01A06C3}"/>
              </a:ext>
            </a:extLst>
          </p:cNvPr>
          <p:cNvSpPr txBox="1"/>
          <p:nvPr/>
        </p:nvSpPr>
        <p:spPr>
          <a:xfrm>
            <a:off x="2415742" y="2668698"/>
            <a:ext cx="696733"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５</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sp>
        <p:nvSpPr>
          <p:cNvPr id="42" name="テキスト ボックス 41">
            <a:extLst>
              <a:ext uri="{FF2B5EF4-FFF2-40B4-BE49-F238E27FC236}">
                <a16:creationId xmlns:a16="http://schemas.microsoft.com/office/drawing/2014/main" id="{C50FAC85-65F4-4113-BB6E-042251618C48}"/>
              </a:ext>
            </a:extLst>
          </p:cNvPr>
          <p:cNvSpPr txBox="1"/>
          <p:nvPr/>
        </p:nvSpPr>
        <p:spPr>
          <a:xfrm>
            <a:off x="9592389" y="2679901"/>
            <a:ext cx="696733"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３</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sp>
        <p:nvSpPr>
          <p:cNvPr id="7" name="楕円 6">
            <a:extLst>
              <a:ext uri="{FF2B5EF4-FFF2-40B4-BE49-F238E27FC236}">
                <a16:creationId xmlns:a16="http://schemas.microsoft.com/office/drawing/2014/main" id="{2121CA65-B775-43C2-9C97-3A4602EC5CB8}"/>
              </a:ext>
            </a:extLst>
          </p:cNvPr>
          <p:cNvSpPr/>
          <p:nvPr/>
        </p:nvSpPr>
        <p:spPr>
          <a:xfrm>
            <a:off x="2112570" y="2190952"/>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3" name="楕円 42">
            <a:extLst>
              <a:ext uri="{FF2B5EF4-FFF2-40B4-BE49-F238E27FC236}">
                <a16:creationId xmlns:a16="http://schemas.microsoft.com/office/drawing/2014/main" id="{5E4921F6-BBCD-490C-A50E-6B843CC74F6F}"/>
              </a:ext>
            </a:extLst>
          </p:cNvPr>
          <p:cNvSpPr/>
          <p:nvPr/>
        </p:nvSpPr>
        <p:spPr>
          <a:xfrm>
            <a:off x="1607460" y="2191319"/>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4" name="楕円 43">
            <a:extLst>
              <a:ext uri="{FF2B5EF4-FFF2-40B4-BE49-F238E27FC236}">
                <a16:creationId xmlns:a16="http://schemas.microsoft.com/office/drawing/2014/main" id="{BAD475FC-69CF-4013-B34E-A754BFF02D8B}"/>
              </a:ext>
            </a:extLst>
          </p:cNvPr>
          <p:cNvSpPr/>
          <p:nvPr/>
        </p:nvSpPr>
        <p:spPr>
          <a:xfrm>
            <a:off x="1097781" y="2194465"/>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5" name="テキスト ボックス 44">
            <a:extLst>
              <a:ext uri="{FF2B5EF4-FFF2-40B4-BE49-F238E27FC236}">
                <a16:creationId xmlns:a16="http://schemas.microsoft.com/office/drawing/2014/main" id="{8090AFC5-82A5-45D2-8D6F-A3D7BF81F2C3}"/>
              </a:ext>
            </a:extLst>
          </p:cNvPr>
          <p:cNvSpPr txBox="1"/>
          <p:nvPr/>
        </p:nvSpPr>
        <p:spPr>
          <a:xfrm>
            <a:off x="296515" y="2132229"/>
            <a:ext cx="696733" cy="523220"/>
          </a:xfrm>
          <a:prstGeom prst="rect">
            <a:avLst/>
          </a:prstGeom>
          <a:noFill/>
        </p:spPr>
        <p:txBody>
          <a:bodyPr wrap="square" rtlCol="0">
            <a:spAutoFit/>
          </a:bodyPr>
          <a:lstStyle/>
          <a:p>
            <a:pPr algn="ctr"/>
            <a:r>
              <a:rPr kumimoji="1" lang="en-US" altLang="ja-JP" sz="2800" b="1" dirty="0">
                <a:latin typeface="BIZ UDP明朝 Medium" panose="02020500000000000000" pitchFamily="18" charset="-128"/>
                <a:ea typeface="BIZ UDP明朝 Medium" panose="02020500000000000000" pitchFamily="18" charset="-128"/>
              </a:rPr>
              <a:t>G</a:t>
            </a:r>
            <a:endParaRPr kumimoji="1" lang="ja-JP" altLang="en-US" sz="2800" b="1" dirty="0">
              <a:latin typeface="BIZ UDP明朝 Medium" panose="02020500000000000000" pitchFamily="18" charset="-128"/>
              <a:ea typeface="BIZ UDP明朝 Medium" panose="02020500000000000000" pitchFamily="18" charset="-128"/>
            </a:endParaRPr>
          </a:p>
        </p:txBody>
      </p:sp>
      <p:sp>
        <p:nvSpPr>
          <p:cNvPr id="46" name="テキスト ボックス 45">
            <a:extLst>
              <a:ext uri="{FF2B5EF4-FFF2-40B4-BE49-F238E27FC236}">
                <a16:creationId xmlns:a16="http://schemas.microsoft.com/office/drawing/2014/main" id="{C45D0BEE-A654-4080-BE88-ACD41A2CF49F}"/>
              </a:ext>
            </a:extLst>
          </p:cNvPr>
          <p:cNvSpPr txBox="1"/>
          <p:nvPr/>
        </p:nvSpPr>
        <p:spPr>
          <a:xfrm>
            <a:off x="396442" y="2946058"/>
            <a:ext cx="1069730" cy="523220"/>
          </a:xfrm>
          <a:prstGeom prst="rect">
            <a:avLst/>
          </a:prstGeom>
          <a:noFill/>
        </p:spPr>
        <p:txBody>
          <a:bodyPr wrap="square" rtlCol="0">
            <a:spAutoFit/>
          </a:bodyPr>
          <a:lstStyle/>
          <a:p>
            <a:r>
              <a:rPr lang="en-US" altLang="ja-JP" sz="2800" b="1" dirty="0">
                <a:latin typeface="BIZ UDP明朝 Medium" panose="02020500000000000000" pitchFamily="18" charset="-128"/>
                <a:ea typeface="BIZ UDP明朝 Medium" panose="02020500000000000000" pitchFamily="18" charset="-128"/>
              </a:rPr>
              <a:t>CH</a:t>
            </a:r>
            <a:r>
              <a:rPr lang="ja-JP" altLang="en-US" sz="2800" b="1" baseline="-25000" dirty="0">
                <a:latin typeface="BIZ UDP明朝 Medium" panose="02020500000000000000" pitchFamily="18" charset="-128"/>
                <a:ea typeface="BIZ UDP明朝 Medium" panose="02020500000000000000" pitchFamily="18" charset="-128"/>
              </a:rPr>
              <a:t>３</a:t>
            </a:r>
            <a:endParaRPr kumimoji="1" lang="ja-JP" altLang="en-US" sz="2800" b="1" baseline="-25000" dirty="0">
              <a:latin typeface="BIZ UDP明朝 Medium" panose="02020500000000000000" pitchFamily="18" charset="-128"/>
              <a:ea typeface="BIZ UDP明朝 Medium" panose="02020500000000000000" pitchFamily="18" charset="-128"/>
            </a:endParaRPr>
          </a:p>
        </p:txBody>
      </p:sp>
      <p:cxnSp>
        <p:nvCxnSpPr>
          <p:cNvPr id="9" name="直線コネクタ 8">
            <a:extLst>
              <a:ext uri="{FF2B5EF4-FFF2-40B4-BE49-F238E27FC236}">
                <a16:creationId xmlns:a16="http://schemas.microsoft.com/office/drawing/2014/main" id="{323C7061-2B76-498E-8369-4DF8F461AB9E}"/>
              </a:ext>
            </a:extLst>
          </p:cNvPr>
          <p:cNvCxnSpPr>
            <a:cxnSpLocks/>
          </p:cNvCxnSpPr>
          <p:nvPr/>
        </p:nvCxnSpPr>
        <p:spPr>
          <a:xfrm>
            <a:off x="644881" y="2618379"/>
            <a:ext cx="0" cy="4196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DB948CB-0D75-4935-A77C-CCB1E7A8CDDC}"/>
              </a:ext>
            </a:extLst>
          </p:cNvPr>
          <p:cNvCxnSpPr>
            <a:cxnSpLocks/>
          </p:cNvCxnSpPr>
          <p:nvPr/>
        </p:nvCxnSpPr>
        <p:spPr>
          <a:xfrm flipH="1">
            <a:off x="804029" y="2446206"/>
            <a:ext cx="26737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右中かっこ 50">
            <a:extLst>
              <a:ext uri="{FF2B5EF4-FFF2-40B4-BE49-F238E27FC236}">
                <a16:creationId xmlns:a16="http://schemas.microsoft.com/office/drawing/2014/main" id="{49DF4A4E-FC23-49D6-9D2E-6E8DDAA627EC}"/>
              </a:ext>
            </a:extLst>
          </p:cNvPr>
          <p:cNvSpPr/>
          <p:nvPr/>
        </p:nvSpPr>
        <p:spPr>
          <a:xfrm rot="5400000">
            <a:off x="1309062" y="2528500"/>
            <a:ext cx="362257" cy="2091602"/>
          </a:xfrm>
          <a:prstGeom prst="rightBrace">
            <a:avLst>
              <a:gd name="adj1" fmla="val 27888"/>
              <a:gd name="adj2" fmla="val 49184"/>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B74E1144-34F8-42B5-B3D0-2FFD5F721A4D}"/>
              </a:ext>
            </a:extLst>
          </p:cNvPr>
          <p:cNvSpPr txBox="1"/>
          <p:nvPr/>
        </p:nvSpPr>
        <p:spPr>
          <a:xfrm>
            <a:off x="620153" y="3739917"/>
            <a:ext cx="1873753" cy="400110"/>
          </a:xfrm>
          <a:prstGeom prst="rect">
            <a:avLst/>
          </a:prstGeom>
          <a:noFill/>
        </p:spPr>
        <p:txBody>
          <a:bodyPr wrap="square" rtlCol="0">
            <a:spAutoFit/>
          </a:bodyPr>
          <a:lstStyle/>
          <a:p>
            <a:pPr algn="ctr"/>
            <a:r>
              <a:rPr kumimoji="1" lang="ja-JP" altLang="en-US" sz="2000" b="1" dirty="0">
                <a:latin typeface="BIZ UDP明朝 Medium" panose="02020500000000000000" pitchFamily="18" charset="-128"/>
                <a:ea typeface="BIZ UDP明朝 Medium" panose="02020500000000000000" pitchFamily="18" charset="-128"/>
              </a:rPr>
              <a:t>キャップ構造</a:t>
            </a:r>
          </a:p>
        </p:txBody>
      </p:sp>
      <p:sp>
        <p:nvSpPr>
          <p:cNvPr id="53" name="テキスト ボックス 52">
            <a:extLst>
              <a:ext uri="{FF2B5EF4-FFF2-40B4-BE49-F238E27FC236}">
                <a16:creationId xmlns:a16="http://schemas.microsoft.com/office/drawing/2014/main" id="{00625E21-8897-48D4-9CAA-5106DF69740C}"/>
              </a:ext>
            </a:extLst>
          </p:cNvPr>
          <p:cNvSpPr txBox="1"/>
          <p:nvPr/>
        </p:nvSpPr>
        <p:spPr>
          <a:xfrm>
            <a:off x="4131920" y="3524290"/>
            <a:ext cx="7249596" cy="2862322"/>
          </a:xfrm>
          <a:prstGeom prst="rect">
            <a:avLst/>
          </a:prstGeom>
          <a:noFill/>
        </p:spPr>
        <p:txBody>
          <a:bodyPr wrap="square" rtlCol="0">
            <a:spAutoFit/>
          </a:bodyPr>
          <a:lstStyle/>
          <a:p>
            <a:r>
              <a:rPr kumimoji="1" lang="ja-JP" altLang="en-US" dirty="0">
                <a:latin typeface="BIZ UDP明朝 Medium" panose="02020500000000000000" pitchFamily="18" charset="-128"/>
                <a:ea typeface="BIZ UDP明朝 Medium" panose="02020500000000000000" pitchFamily="18" charset="-128"/>
              </a:rPr>
              <a:t>・</a:t>
            </a:r>
            <a:r>
              <a:rPr kumimoji="1" lang="ja-JP" altLang="en-US" b="1" dirty="0">
                <a:latin typeface="BIZ UDP明朝 Medium" panose="02020500000000000000" pitchFamily="18" charset="-128"/>
                <a:ea typeface="BIZ UDP明朝 Medium" panose="02020500000000000000" pitchFamily="18" charset="-128"/>
              </a:rPr>
              <a:t>コドンの最適化</a:t>
            </a:r>
            <a:endParaRPr kumimoji="1" lang="en-US" altLang="ja-JP" b="1"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→翻訳効率に影響</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a:t>
            </a:r>
            <a:r>
              <a:rPr lang="ja-JP" altLang="en-US" b="1" dirty="0">
                <a:latin typeface="BIZ UDP明朝 Medium" panose="02020500000000000000" pitchFamily="18" charset="-128"/>
                <a:ea typeface="BIZ UDP明朝 Medium" panose="02020500000000000000" pitchFamily="18" charset="-128"/>
              </a:rPr>
              <a:t>塩基の修飾（</a:t>
            </a:r>
            <a:r>
              <a:rPr lang="en-US" altLang="ja-JP" b="1" dirty="0">
                <a:latin typeface="BIZ UDP明朝 Medium" panose="02020500000000000000" pitchFamily="18" charset="-128"/>
                <a:ea typeface="BIZ UDP明朝 Medium" panose="02020500000000000000" pitchFamily="18" charset="-128"/>
              </a:rPr>
              <a:t>1</a:t>
            </a:r>
            <a:r>
              <a:rPr lang="ja-JP" altLang="en-US" b="1" dirty="0">
                <a:latin typeface="BIZ UDP明朝 Medium" panose="02020500000000000000" pitchFamily="18" charset="-128"/>
                <a:ea typeface="BIZ UDP明朝 Medium" panose="02020500000000000000" pitchFamily="18" charset="-128"/>
              </a:rPr>
              <a:t>メチルシュードウリジン化）</a:t>
            </a:r>
            <a:endParaRPr lang="en-US" altLang="ja-JP" b="1"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→翻訳効率、自然免疫刺激に影響</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a:t>
            </a:r>
            <a:r>
              <a:rPr kumimoji="1" lang="ja-JP" altLang="en-US" b="1" dirty="0">
                <a:latin typeface="BIZ UDP明朝 Medium" panose="02020500000000000000" pitchFamily="18" charset="-128"/>
                <a:ea typeface="BIZ UDP明朝 Medium" panose="02020500000000000000" pitchFamily="18" charset="-128"/>
              </a:rPr>
              <a:t>基本コドンの編集</a:t>
            </a:r>
            <a:endParaRPr kumimoji="1" lang="en-US" altLang="ja-JP" b="1"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→スパイクタンパク質の全体構造を硬化するコドン編集</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→コドン全体の「</a:t>
            </a:r>
            <a:r>
              <a:rPr kumimoji="1" lang="en-US" altLang="ja-JP" u="sng" dirty="0">
                <a:latin typeface="BIZ UDP明朝 Medium" panose="02020500000000000000" pitchFamily="18" charset="-128"/>
                <a:ea typeface="BIZ UDP明朝 Medium" panose="02020500000000000000" pitchFamily="18" charset="-128"/>
              </a:rPr>
              <a:t>A-T</a:t>
            </a:r>
            <a:r>
              <a:rPr kumimoji="1" lang="ja-JP" altLang="en-US" u="sng" dirty="0">
                <a:latin typeface="BIZ UDP明朝 Medium" panose="02020500000000000000" pitchFamily="18" charset="-128"/>
                <a:ea typeface="BIZ UDP明朝 Medium" panose="02020500000000000000" pitchFamily="18" charset="-128"/>
              </a:rPr>
              <a:t>塩基対</a:t>
            </a:r>
            <a:r>
              <a:rPr kumimoji="1" lang="ja-JP" altLang="en-US" dirty="0">
                <a:latin typeface="BIZ UDP明朝 Medium" panose="02020500000000000000" pitchFamily="18" charset="-128"/>
                <a:ea typeface="BIZ UDP明朝 Medium" panose="02020500000000000000" pitchFamily="18" charset="-128"/>
              </a:rPr>
              <a:t>」を「</a:t>
            </a:r>
            <a:r>
              <a:rPr kumimoji="1" lang="en-US" altLang="ja-JP" u="sng" dirty="0">
                <a:latin typeface="BIZ UDP明朝 Medium" panose="02020500000000000000" pitchFamily="18" charset="-128"/>
                <a:ea typeface="BIZ UDP明朝 Medium" panose="02020500000000000000" pitchFamily="18" charset="-128"/>
              </a:rPr>
              <a:t>G-C</a:t>
            </a:r>
            <a:r>
              <a:rPr kumimoji="1" lang="ja-JP" altLang="en-US" u="sng" dirty="0">
                <a:latin typeface="BIZ UDP明朝 Medium" panose="02020500000000000000" pitchFamily="18" charset="-128"/>
                <a:ea typeface="BIZ UDP明朝 Medium" panose="02020500000000000000" pitchFamily="18" charset="-128"/>
              </a:rPr>
              <a:t>塩基対</a:t>
            </a:r>
            <a:r>
              <a:rPr kumimoji="1" lang="ja-JP" altLang="en-US" dirty="0">
                <a:latin typeface="BIZ UDP明朝 Medium" panose="02020500000000000000" pitchFamily="18" charset="-128"/>
                <a:ea typeface="BIZ UDP明朝 Medium" panose="02020500000000000000" pitchFamily="18" charset="-128"/>
              </a:rPr>
              <a:t>」に可能な限り替える</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→フーリン切断部位の編集</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a:t>
            </a:r>
            <a:r>
              <a:rPr kumimoji="1" lang="en-US" altLang="ja-JP" dirty="0">
                <a:latin typeface="BIZ UDP明朝 Medium" panose="02020500000000000000" pitchFamily="18" charset="-128"/>
                <a:ea typeface="BIZ UDP明朝 Medium" panose="02020500000000000000" pitchFamily="18" charset="-128"/>
              </a:rPr>
              <a:t>RNA</a:t>
            </a:r>
            <a:r>
              <a:rPr kumimoji="1" lang="ja-JP" altLang="en-US" dirty="0">
                <a:latin typeface="BIZ UDP明朝 Medium" panose="02020500000000000000" pitchFamily="18" charset="-128"/>
                <a:ea typeface="BIZ UDP明朝 Medium" panose="02020500000000000000" pitchFamily="18" charset="-128"/>
              </a:rPr>
              <a:t>を自己増殖させる酵素コードの追加</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a:t>
            </a:r>
            <a:r>
              <a:rPr lang="en-US" altLang="ja-JP" dirty="0">
                <a:latin typeface="BIZ UDP明朝 Medium" panose="02020500000000000000" pitchFamily="18" charset="-128"/>
                <a:ea typeface="BIZ UDP明朝 Medium" panose="02020500000000000000" pitchFamily="18" charset="-128"/>
              </a:rPr>
              <a:t>2’-O-methyltransferase</a:t>
            </a:r>
            <a:r>
              <a:rPr lang="ja-JP" altLang="en-US" dirty="0">
                <a:latin typeface="BIZ UDP明朝 Medium" panose="02020500000000000000" pitchFamily="18" charset="-128"/>
                <a:ea typeface="BIZ UDP明朝 Medium" panose="02020500000000000000" pitchFamily="18" charset="-128"/>
              </a:rPr>
              <a:t>で</a:t>
            </a:r>
            <a:r>
              <a:rPr lang="en-US" altLang="ja-JP" dirty="0">
                <a:latin typeface="BIZ UDP明朝 Medium" panose="02020500000000000000" pitchFamily="18" charset="-128"/>
                <a:ea typeface="BIZ UDP明朝 Medium" panose="02020500000000000000" pitchFamily="18" charset="-128"/>
              </a:rPr>
              <a:t>cap1</a:t>
            </a:r>
            <a:r>
              <a:rPr lang="ja-JP" altLang="en-US" dirty="0">
                <a:latin typeface="BIZ UDP明朝 Medium" panose="02020500000000000000" pitchFamily="18" charset="-128"/>
                <a:ea typeface="BIZ UDP明朝 Medium" panose="02020500000000000000" pitchFamily="18" charset="-128"/>
              </a:rPr>
              <a:t>に改変</a:t>
            </a:r>
            <a:endParaRPr kumimoji="1" lang="en-US" altLang="ja-JP" dirty="0">
              <a:latin typeface="BIZ UDP明朝 Medium" panose="02020500000000000000" pitchFamily="18" charset="-128"/>
              <a:ea typeface="BIZ UDP明朝 Medium" panose="02020500000000000000" pitchFamily="18" charset="-128"/>
            </a:endParaRPr>
          </a:p>
        </p:txBody>
      </p:sp>
      <p:sp>
        <p:nvSpPr>
          <p:cNvPr id="54" name="object 19">
            <a:extLst>
              <a:ext uri="{FF2B5EF4-FFF2-40B4-BE49-F238E27FC236}">
                <a16:creationId xmlns:a16="http://schemas.microsoft.com/office/drawing/2014/main" id="{7BFF3C9E-22F0-47DE-B2AD-D8640703D805}"/>
              </a:ext>
            </a:extLst>
          </p:cNvPr>
          <p:cNvSpPr txBox="1"/>
          <p:nvPr/>
        </p:nvSpPr>
        <p:spPr>
          <a:xfrm>
            <a:off x="8579318" y="1055358"/>
            <a:ext cx="3409068" cy="869469"/>
          </a:xfrm>
          <a:prstGeom prst="rect">
            <a:avLst/>
          </a:prstGeom>
        </p:spPr>
        <p:txBody>
          <a:bodyPr vert="horz" wrap="square" lIns="0" tIns="12700" rIns="0" bIns="0" rtlCol="0">
            <a:spAutoFit/>
          </a:bodyPr>
          <a:lstStyle/>
          <a:p>
            <a:pPr marL="12700" algn="ctr">
              <a:lnSpc>
                <a:spcPct val="100000"/>
              </a:lnSpc>
              <a:spcBef>
                <a:spcPts val="100"/>
              </a:spcBef>
            </a:pPr>
            <a:r>
              <a:rPr lang="ja-JP" altLang="en-US" dirty="0">
                <a:latin typeface="Noto Sans CJK JP Medium"/>
                <a:cs typeface="Noto Sans CJK JP Medium"/>
              </a:rPr>
              <a:t>天然</a:t>
            </a:r>
            <a:r>
              <a:rPr lang="en-US" altLang="ja-JP" dirty="0">
                <a:latin typeface="Noto Sans CJK JP Medium"/>
                <a:cs typeface="Noto Sans CJK JP Medium"/>
              </a:rPr>
              <a:t>RNA</a:t>
            </a:r>
            <a:r>
              <a:rPr lang="ja-JP" altLang="en-US" dirty="0">
                <a:latin typeface="Noto Sans CJK JP Medium"/>
                <a:cs typeface="Noto Sans CJK JP Medium"/>
              </a:rPr>
              <a:t>は</a:t>
            </a:r>
            <a:r>
              <a:rPr lang="en-US" altLang="ja-JP" dirty="0">
                <a:solidFill>
                  <a:srgbClr val="C00000"/>
                </a:solidFill>
                <a:latin typeface="Noto Sans CJK JP Medium"/>
                <a:cs typeface="Noto Sans CJK JP Medium"/>
              </a:rPr>
              <a:t>200</a:t>
            </a:r>
            <a:r>
              <a:rPr lang="ja-JP" altLang="en-US" dirty="0">
                <a:solidFill>
                  <a:srgbClr val="C00000"/>
                </a:solidFill>
                <a:latin typeface="Noto Sans CJK JP Medium"/>
                <a:cs typeface="Noto Sans CJK JP Medium"/>
              </a:rPr>
              <a:t>個</a:t>
            </a:r>
            <a:r>
              <a:rPr lang="ja-JP" altLang="en-US" dirty="0">
                <a:latin typeface="Noto Sans CJK JP Medium"/>
                <a:cs typeface="Noto Sans CJK JP Medium"/>
              </a:rPr>
              <a:t>のアデニン鎖</a:t>
            </a:r>
            <a:endParaRPr lang="en-US" altLang="ja-JP" dirty="0">
              <a:latin typeface="Noto Sans CJK JP Medium"/>
              <a:cs typeface="Noto Sans CJK JP Medium"/>
            </a:endParaRPr>
          </a:p>
          <a:p>
            <a:pPr marL="12700" algn="ctr">
              <a:lnSpc>
                <a:spcPct val="100000"/>
              </a:lnSpc>
              <a:spcBef>
                <a:spcPts val="100"/>
              </a:spcBef>
            </a:pPr>
            <a:r>
              <a:rPr lang="ja-JP" altLang="en-US" dirty="0">
                <a:latin typeface="Noto Sans CJK JP Medium"/>
                <a:cs typeface="Noto Sans CJK JP Medium"/>
              </a:rPr>
              <a:t>↓</a:t>
            </a:r>
            <a:endParaRPr lang="en-US" altLang="ja-JP" dirty="0">
              <a:latin typeface="Noto Sans CJK JP Medium"/>
              <a:cs typeface="Noto Sans CJK JP Medium"/>
            </a:endParaRPr>
          </a:p>
          <a:p>
            <a:pPr marL="12700" algn="ctr">
              <a:lnSpc>
                <a:spcPct val="100000"/>
              </a:lnSpc>
              <a:spcBef>
                <a:spcPts val="100"/>
              </a:spcBef>
            </a:pPr>
            <a:r>
              <a:rPr lang="en-US" altLang="ja-JP" dirty="0">
                <a:solidFill>
                  <a:srgbClr val="C00000"/>
                </a:solidFill>
                <a:latin typeface="Noto Sans CJK JP Medium"/>
                <a:cs typeface="Noto Sans CJK JP Medium"/>
              </a:rPr>
              <a:t>130</a:t>
            </a:r>
            <a:r>
              <a:rPr lang="ja-JP" altLang="en-US" dirty="0">
                <a:solidFill>
                  <a:srgbClr val="C00000"/>
                </a:solidFill>
                <a:latin typeface="Noto Sans CJK JP Medium"/>
                <a:cs typeface="Noto Sans CJK JP Medium"/>
              </a:rPr>
              <a:t>個</a:t>
            </a:r>
            <a:r>
              <a:rPr lang="ja-JP" altLang="en-US" dirty="0">
                <a:latin typeface="Noto Sans CJK JP Medium"/>
                <a:cs typeface="Noto Sans CJK JP Medium"/>
              </a:rPr>
              <a:t>のアデニン鎖</a:t>
            </a:r>
            <a:endParaRPr dirty="0">
              <a:latin typeface="Noto Sans CJK JP Medium"/>
              <a:cs typeface="Noto Sans CJK JP Medium"/>
            </a:endParaRPr>
          </a:p>
        </p:txBody>
      </p:sp>
      <p:grpSp>
        <p:nvGrpSpPr>
          <p:cNvPr id="55" name="object 9">
            <a:extLst>
              <a:ext uri="{FF2B5EF4-FFF2-40B4-BE49-F238E27FC236}">
                <a16:creationId xmlns:a16="http://schemas.microsoft.com/office/drawing/2014/main" id="{B6633EB4-804B-441F-90F0-EB34346F78C1}"/>
              </a:ext>
            </a:extLst>
          </p:cNvPr>
          <p:cNvGrpSpPr/>
          <p:nvPr/>
        </p:nvGrpSpPr>
        <p:grpSpPr>
          <a:xfrm>
            <a:off x="5205047" y="2788042"/>
            <a:ext cx="539182" cy="693841"/>
            <a:chOff x="4773929" y="3374897"/>
            <a:chExt cx="429895" cy="513715"/>
          </a:xfrm>
        </p:grpSpPr>
        <p:sp>
          <p:nvSpPr>
            <p:cNvPr id="56" name="object 10">
              <a:extLst>
                <a:ext uri="{FF2B5EF4-FFF2-40B4-BE49-F238E27FC236}">
                  <a16:creationId xmlns:a16="http://schemas.microsoft.com/office/drawing/2014/main" id="{803A220C-7F99-4208-8E86-33844FDB03CD}"/>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57" name="object 11">
              <a:extLst>
                <a:ext uri="{FF2B5EF4-FFF2-40B4-BE49-F238E27FC236}">
                  <a16:creationId xmlns:a16="http://schemas.microsoft.com/office/drawing/2014/main" id="{3B18AC32-E2AD-43A7-973C-6F9483632BC4}"/>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grpSp>
        <p:nvGrpSpPr>
          <p:cNvPr id="58" name="object 9">
            <a:extLst>
              <a:ext uri="{FF2B5EF4-FFF2-40B4-BE49-F238E27FC236}">
                <a16:creationId xmlns:a16="http://schemas.microsoft.com/office/drawing/2014/main" id="{279E931D-E219-4532-8C56-7179A4D523E4}"/>
              </a:ext>
            </a:extLst>
          </p:cNvPr>
          <p:cNvGrpSpPr/>
          <p:nvPr/>
        </p:nvGrpSpPr>
        <p:grpSpPr>
          <a:xfrm rot="10800000">
            <a:off x="3158805" y="1556588"/>
            <a:ext cx="429895" cy="513715"/>
            <a:chOff x="4773929" y="3374897"/>
            <a:chExt cx="429895" cy="513715"/>
          </a:xfrm>
        </p:grpSpPr>
        <p:sp>
          <p:nvSpPr>
            <p:cNvPr id="59" name="object 10">
              <a:extLst>
                <a:ext uri="{FF2B5EF4-FFF2-40B4-BE49-F238E27FC236}">
                  <a16:creationId xmlns:a16="http://schemas.microsoft.com/office/drawing/2014/main" id="{FD195BBE-961E-4FD1-91EC-58C6CE84C3AF}"/>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60" name="object 11">
              <a:extLst>
                <a:ext uri="{FF2B5EF4-FFF2-40B4-BE49-F238E27FC236}">
                  <a16:creationId xmlns:a16="http://schemas.microsoft.com/office/drawing/2014/main" id="{8F3184DC-EC94-4805-A4EB-5E9C33240E44}"/>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pic>
        <p:nvPicPr>
          <p:cNvPr id="61" name="図 60">
            <a:extLst>
              <a:ext uri="{FF2B5EF4-FFF2-40B4-BE49-F238E27FC236}">
                <a16:creationId xmlns:a16="http://schemas.microsoft.com/office/drawing/2014/main" id="{95503109-CBEF-4854-853F-08ABCA213A4D}"/>
              </a:ext>
            </a:extLst>
          </p:cNvPr>
          <p:cNvPicPr>
            <a:picLocks noChangeAspect="1"/>
          </p:cNvPicPr>
          <p:nvPr/>
        </p:nvPicPr>
        <p:blipFill>
          <a:blip r:embed="rId2"/>
          <a:stretch>
            <a:fillRect/>
          </a:stretch>
        </p:blipFill>
        <p:spPr>
          <a:xfrm>
            <a:off x="4231532" y="1470350"/>
            <a:ext cx="1861624" cy="400875"/>
          </a:xfrm>
          <a:prstGeom prst="rect">
            <a:avLst/>
          </a:prstGeom>
          <a:effectLst>
            <a:glow rad="101600">
              <a:schemeClr val="accent2">
                <a:satMod val="175000"/>
                <a:alpha val="40000"/>
              </a:schemeClr>
            </a:glow>
          </a:effectLst>
        </p:spPr>
      </p:pic>
      <p:pic>
        <p:nvPicPr>
          <p:cNvPr id="62" name="図 61">
            <a:extLst>
              <a:ext uri="{FF2B5EF4-FFF2-40B4-BE49-F238E27FC236}">
                <a16:creationId xmlns:a16="http://schemas.microsoft.com/office/drawing/2014/main" id="{9D351D03-37CC-48CC-9180-4EF5C1251C8E}"/>
              </a:ext>
            </a:extLst>
          </p:cNvPr>
          <p:cNvPicPr>
            <a:picLocks noChangeAspect="1"/>
          </p:cNvPicPr>
          <p:nvPr/>
        </p:nvPicPr>
        <p:blipFill>
          <a:blip r:embed="rId2"/>
          <a:stretch>
            <a:fillRect/>
          </a:stretch>
        </p:blipFill>
        <p:spPr>
          <a:xfrm>
            <a:off x="6078416" y="1461558"/>
            <a:ext cx="1861624" cy="400875"/>
          </a:xfrm>
          <a:prstGeom prst="rect">
            <a:avLst/>
          </a:prstGeom>
          <a:effectLst>
            <a:glow rad="101600">
              <a:schemeClr val="accent2">
                <a:satMod val="175000"/>
                <a:alpha val="40000"/>
              </a:schemeClr>
            </a:glow>
          </a:effectLst>
        </p:spPr>
      </p:pic>
      <p:sp>
        <p:nvSpPr>
          <p:cNvPr id="4" name="テキスト ボックス 3">
            <a:extLst>
              <a:ext uri="{FF2B5EF4-FFF2-40B4-BE49-F238E27FC236}">
                <a16:creationId xmlns:a16="http://schemas.microsoft.com/office/drawing/2014/main" id="{07C4D8AB-EAD6-436E-B198-0A361641644F}"/>
              </a:ext>
            </a:extLst>
          </p:cNvPr>
          <p:cNvSpPr txBox="1"/>
          <p:nvPr/>
        </p:nvSpPr>
        <p:spPr>
          <a:xfrm>
            <a:off x="4315968" y="6559748"/>
            <a:ext cx="3487039"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（出所）新潟大学医学部・岡田名誉教授</a:t>
            </a:r>
          </a:p>
        </p:txBody>
      </p:sp>
      <p:sp>
        <p:nvSpPr>
          <p:cNvPr id="10" name="タイトル 9">
            <a:extLst>
              <a:ext uri="{FF2B5EF4-FFF2-40B4-BE49-F238E27FC236}">
                <a16:creationId xmlns:a16="http://schemas.microsoft.com/office/drawing/2014/main" id="{43FEA519-2920-7C17-2126-2CB5886C8DBF}"/>
              </a:ext>
            </a:extLst>
          </p:cNvPr>
          <p:cNvSpPr>
            <a:spLocks noGrp="1"/>
          </p:cNvSpPr>
          <p:nvPr>
            <p:ph type="title"/>
          </p:nvPr>
        </p:nvSpPr>
        <p:spPr/>
        <p:txBody>
          <a:bodyPr/>
          <a:lstStyle/>
          <a:p>
            <a:br>
              <a:rPr lang="en-US" altLang="ja-JP" dirty="0"/>
            </a:br>
            <a:endParaRPr lang="ja-JP" altLang="en-US" dirty="0"/>
          </a:p>
        </p:txBody>
      </p:sp>
      <p:sp>
        <p:nvSpPr>
          <p:cNvPr id="8" name="テキスト ボックス 7">
            <a:extLst>
              <a:ext uri="{FF2B5EF4-FFF2-40B4-BE49-F238E27FC236}">
                <a16:creationId xmlns:a16="http://schemas.microsoft.com/office/drawing/2014/main" id="{1846180F-A43D-A0AC-43E4-FB7898916F28}"/>
              </a:ext>
            </a:extLst>
          </p:cNvPr>
          <p:cNvSpPr txBox="1"/>
          <p:nvPr/>
        </p:nvSpPr>
        <p:spPr>
          <a:xfrm>
            <a:off x="10" y="88704"/>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solidFill>
              <a:schemeClr val="tx1"/>
            </a:solidFill>
            <a:extLst>
              <a:ext uri="{C807C97D-BFC1-408E-A445-0C87EB9F89A2}">
                <ask:lineSketchStyleProps xmlns:ask="http://schemas.microsoft.com/office/drawing/2018/sketchyshapes" sd="736175037">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en-US" altLang="ja-JP" sz="3200" b="1" dirty="0">
                <a:latin typeface="Maiandra GD" panose="020E0502030308020204" pitchFamily="34" charset="0"/>
                <a:ea typeface="HG丸ｺﾞｼｯｸM-PRO" panose="020F0600000000000000" pitchFamily="50" charset="-128"/>
              </a:rPr>
              <a:t>mRNA</a:t>
            </a:r>
          </a:p>
        </p:txBody>
      </p:sp>
    </p:spTree>
    <p:extLst>
      <p:ext uri="{BB962C8B-B14F-4D97-AF65-F5344CB8AC3E}">
        <p14:creationId xmlns:p14="http://schemas.microsoft.com/office/powerpoint/2010/main" val="4213425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kumimoji="1" lang="en-US" altLang="ja-JP" sz="2400" dirty="0">
                <a:solidFill>
                  <a:srgbClr val="FFC000"/>
                </a:solidFill>
                <a:latin typeface="BIZ UDPゴシック" panose="020B0400000000000000" pitchFamily="50" charset="-128"/>
                <a:ea typeface="BIZ UDPゴシック" panose="020B0400000000000000" pitchFamily="50" charset="-128"/>
              </a:rPr>
              <a:t>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医薬の製造（１）</a:t>
            </a:r>
          </a:p>
        </p:txBody>
      </p:sp>
      <p:sp>
        <p:nvSpPr>
          <p:cNvPr id="5" name="テキスト ボックス 4">
            <a:extLst>
              <a:ext uri="{FF2B5EF4-FFF2-40B4-BE49-F238E27FC236}">
                <a16:creationId xmlns:a16="http://schemas.microsoft.com/office/drawing/2014/main" id="{9D8FEC24-D70E-408D-AED0-0B70342E8EB6}"/>
              </a:ext>
            </a:extLst>
          </p:cNvPr>
          <p:cNvSpPr txBox="1"/>
          <p:nvPr/>
        </p:nvSpPr>
        <p:spPr>
          <a:xfrm>
            <a:off x="2839833" y="1620149"/>
            <a:ext cx="2290441" cy="646331"/>
          </a:xfrm>
          <a:prstGeom prst="rect">
            <a:avLst/>
          </a:prstGeom>
          <a:noFill/>
        </p:spPr>
        <p:txBody>
          <a:bodyPr wrap="square" rtlCol="0">
            <a:spAutoFit/>
          </a:bodyPr>
          <a:lstStyle/>
          <a:p>
            <a:pPr algn="r"/>
            <a:r>
              <a:rPr kumimoji="1" lang="ja-JP" altLang="en-US" sz="1600" dirty="0">
                <a:latin typeface="Arial Rounded MT Bold" panose="020F0704030504030204" pitchFamily="34" charset="0"/>
                <a:ea typeface="BIZ UDPゴシック" panose="020B0400000000000000" pitchFamily="50" charset="-128"/>
              </a:rPr>
              <a:t>プラスミド</a:t>
            </a:r>
            <a:r>
              <a:rPr kumimoji="1" lang="en-US" altLang="ja-JP" dirty="0">
                <a:latin typeface="Arial Rounded MT Bold" panose="020F0704030504030204" pitchFamily="34" charset="0"/>
                <a:ea typeface="BIZ UDPゴシック" panose="020B0400000000000000" pitchFamily="50" charset="-128"/>
              </a:rPr>
              <a:t>DNA</a:t>
            </a:r>
          </a:p>
          <a:p>
            <a:pPr algn="r"/>
            <a:r>
              <a:rPr lang="ja-JP" altLang="en-US" dirty="0">
                <a:latin typeface="Amasis MT Pro Black" panose="02040A04050005020304" pitchFamily="18" charset="0"/>
                <a:ea typeface="BIZ UDPゴシック" panose="020B0400000000000000" pitchFamily="50" charset="-128"/>
              </a:rPr>
              <a:t>（</a:t>
            </a:r>
            <a:r>
              <a:rPr lang="en-US" altLang="ja-JP" dirty="0">
                <a:latin typeface="Amasis MT Pro Black" panose="02040A04050005020304" pitchFamily="18" charset="0"/>
                <a:ea typeface="BIZ UDPゴシック" panose="020B0400000000000000" pitchFamily="50" charset="-128"/>
              </a:rPr>
              <a:t>Plasmid</a:t>
            </a:r>
            <a:r>
              <a:rPr lang="ja-JP" altLang="en-US" dirty="0">
                <a:latin typeface="Amasis MT Pro Black" panose="02040A04050005020304" pitchFamily="18" charset="0"/>
                <a:ea typeface="BIZ UDPゴシック" panose="020B0400000000000000" pitchFamily="50" charset="-128"/>
              </a:rPr>
              <a:t>）</a:t>
            </a:r>
            <a:endParaRPr kumimoji="1" lang="ja-JP" altLang="en-US" dirty="0">
              <a:latin typeface="Amasis MT Pro Black" panose="02040A04050005020304" pitchFamily="18" charset="0"/>
              <a:ea typeface="BIZ UDPゴシック" panose="020B0400000000000000" pitchFamily="50" charset="-128"/>
            </a:endParaRPr>
          </a:p>
        </p:txBody>
      </p:sp>
      <p:sp>
        <p:nvSpPr>
          <p:cNvPr id="6" name="円: 塗りつぶしなし 5">
            <a:extLst>
              <a:ext uri="{FF2B5EF4-FFF2-40B4-BE49-F238E27FC236}">
                <a16:creationId xmlns:a16="http://schemas.microsoft.com/office/drawing/2014/main" id="{BBF37835-C865-493C-A877-D687CF542480}"/>
              </a:ext>
            </a:extLst>
          </p:cNvPr>
          <p:cNvSpPr/>
          <p:nvPr/>
        </p:nvSpPr>
        <p:spPr>
          <a:xfrm>
            <a:off x="5061751" y="1012055"/>
            <a:ext cx="2068497" cy="1997476"/>
          </a:xfrm>
          <a:prstGeom prst="donut">
            <a:avLst>
              <a:gd name="adj" fmla="val 5880"/>
            </a:avLst>
          </a:prstGeom>
          <a:solidFill>
            <a:schemeClr val="accent3">
              <a:lumMod val="40000"/>
              <a:lumOff val="60000"/>
            </a:schemeClr>
          </a:solidFill>
          <a:ln w="28575">
            <a:solidFill>
              <a:schemeClr val="accent2">
                <a:lumMod val="75000"/>
              </a:schemeClr>
            </a:solidFill>
            <a:prstDash val="sysDot"/>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アーチ 6">
            <a:extLst>
              <a:ext uri="{FF2B5EF4-FFF2-40B4-BE49-F238E27FC236}">
                <a16:creationId xmlns:a16="http://schemas.microsoft.com/office/drawing/2014/main" id="{039F82F1-A0E1-4748-96F5-068D66E36CFE}"/>
              </a:ext>
            </a:extLst>
          </p:cNvPr>
          <p:cNvSpPr/>
          <p:nvPr/>
        </p:nvSpPr>
        <p:spPr>
          <a:xfrm rot="5400000">
            <a:off x="5717441" y="1437814"/>
            <a:ext cx="1679653" cy="1145960"/>
          </a:xfrm>
          <a:prstGeom prst="blockArc">
            <a:avLst>
              <a:gd name="adj1" fmla="val 11568330"/>
              <a:gd name="adj2" fmla="val 20973178"/>
              <a:gd name="adj3" fmla="val 12644"/>
            </a:avLst>
          </a:prstGeom>
          <a:solidFill>
            <a:srgbClr val="FF0000"/>
          </a:solidFill>
          <a:ln w="28575">
            <a:solidFill>
              <a:srgbClr val="FF0000"/>
            </a:solidFill>
            <a:prstDash val="sysDot"/>
          </a:ln>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5A5E2113-B3FB-4950-9DD6-A0C31E78E253}"/>
              </a:ext>
            </a:extLst>
          </p:cNvPr>
          <p:cNvSpPr txBox="1"/>
          <p:nvPr/>
        </p:nvSpPr>
        <p:spPr>
          <a:xfrm>
            <a:off x="7289348" y="1221660"/>
            <a:ext cx="385212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スパイクタンパク質の遺伝コード</a:t>
            </a:r>
          </a:p>
        </p:txBody>
      </p:sp>
      <p:sp>
        <p:nvSpPr>
          <p:cNvPr id="9" name="矢印: ストライプ 8">
            <a:extLst>
              <a:ext uri="{FF2B5EF4-FFF2-40B4-BE49-F238E27FC236}">
                <a16:creationId xmlns:a16="http://schemas.microsoft.com/office/drawing/2014/main" id="{C51CAC15-36BD-4132-9B9E-BA06FD4C699C}"/>
              </a:ext>
            </a:extLst>
          </p:cNvPr>
          <p:cNvSpPr/>
          <p:nvPr/>
        </p:nvSpPr>
        <p:spPr>
          <a:xfrm rot="9826392">
            <a:off x="7110112" y="1246595"/>
            <a:ext cx="479394" cy="461665"/>
          </a:xfrm>
          <a:prstGeom prst="stripedRightArrow">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3CC507FB-0849-4AD1-ABD1-43D901619D5A}"/>
              </a:ext>
            </a:extLst>
          </p:cNvPr>
          <p:cNvSpPr/>
          <p:nvPr/>
        </p:nvSpPr>
        <p:spPr>
          <a:xfrm rot="21145841">
            <a:off x="2559198" y="4475627"/>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BF03561F-253A-4709-B848-499034BDE64B}"/>
              </a:ext>
            </a:extLst>
          </p:cNvPr>
          <p:cNvSpPr/>
          <p:nvPr/>
        </p:nvSpPr>
        <p:spPr>
          <a:xfrm>
            <a:off x="1602066" y="4877797"/>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9E76BFD5-D040-4418-9EE6-BADB1EEC5ED0}"/>
              </a:ext>
            </a:extLst>
          </p:cNvPr>
          <p:cNvSpPr/>
          <p:nvPr/>
        </p:nvSpPr>
        <p:spPr>
          <a:xfrm>
            <a:off x="1905098" y="5179845"/>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78C8158C-EEB4-4C38-98AB-F3010AA58C3D}"/>
              </a:ext>
            </a:extLst>
          </p:cNvPr>
          <p:cNvSpPr/>
          <p:nvPr/>
        </p:nvSpPr>
        <p:spPr>
          <a:xfrm>
            <a:off x="1841765" y="5046680"/>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7204DE75-782A-4662-BBE2-5593D345CF04}"/>
              </a:ext>
            </a:extLst>
          </p:cNvPr>
          <p:cNvSpPr txBox="1"/>
          <p:nvPr/>
        </p:nvSpPr>
        <p:spPr>
          <a:xfrm>
            <a:off x="2575935" y="4079903"/>
            <a:ext cx="237301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E049EC40-FA1A-43E5-9168-98EFE2E85AE3}"/>
              </a:ext>
            </a:extLst>
          </p:cNvPr>
          <p:cNvSpPr txBox="1"/>
          <p:nvPr/>
        </p:nvSpPr>
        <p:spPr>
          <a:xfrm>
            <a:off x="2361109" y="5348521"/>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E.coli bacterium</a:t>
            </a:r>
            <a:endParaRPr lang="ja-JP" altLang="en-US" sz="1400" dirty="0">
              <a:latin typeface="Arial Rounded MT Bold" panose="020F0704030504030204" pitchFamily="34" charset="0"/>
              <a:ea typeface="BIZ UDPゴシック" panose="020B0400000000000000" pitchFamily="50" charset="-128"/>
            </a:endParaRPr>
          </a:p>
        </p:txBody>
      </p:sp>
      <p:sp>
        <p:nvSpPr>
          <p:cNvPr id="22" name="四角形: 角を丸くする 21">
            <a:extLst>
              <a:ext uri="{FF2B5EF4-FFF2-40B4-BE49-F238E27FC236}">
                <a16:creationId xmlns:a16="http://schemas.microsoft.com/office/drawing/2014/main" id="{A30E103C-4AAA-4CC5-A9A8-325D5E6BFB04}"/>
              </a:ext>
            </a:extLst>
          </p:cNvPr>
          <p:cNvSpPr/>
          <p:nvPr/>
        </p:nvSpPr>
        <p:spPr>
          <a:xfrm rot="21145841">
            <a:off x="8361893" y="4491337"/>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C9E40A08-077E-47F8-BA16-C2CBB489E9C6}"/>
              </a:ext>
            </a:extLst>
          </p:cNvPr>
          <p:cNvSpPr/>
          <p:nvPr/>
        </p:nvSpPr>
        <p:spPr>
          <a:xfrm>
            <a:off x="7404761" y="4893507"/>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F4CA88CB-DCDA-46A6-955D-ADA0657ADCE6}"/>
              </a:ext>
            </a:extLst>
          </p:cNvPr>
          <p:cNvSpPr/>
          <p:nvPr/>
        </p:nvSpPr>
        <p:spPr>
          <a:xfrm>
            <a:off x="7707793" y="5195555"/>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図形 24">
            <a:extLst>
              <a:ext uri="{FF2B5EF4-FFF2-40B4-BE49-F238E27FC236}">
                <a16:creationId xmlns:a16="http://schemas.microsoft.com/office/drawing/2014/main" id="{64A71E6A-5351-4510-8438-F39C4DDF9BE8}"/>
              </a:ext>
            </a:extLst>
          </p:cNvPr>
          <p:cNvSpPr/>
          <p:nvPr/>
        </p:nvSpPr>
        <p:spPr>
          <a:xfrm>
            <a:off x="7644460" y="5062390"/>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4926BCD0-C2CB-4AC7-BF22-883624B9E784}"/>
              </a:ext>
            </a:extLst>
          </p:cNvPr>
          <p:cNvSpPr txBox="1"/>
          <p:nvPr/>
        </p:nvSpPr>
        <p:spPr>
          <a:xfrm>
            <a:off x="8350506" y="4021884"/>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2CAC9B4C-D529-43C7-B6D4-CF0EB86CE014}"/>
              </a:ext>
            </a:extLst>
          </p:cNvPr>
          <p:cNvSpPr txBox="1"/>
          <p:nvPr/>
        </p:nvSpPr>
        <p:spPr>
          <a:xfrm>
            <a:off x="8163804" y="5364231"/>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21" name="図 20">
            <a:extLst>
              <a:ext uri="{FF2B5EF4-FFF2-40B4-BE49-F238E27FC236}">
                <a16:creationId xmlns:a16="http://schemas.microsoft.com/office/drawing/2014/main" id="{5DD5DEE7-B172-43E2-B699-9F9EE46AF2DF}"/>
              </a:ext>
            </a:extLst>
          </p:cNvPr>
          <p:cNvPicPr>
            <a:picLocks noChangeAspect="1"/>
          </p:cNvPicPr>
          <p:nvPr/>
        </p:nvPicPr>
        <p:blipFill>
          <a:blip r:embed="rId3"/>
          <a:stretch>
            <a:fillRect/>
          </a:stretch>
        </p:blipFill>
        <p:spPr>
          <a:xfrm>
            <a:off x="8741315" y="4746113"/>
            <a:ext cx="394841" cy="369332"/>
          </a:xfrm>
          <a:prstGeom prst="rect">
            <a:avLst/>
          </a:prstGeom>
          <a:effectLst>
            <a:glow rad="63500">
              <a:schemeClr val="accent1">
                <a:satMod val="175000"/>
                <a:alpha val="40000"/>
              </a:schemeClr>
            </a:glow>
          </a:effectLst>
        </p:spPr>
      </p:pic>
      <p:cxnSp>
        <p:nvCxnSpPr>
          <p:cNvPr id="31" name="直線矢印コネクタ 30">
            <a:extLst>
              <a:ext uri="{FF2B5EF4-FFF2-40B4-BE49-F238E27FC236}">
                <a16:creationId xmlns:a16="http://schemas.microsoft.com/office/drawing/2014/main" id="{4FB42B19-5851-49BF-A525-8B18F6A0970E}"/>
              </a:ext>
            </a:extLst>
          </p:cNvPr>
          <p:cNvCxnSpPr>
            <a:cxnSpLocks/>
          </p:cNvCxnSpPr>
          <p:nvPr/>
        </p:nvCxnSpPr>
        <p:spPr>
          <a:xfrm>
            <a:off x="4372397" y="4808626"/>
            <a:ext cx="365490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2BFF546-E7E5-4D3B-AA83-690A3B240642}"/>
              </a:ext>
            </a:extLst>
          </p:cNvPr>
          <p:cNvCxnSpPr>
            <a:cxnSpLocks/>
          </p:cNvCxnSpPr>
          <p:nvPr/>
        </p:nvCxnSpPr>
        <p:spPr>
          <a:xfrm>
            <a:off x="6093302" y="3133068"/>
            <a:ext cx="2698" cy="1675558"/>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75378F2-EA6E-4C21-985F-B5A6AC8C612E}"/>
              </a:ext>
            </a:extLst>
          </p:cNvPr>
          <p:cNvSpPr txBox="1"/>
          <p:nvPr/>
        </p:nvSpPr>
        <p:spPr>
          <a:xfrm>
            <a:off x="9127404" y="4670126"/>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pic>
        <p:nvPicPr>
          <p:cNvPr id="28" name="図 27">
            <a:extLst>
              <a:ext uri="{FF2B5EF4-FFF2-40B4-BE49-F238E27FC236}">
                <a16:creationId xmlns:a16="http://schemas.microsoft.com/office/drawing/2014/main" id="{AF7F9FA4-22CB-422D-B36F-07D17328410A}"/>
              </a:ext>
            </a:extLst>
          </p:cNvPr>
          <p:cNvPicPr>
            <a:picLocks noChangeAspect="1"/>
          </p:cNvPicPr>
          <p:nvPr/>
        </p:nvPicPr>
        <p:blipFill>
          <a:blip r:embed="rId3"/>
          <a:stretch>
            <a:fillRect/>
          </a:stretch>
        </p:blipFill>
        <p:spPr>
          <a:xfrm>
            <a:off x="8150701" y="2942281"/>
            <a:ext cx="394841" cy="369332"/>
          </a:xfrm>
          <a:prstGeom prst="rect">
            <a:avLst/>
          </a:prstGeom>
          <a:effectLst>
            <a:glow rad="63500">
              <a:schemeClr val="accent1">
                <a:satMod val="175000"/>
                <a:alpha val="40000"/>
              </a:schemeClr>
            </a:glow>
          </a:effectLst>
        </p:spPr>
      </p:pic>
      <p:pic>
        <p:nvPicPr>
          <p:cNvPr id="29" name="図 28">
            <a:extLst>
              <a:ext uri="{FF2B5EF4-FFF2-40B4-BE49-F238E27FC236}">
                <a16:creationId xmlns:a16="http://schemas.microsoft.com/office/drawing/2014/main" id="{6DA3A41F-B4DF-424B-9695-FE9E8AB16A0B}"/>
              </a:ext>
            </a:extLst>
          </p:cNvPr>
          <p:cNvPicPr>
            <a:picLocks noChangeAspect="1"/>
          </p:cNvPicPr>
          <p:nvPr/>
        </p:nvPicPr>
        <p:blipFill>
          <a:blip r:embed="rId3"/>
          <a:stretch>
            <a:fillRect/>
          </a:stretch>
        </p:blipFill>
        <p:spPr>
          <a:xfrm>
            <a:off x="8762924" y="3003974"/>
            <a:ext cx="394841" cy="369332"/>
          </a:xfrm>
          <a:prstGeom prst="rect">
            <a:avLst/>
          </a:prstGeom>
          <a:effectLst>
            <a:glow rad="63500">
              <a:schemeClr val="accent1">
                <a:satMod val="175000"/>
                <a:alpha val="40000"/>
              </a:schemeClr>
            </a:glow>
          </a:effectLst>
        </p:spPr>
      </p:pic>
      <p:pic>
        <p:nvPicPr>
          <p:cNvPr id="30" name="図 29">
            <a:extLst>
              <a:ext uri="{FF2B5EF4-FFF2-40B4-BE49-F238E27FC236}">
                <a16:creationId xmlns:a16="http://schemas.microsoft.com/office/drawing/2014/main" id="{BBDCC248-5D3F-45F1-A9D9-2247F27206FC}"/>
              </a:ext>
            </a:extLst>
          </p:cNvPr>
          <p:cNvPicPr>
            <a:picLocks noChangeAspect="1"/>
          </p:cNvPicPr>
          <p:nvPr/>
        </p:nvPicPr>
        <p:blipFill>
          <a:blip r:embed="rId3"/>
          <a:stretch>
            <a:fillRect/>
          </a:stretch>
        </p:blipFill>
        <p:spPr>
          <a:xfrm>
            <a:off x="9257858" y="2543334"/>
            <a:ext cx="394841" cy="369332"/>
          </a:xfrm>
          <a:prstGeom prst="rect">
            <a:avLst/>
          </a:prstGeom>
          <a:effectLst>
            <a:glow rad="63500">
              <a:schemeClr val="accent1">
                <a:satMod val="175000"/>
                <a:alpha val="40000"/>
              </a:schemeClr>
            </a:glow>
          </a:effectLst>
        </p:spPr>
      </p:pic>
      <p:pic>
        <p:nvPicPr>
          <p:cNvPr id="32" name="図 31">
            <a:extLst>
              <a:ext uri="{FF2B5EF4-FFF2-40B4-BE49-F238E27FC236}">
                <a16:creationId xmlns:a16="http://schemas.microsoft.com/office/drawing/2014/main" id="{2A025154-7BC7-491C-A435-FD8648BB6A17}"/>
              </a:ext>
            </a:extLst>
          </p:cNvPr>
          <p:cNvPicPr>
            <a:picLocks noChangeAspect="1"/>
          </p:cNvPicPr>
          <p:nvPr/>
        </p:nvPicPr>
        <p:blipFill>
          <a:blip r:embed="rId3"/>
          <a:stretch>
            <a:fillRect/>
          </a:stretch>
        </p:blipFill>
        <p:spPr>
          <a:xfrm>
            <a:off x="7855363" y="2428228"/>
            <a:ext cx="394841" cy="369332"/>
          </a:xfrm>
          <a:prstGeom prst="rect">
            <a:avLst/>
          </a:prstGeom>
          <a:effectLst>
            <a:glow rad="63500">
              <a:schemeClr val="accent1">
                <a:satMod val="175000"/>
                <a:alpha val="40000"/>
              </a:schemeClr>
            </a:glow>
          </a:effectLst>
        </p:spPr>
      </p:pic>
      <p:pic>
        <p:nvPicPr>
          <p:cNvPr id="33" name="図 32">
            <a:extLst>
              <a:ext uri="{FF2B5EF4-FFF2-40B4-BE49-F238E27FC236}">
                <a16:creationId xmlns:a16="http://schemas.microsoft.com/office/drawing/2014/main" id="{1E6C24C2-2793-450F-8117-FFF7C2CF07A0}"/>
              </a:ext>
            </a:extLst>
          </p:cNvPr>
          <p:cNvPicPr>
            <a:picLocks noChangeAspect="1"/>
          </p:cNvPicPr>
          <p:nvPr/>
        </p:nvPicPr>
        <p:blipFill>
          <a:blip r:embed="rId3"/>
          <a:stretch>
            <a:fillRect/>
          </a:stretch>
        </p:blipFill>
        <p:spPr>
          <a:xfrm>
            <a:off x="8568175" y="2388250"/>
            <a:ext cx="394841" cy="369332"/>
          </a:xfrm>
          <a:prstGeom prst="rect">
            <a:avLst/>
          </a:prstGeom>
          <a:effectLst>
            <a:glow rad="63500">
              <a:schemeClr val="accent1">
                <a:satMod val="175000"/>
                <a:alpha val="40000"/>
              </a:schemeClr>
            </a:glow>
          </a:effectLst>
        </p:spPr>
      </p:pic>
      <p:sp>
        <p:nvSpPr>
          <p:cNvPr id="39" name="四角形: 角を丸くする 38">
            <a:extLst>
              <a:ext uri="{FF2B5EF4-FFF2-40B4-BE49-F238E27FC236}">
                <a16:creationId xmlns:a16="http://schemas.microsoft.com/office/drawing/2014/main" id="{D8D45EAD-9B26-4D81-90F3-B7A387F52597}"/>
              </a:ext>
            </a:extLst>
          </p:cNvPr>
          <p:cNvSpPr/>
          <p:nvPr/>
        </p:nvSpPr>
        <p:spPr>
          <a:xfrm rot="21145841">
            <a:off x="10081838" y="5456925"/>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36C90831-F497-410C-9D6C-8E4B1814C169}"/>
              </a:ext>
            </a:extLst>
          </p:cNvPr>
          <p:cNvSpPr/>
          <p:nvPr/>
        </p:nvSpPr>
        <p:spPr>
          <a:xfrm>
            <a:off x="9124706" y="5859095"/>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図形 40">
            <a:extLst>
              <a:ext uri="{FF2B5EF4-FFF2-40B4-BE49-F238E27FC236}">
                <a16:creationId xmlns:a16="http://schemas.microsoft.com/office/drawing/2014/main" id="{9927F5EB-923B-4666-93B8-6C3848FDAD38}"/>
              </a:ext>
            </a:extLst>
          </p:cNvPr>
          <p:cNvSpPr/>
          <p:nvPr/>
        </p:nvSpPr>
        <p:spPr>
          <a:xfrm>
            <a:off x="9427738" y="6161143"/>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6B85767-800A-4105-8173-04167951FC33}"/>
              </a:ext>
            </a:extLst>
          </p:cNvPr>
          <p:cNvSpPr/>
          <p:nvPr/>
        </p:nvSpPr>
        <p:spPr>
          <a:xfrm>
            <a:off x="9364405" y="6027978"/>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4FDA66E-B382-4F16-B6D1-B36C5D34E4A0}"/>
              </a:ext>
            </a:extLst>
          </p:cNvPr>
          <p:cNvSpPr txBox="1"/>
          <p:nvPr/>
        </p:nvSpPr>
        <p:spPr>
          <a:xfrm>
            <a:off x="9883749" y="6329819"/>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44" name="図 43">
            <a:extLst>
              <a:ext uri="{FF2B5EF4-FFF2-40B4-BE49-F238E27FC236}">
                <a16:creationId xmlns:a16="http://schemas.microsoft.com/office/drawing/2014/main" id="{AAFA970E-AA7F-4227-B80D-2EAA53593B9C}"/>
              </a:ext>
            </a:extLst>
          </p:cNvPr>
          <p:cNvPicPr>
            <a:picLocks noChangeAspect="1"/>
          </p:cNvPicPr>
          <p:nvPr/>
        </p:nvPicPr>
        <p:blipFill>
          <a:blip r:embed="rId3"/>
          <a:stretch>
            <a:fillRect/>
          </a:stretch>
        </p:blipFill>
        <p:spPr>
          <a:xfrm>
            <a:off x="10461260" y="5711701"/>
            <a:ext cx="394841" cy="369332"/>
          </a:xfrm>
          <a:prstGeom prst="rect">
            <a:avLst/>
          </a:prstGeom>
          <a:effectLst>
            <a:glow rad="63500">
              <a:schemeClr val="accent1">
                <a:satMod val="175000"/>
                <a:alpha val="40000"/>
              </a:schemeClr>
            </a:glow>
          </a:effectLst>
        </p:spPr>
      </p:pic>
      <p:sp>
        <p:nvSpPr>
          <p:cNvPr id="45" name="テキスト ボックス 44">
            <a:extLst>
              <a:ext uri="{FF2B5EF4-FFF2-40B4-BE49-F238E27FC236}">
                <a16:creationId xmlns:a16="http://schemas.microsoft.com/office/drawing/2014/main" id="{82085229-3ACD-46F0-9D03-9B560C58DBBD}"/>
              </a:ext>
            </a:extLst>
          </p:cNvPr>
          <p:cNvSpPr txBox="1"/>
          <p:nvPr/>
        </p:nvSpPr>
        <p:spPr>
          <a:xfrm>
            <a:off x="10847349" y="5635714"/>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pic>
        <p:nvPicPr>
          <p:cNvPr id="2" name="図 1">
            <a:extLst>
              <a:ext uri="{FF2B5EF4-FFF2-40B4-BE49-F238E27FC236}">
                <a16:creationId xmlns:a16="http://schemas.microsoft.com/office/drawing/2014/main" id="{854D2926-1771-4CDF-9434-7B2E3F515E05}"/>
              </a:ext>
            </a:extLst>
          </p:cNvPr>
          <p:cNvPicPr>
            <a:picLocks noChangeAspect="1"/>
          </p:cNvPicPr>
          <p:nvPr/>
        </p:nvPicPr>
        <p:blipFill>
          <a:blip r:embed="rId4"/>
          <a:stretch>
            <a:fillRect/>
          </a:stretch>
        </p:blipFill>
        <p:spPr>
          <a:xfrm>
            <a:off x="9992017" y="4206551"/>
            <a:ext cx="1875436" cy="894816"/>
          </a:xfrm>
          <a:prstGeom prst="rect">
            <a:avLst/>
          </a:prstGeom>
        </p:spPr>
      </p:pic>
      <p:pic>
        <p:nvPicPr>
          <p:cNvPr id="59" name="図 58">
            <a:extLst>
              <a:ext uri="{FF2B5EF4-FFF2-40B4-BE49-F238E27FC236}">
                <a16:creationId xmlns:a16="http://schemas.microsoft.com/office/drawing/2014/main" id="{2ABA9BB2-E1F5-4F68-8D61-8146A7B7EE02}"/>
              </a:ext>
            </a:extLst>
          </p:cNvPr>
          <p:cNvPicPr>
            <a:picLocks noChangeAspect="1"/>
          </p:cNvPicPr>
          <p:nvPr/>
        </p:nvPicPr>
        <p:blipFill>
          <a:blip r:embed="rId4"/>
          <a:stretch>
            <a:fillRect/>
          </a:stretch>
        </p:blipFill>
        <p:spPr>
          <a:xfrm rot="705606">
            <a:off x="9327508" y="3072837"/>
            <a:ext cx="2462768" cy="1080217"/>
          </a:xfrm>
          <a:prstGeom prst="rect">
            <a:avLst/>
          </a:prstGeom>
        </p:spPr>
      </p:pic>
      <p:pic>
        <p:nvPicPr>
          <p:cNvPr id="60" name="図 59">
            <a:extLst>
              <a:ext uri="{FF2B5EF4-FFF2-40B4-BE49-F238E27FC236}">
                <a16:creationId xmlns:a16="http://schemas.microsoft.com/office/drawing/2014/main" id="{1EC8297A-6F56-417C-B572-35328E32E699}"/>
              </a:ext>
            </a:extLst>
          </p:cNvPr>
          <p:cNvPicPr>
            <a:picLocks noChangeAspect="1"/>
          </p:cNvPicPr>
          <p:nvPr/>
        </p:nvPicPr>
        <p:blipFill>
          <a:blip r:embed="rId3"/>
          <a:stretch>
            <a:fillRect/>
          </a:stretch>
        </p:blipFill>
        <p:spPr>
          <a:xfrm>
            <a:off x="8174334" y="1973933"/>
            <a:ext cx="394841" cy="369332"/>
          </a:xfrm>
          <a:prstGeom prst="rect">
            <a:avLst/>
          </a:prstGeom>
          <a:effectLst>
            <a:glow rad="63500">
              <a:schemeClr val="accent1">
                <a:satMod val="175000"/>
                <a:alpha val="40000"/>
              </a:schemeClr>
            </a:glow>
          </a:effectLst>
        </p:spPr>
      </p:pic>
      <p:pic>
        <p:nvPicPr>
          <p:cNvPr id="61" name="図 60">
            <a:extLst>
              <a:ext uri="{FF2B5EF4-FFF2-40B4-BE49-F238E27FC236}">
                <a16:creationId xmlns:a16="http://schemas.microsoft.com/office/drawing/2014/main" id="{B3B2887D-F453-4F6D-B1FF-8EB0495D4E2D}"/>
              </a:ext>
            </a:extLst>
          </p:cNvPr>
          <p:cNvPicPr>
            <a:picLocks noChangeAspect="1"/>
          </p:cNvPicPr>
          <p:nvPr/>
        </p:nvPicPr>
        <p:blipFill>
          <a:blip r:embed="rId3"/>
          <a:stretch>
            <a:fillRect/>
          </a:stretch>
        </p:blipFill>
        <p:spPr>
          <a:xfrm>
            <a:off x="9000631" y="1965449"/>
            <a:ext cx="394841" cy="369332"/>
          </a:xfrm>
          <a:prstGeom prst="rect">
            <a:avLst/>
          </a:prstGeom>
          <a:effectLst>
            <a:glow rad="63500">
              <a:schemeClr val="accent1">
                <a:satMod val="175000"/>
                <a:alpha val="40000"/>
              </a:schemeClr>
            </a:glow>
          </a:effectLst>
        </p:spPr>
      </p:pic>
      <p:sp>
        <p:nvSpPr>
          <p:cNvPr id="62" name="テキスト ボックス 61">
            <a:extLst>
              <a:ext uri="{FF2B5EF4-FFF2-40B4-BE49-F238E27FC236}">
                <a16:creationId xmlns:a16="http://schemas.microsoft.com/office/drawing/2014/main" id="{C4F78E2D-060C-48E3-9F30-771A789F34F2}"/>
              </a:ext>
            </a:extLst>
          </p:cNvPr>
          <p:cNvSpPr txBox="1"/>
          <p:nvPr/>
        </p:nvSpPr>
        <p:spPr>
          <a:xfrm>
            <a:off x="9904303" y="3932167"/>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63" name="図 62">
            <a:extLst>
              <a:ext uri="{FF2B5EF4-FFF2-40B4-BE49-F238E27FC236}">
                <a16:creationId xmlns:a16="http://schemas.microsoft.com/office/drawing/2014/main" id="{7702A520-DEC8-4AB6-A7F8-F6FE24B70B2E}"/>
              </a:ext>
            </a:extLst>
          </p:cNvPr>
          <p:cNvPicPr>
            <a:picLocks noChangeAspect="1"/>
          </p:cNvPicPr>
          <p:nvPr/>
        </p:nvPicPr>
        <p:blipFill>
          <a:blip r:embed="rId5"/>
          <a:stretch>
            <a:fillRect/>
          </a:stretch>
        </p:blipFill>
        <p:spPr>
          <a:xfrm rot="756330">
            <a:off x="1165285" y="3195354"/>
            <a:ext cx="1963717" cy="936937"/>
          </a:xfrm>
          <a:prstGeom prst="rect">
            <a:avLst/>
          </a:prstGeom>
        </p:spPr>
      </p:pic>
      <p:pic>
        <p:nvPicPr>
          <p:cNvPr id="64" name="図 63">
            <a:extLst>
              <a:ext uri="{FF2B5EF4-FFF2-40B4-BE49-F238E27FC236}">
                <a16:creationId xmlns:a16="http://schemas.microsoft.com/office/drawing/2014/main" id="{8E2FE935-8124-4BE5-A790-3E2BA1BB543A}"/>
              </a:ext>
            </a:extLst>
          </p:cNvPr>
          <p:cNvPicPr>
            <a:picLocks noChangeAspect="1"/>
          </p:cNvPicPr>
          <p:nvPr/>
        </p:nvPicPr>
        <p:blipFill>
          <a:blip r:embed="rId5"/>
          <a:stretch>
            <a:fillRect/>
          </a:stretch>
        </p:blipFill>
        <p:spPr>
          <a:xfrm>
            <a:off x="845478" y="5787540"/>
            <a:ext cx="2150863" cy="1026229"/>
          </a:xfrm>
          <a:prstGeom prst="rect">
            <a:avLst/>
          </a:prstGeom>
        </p:spPr>
      </p:pic>
      <p:pic>
        <p:nvPicPr>
          <p:cNvPr id="65" name="図 64">
            <a:extLst>
              <a:ext uri="{FF2B5EF4-FFF2-40B4-BE49-F238E27FC236}">
                <a16:creationId xmlns:a16="http://schemas.microsoft.com/office/drawing/2014/main" id="{36BEDE2A-05EB-4044-9379-1E30647FB5B2}"/>
              </a:ext>
            </a:extLst>
          </p:cNvPr>
          <p:cNvPicPr>
            <a:picLocks noChangeAspect="1"/>
          </p:cNvPicPr>
          <p:nvPr/>
        </p:nvPicPr>
        <p:blipFill>
          <a:blip r:embed="rId5"/>
          <a:stretch>
            <a:fillRect/>
          </a:stretch>
        </p:blipFill>
        <p:spPr>
          <a:xfrm rot="18944451">
            <a:off x="-107449" y="4460302"/>
            <a:ext cx="1963717" cy="936937"/>
          </a:xfrm>
          <a:prstGeom prst="rect">
            <a:avLst/>
          </a:prstGeom>
        </p:spPr>
      </p:pic>
      <p:sp>
        <p:nvSpPr>
          <p:cNvPr id="46" name="テキスト ボックス 45">
            <a:extLst>
              <a:ext uri="{FF2B5EF4-FFF2-40B4-BE49-F238E27FC236}">
                <a16:creationId xmlns:a16="http://schemas.microsoft.com/office/drawing/2014/main" id="{D037C152-6F3C-46B3-BDE3-0CCA0C9F3235}"/>
              </a:ext>
            </a:extLst>
          </p:cNvPr>
          <p:cNvSpPr txBox="1"/>
          <p:nvPr/>
        </p:nvSpPr>
        <p:spPr>
          <a:xfrm>
            <a:off x="5061751" y="1579308"/>
            <a:ext cx="2068497" cy="738664"/>
          </a:xfrm>
          <a:prstGeom prst="rect">
            <a:avLst/>
          </a:prstGeom>
          <a:noFill/>
        </p:spPr>
        <p:txBody>
          <a:bodyPr wrap="square">
            <a:spAutoFit/>
          </a:bodyPr>
          <a:lstStyle/>
          <a:p>
            <a:pPr algn="ctr"/>
            <a:r>
              <a:rPr lang="ja-JP" altLang="en-US" sz="1400" dirty="0">
                <a:latin typeface="Arial Rounded MT Bold" panose="020F0704030504030204" pitchFamily="34" charset="0"/>
                <a:ea typeface="BIZ UDPゴシック" panose="020B0400000000000000" pitchFamily="50" charset="-128"/>
              </a:rPr>
              <a:t>円形の</a:t>
            </a:r>
            <a:r>
              <a:rPr lang="en-US" altLang="ja-JP" sz="1400" dirty="0">
                <a:latin typeface="Arial Rounded MT Bold" panose="020F0704030504030204" pitchFamily="34" charset="0"/>
                <a:ea typeface="BIZ UDPゴシック" panose="020B0400000000000000" pitchFamily="50" charset="-128"/>
              </a:rPr>
              <a:t>DNA</a:t>
            </a:r>
            <a:r>
              <a:rPr lang="ja-JP" altLang="en-US" sz="1400" dirty="0">
                <a:latin typeface="Arial Rounded MT Bold" panose="020F0704030504030204" pitchFamily="34" charset="0"/>
                <a:ea typeface="BIZ UDPゴシック" panose="020B0400000000000000" pitchFamily="50" charset="-128"/>
              </a:rPr>
              <a:t>で</a:t>
            </a:r>
            <a:endParaRPr lang="en-US" altLang="ja-JP" sz="1400" dirty="0">
              <a:latin typeface="Arial Rounded MT Bold" panose="020F0704030504030204" pitchFamily="34" charset="0"/>
              <a:ea typeface="BIZ UDPゴシック" panose="020B0400000000000000" pitchFamily="50" charset="-128"/>
            </a:endParaRPr>
          </a:p>
          <a:p>
            <a:pPr algn="ctr"/>
            <a:r>
              <a:rPr lang="ja-JP" altLang="en-US" sz="1400" dirty="0">
                <a:latin typeface="Arial Rounded MT Bold" panose="020F0704030504030204" pitchFamily="34" charset="0"/>
                <a:ea typeface="BIZ UDPゴシック" panose="020B0400000000000000" pitchFamily="50" charset="-128"/>
              </a:rPr>
              <a:t>大腸菌に</a:t>
            </a:r>
            <a:endParaRPr lang="en-US" altLang="ja-JP" sz="1400" dirty="0">
              <a:latin typeface="Arial Rounded MT Bold" panose="020F0704030504030204" pitchFamily="34" charset="0"/>
              <a:ea typeface="BIZ UDPゴシック" panose="020B0400000000000000" pitchFamily="50" charset="-128"/>
            </a:endParaRPr>
          </a:p>
          <a:p>
            <a:pPr algn="ctr"/>
            <a:r>
              <a:rPr lang="ja-JP" altLang="en-US" sz="1400" dirty="0">
                <a:latin typeface="Arial Rounded MT Bold" panose="020F0704030504030204" pitchFamily="34" charset="0"/>
                <a:ea typeface="BIZ UDPゴシック" panose="020B0400000000000000" pitchFamily="50" charset="-128"/>
              </a:rPr>
              <a:t>元々内在している</a:t>
            </a:r>
          </a:p>
        </p:txBody>
      </p:sp>
      <p:sp>
        <p:nvSpPr>
          <p:cNvPr id="47" name="四角形: 角を丸くする 46">
            <a:extLst>
              <a:ext uri="{FF2B5EF4-FFF2-40B4-BE49-F238E27FC236}">
                <a16:creationId xmlns:a16="http://schemas.microsoft.com/office/drawing/2014/main" id="{5D3DE779-5594-465E-B1E7-F0D9D6890A8D}"/>
              </a:ext>
            </a:extLst>
          </p:cNvPr>
          <p:cNvSpPr/>
          <p:nvPr/>
        </p:nvSpPr>
        <p:spPr>
          <a:xfrm rot="21145841">
            <a:off x="1216551" y="1186809"/>
            <a:ext cx="1672321" cy="88864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フリーフォーム: 図形 47">
            <a:extLst>
              <a:ext uri="{FF2B5EF4-FFF2-40B4-BE49-F238E27FC236}">
                <a16:creationId xmlns:a16="http://schemas.microsoft.com/office/drawing/2014/main" id="{A1599114-2C83-4D62-884F-76306386EC9B}"/>
              </a:ext>
            </a:extLst>
          </p:cNvPr>
          <p:cNvSpPr/>
          <p:nvPr/>
        </p:nvSpPr>
        <p:spPr>
          <a:xfrm>
            <a:off x="253871" y="1589346"/>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図形 48">
            <a:extLst>
              <a:ext uri="{FF2B5EF4-FFF2-40B4-BE49-F238E27FC236}">
                <a16:creationId xmlns:a16="http://schemas.microsoft.com/office/drawing/2014/main" id="{5786A3EB-B283-487E-98A0-7B0B165717B3}"/>
              </a:ext>
            </a:extLst>
          </p:cNvPr>
          <p:cNvSpPr/>
          <p:nvPr/>
        </p:nvSpPr>
        <p:spPr>
          <a:xfrm>
            <a:off x="556903" y="1891394"/>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D00FA3CE-4DF6-485A-A6CF-1E7F8EB6C6AF}"/>
              </a:ext>
            </a:extLst>
          </p:cNvPr>
          <p:cNvSpPr/>
          <p:nvPr/>
        </p:nvSpPr>
        <p:spPr>
          <a:xfrm>
            <a:off x="493570" y="1758229"/>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E8C36380-04FD-44C0-B3F3-D5576166DEDA}"/>
              </a:ext>
            </a:extLst>
          </p:cNvPr>
          <p:cNvSpPr/>
          <p:nvPr/>
        </p:nvSpPr>
        <p:spPr>
          <a:xfrm>
            <a:off x="76912" y="736640"/>
            <a:ext cx="3114456" cy="2096560"/>
          </a:xfrm>
          <a:custGeom>
            <a:avLst/>
            <a:gdLst>
              <a:gd name="connsiteX0" fmla="*/ 0 w 3114456"/>
              <a:gd name="connsiteY0" fmla="*/ 146193 h 2096560"/>
              <a:gd name="connsiteX1" fmla="*/ 146193 w 3114456"/>
              <a:gd name="connsiteY1" fmla="*/ 0 h 2096560"/>
              <a:gd name="connsiteX2" fmla="*/ 2968263 w 3114456"/>
              <a:gd name="connsiteY2" fmla="*/ 0 h 2096560"/>
              <a:gd name="connsiteX3" fmla="*/ 3114456 w 3114456"/>
              <a:gd name="connsiteY3" fmla="*/ 146193 h 2096560"/>
              <a:gd name="connsiteX4" fmla="*/ 3114456 w 3114456"/>
              <a:gd name="connsiteY4" fmla="*/ 1950367 h 2096560"/>
              <a:gd name="connsiteX5" fmla="*/ 2968263 w 3114456"/>
              <a:gd name="connsiteY5" fmla="*/ 2096560 h 2096560"/>
              <a:gd name="connsiteX6" fmla="*/ 146193 w 3114456"/>
              <a:gd name="connsiteY6" fmla="*/ 2096560 h 2096560"/>
              <a:gd name="connsiteX7" fmla="*/ 0 w 3114456"/>
              <a:gd name="connsiteY7" fmla="*/ 1950367 h 2096560"/>
              <a:gd name="connsiteX8" fmla="*/ 0 w 3114456"/>
              <a:gd name="connsiteY8" fmla="*/ 146193 h 209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456" h="2096560" extrusionOk="0">
                <a:moveTo>
                  <a:pt x="0" y="146193"/>
                </a:moveTo>
                <a:cubicBezTo>
                  <a:pt x="6084" y="61189"/>
                  <a:pt x="61977" y="-996"/>
                  <a:pt x="146193" y="0"/>
                </a:cubicBezTo>
                <a:cubicBezTo>
                  <a:pt x="809636" y="-45558"/>
                  <a:pt x="2302566" y="-152520"/>
                  <a:pt x="2968263" y="0"/>
                </a:cubicBezTo>
                <a:cubicBezTo>
                  <a:pt x="3053258" y="-4397"/>
                  <a:pt x="3109780" y="74269"/>
                  <a:pt x="3114456" y="146193"/>
                </a:cubicBezTo>
                <a:cubicBezTo>
                  <a:pt x="2993042" y="380101"/>
                  <a:pt x="3080831" y="1098588"/>
                  <a:pt x="3114456" y="1950367"/>
                </a:cubicBezTo>
                <a:cubicBezTo>
                  <a:pt x="3111087" y="2031046"/>
                  <a:pt x="3053457" y="2099500"/>
                  <a:pt x="2968263" y="2096560"/>
                </a:cubicBezTo>
                <a:cubicBezTo>
                  <a:pt x="2599681" y="2224302"/>
                  <a:pt x="1439833" y="2083332"/>
                  <a:pt x="146193" y="2096560"/>
                </a:cubicBezTo>
                <a:cubicBezTo>
                  <a:pt x="65902" y="2098589"/>
                  <a:pt x="2" y="2027856"/>
                  <a:pt x="0" y="1950367"/>
                </a:cubicBezTo>
                <a:cubicBezTo>
                  <a:pt x="129536" y="1288211"/>
                  <a:pt x="-65111" y="581080"/>
                  <a:pt x="0" y="146193"/>
                </a:cubicBezTo>
                <a:close/>
              </a:path>
            </a:pathLst>
          </a:custGeom>
          <a:noFill/>
          <a:ln w="76200">
            <a:solidFill>
              <a:srgbClr val="C00000"/>
            </a:solidFill>
            <a:extLst>
              <a:ext uri="{C807C97D-BFC1-408E-A445-0C87EB9F89A2}">
                <ask:lineSketchStyleProps xmlns:ask="http://schemas.microsoft.com/office/drawing/2018/sketchyshapes" sd="4105314863">
                  <a:prstGeom prst="roundRect">
                    <a:avLst>
                      <a:gd name="adj" fmla="val 697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F3ECFBD1-D187-487D-89C3-128FCD54B736}"/>
              </a:ext>
            </a:extLst>
          </p:cNvPr>
          <p:cNvSpPr txBox="1"/>
          <p:nvPr/>
        </p:nvSpPr>
        <p:spPr>
          <a:xfrm>
            <a:off x="108650" y="865692"/>
            <a:ext cx="237301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r>
              <a:rPr lang="ja-JP" altLang="en-US" sz="500" dirty="0">
                <a:latin typeface="BIZ UDPゴシック" panose="020B0400000000000000" pitchFamily="50" charset="-128"/>
                <a:ea typeface="BIZ UDPゴシック" panose="020B0400000000000000" pitchFamily="50" charset="-128"/>
              </a:rPr>
              <a:t>のつもり・・・です。</a:t>
            </a:r>
            <a:endParaRPr kumimoji="1" lang="ja-JP" altLang="en-US" dirty="0">
              <a:latin typeface="BIZ UDPゴシック" panose="020B0400000000000000" pitchFamily="50" charset="-128"/>
              <a:ea typeface="BIZ UDPゴシック" panose="020B0400000000000000" pitchFamily="50" charset="-128"/>
            </a:endParaRPr>
          </a:p>
        </p:txBody>
      </p:sp>
      <p:sp>
        <p:nvSpPr>
          <p:cNvPr id="57" name="スマイル 56">
            <a:extLst>
              <a:ext uri="{FF2B5EF4-FFF2-40B4-BE49-F238E27FC236}">
                <a16:creationId xmlns:a16="http://schemas.microsoft.com/office/drawing/2014/main" id="{D609F7D5-DE9D-4A7E-BEEA-299B049F36F5}"/>
              </a:ext>
            </a:extLst>
          </p:cNvPr>
          <p:cNvSpPr/>
          <p:nvPr/>
        </p:nvSpPr>
        <p:spPr>
          <a:xfrm>
            <a:off x="1523913" y="1521603"/>
            <a:ext cx="251000" cy="265595"/>
          </a:xfrm>
          <a:prstGeom prst="smileyFace">
            <a:avLst/>
          </a:prstGeom>
          <a:solidFill>
            <a:srgbClr val="FFFF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8DD2A07-D9AC-48EC-9952-A0F661B26607}"/>
              </a:ext>
            </a:extLst>
          </p:cNvPr>
          <p:cNvSpPr txBox="1"/>
          <p:nvPr/>
        </p:nvSpPr>
        <p:spPr>
          <a:xfrm>
            <a:off x="656084" y="2327376"/>
            <a:ext cx="1079567" cy="276999"/>
          </a:xfrm>
          <a:prstGeom prst="rect">
            <a:avLst/>
          </a:prstGeom>
          <a:noFill/>
        </p:spPr>
        <p:txBody>
          <a:bodyPr wrap="square" rtlCol="0">
            <a:spAutoFit/>
          </a:bodyPr>
          <a:lstStyle/>
          <a:p>
            <a:pPr algn="ctr"/>
            <a:r>
              <a:rPr kumimoji="1" lang="ja-JP" altLang="en-US" sz="1200" dirty="0">
                <a:latin typeface="UD デジタル 教科書体 NK-B" panose="02020700000000000000" pitchFamily="18" charset="-128"/>
                <a:ea typeface="UD デジタル 教科書体 NK-B" panose="02020700000000000000" pitchFamily="18" charset="-128"/>
              </a:rPr>
              <a:t>大腸菌の核</a:t>
            </a:r>
            <a:r>
              <a:rPr kumimoji="1" lang="ja-JP" altLang="en-US" sz="300" dirty="0">
                <a:latin typeface="UD デジタル 教科書体 NK-B" panose="02020700000000000000" pitchFamily="18" charset="-128"/>
                <a:ea typeface="UD デジタル 教科書体 NK-B" panose="02020700000000000000" pitchFamily="18" charset="-128"/>
              </a:rPr>
              <a:t>のつもり</a:t>
            </a:r>
            <a:endParaRPr kumimoji="1" lang="ja-JP" altLang="en-US" sz="1200" dirty="0">
              <a:latin typeface="UD デジタル 教科書体 NK-B" panose="02020700000000000000" pitchFamily="18" charset="-128"/>
              <a:ea typeface="UD デジタル 教科書体 NK-B" panose="02020700000000000000" pitchFamily="18" charset="-128"/>
            </a:endParaRPr>
          </a:p>
        </p:txBody>
      </p:sp>
      <p:cxnSp>
        <p:nvCxnSpPr>
          <p:cNvPr id="19" name="直線矢印コネクタ 18">
            <a:extLst>
              <a:ext uri="{FF2B5EF4-FFF2-40B4-BE49-F238E27FC236}">
                <a16:creationId xmlns:a16="http://schemas.microsoft.com/office/drawing/2014/main" id="{EADCFC71-25CA-4CBA-80DB-E5D628F749C1}"/>
              </a:ext>
            </a:extLst>
          </p:cNvPr>
          <p:cNvCxnSpPr>
            <a:stCxn id="13" idx="0"/>
            <a:endCxn id="57" idx="3"/>
          </p:cNvCxnSpPr>
          <p:nvPr/>
        </p:nvCxnSpPr>
        <p:spPr>
          <a:xfrm flipV="1">
            <a:off x="1195868" y="1748303"/>
            <a:ext cx="364803" cy="57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円: 塗りつぶしなし 35">
            <a:extLst>
              <a:ext uri="{FF2B5EF4-FFF2-40B4-BE49-F238E27FC236}">
                <a16:creationId xmlns:a16="http://schemas.microsoft.com/office/drawing/2014/main" id="{1BC15DAF-982C-4E01-A6AA-9E994328C1EB}"/>
              </a:ext>
            </a:extLst>
          </p:cNvPr>
          <p:cNvSpPr/>
          <p:nvPr/>
        </p:nvSpPr>
        <p:spPr>
          <a:xfrm>
            <a:off x="2178499" y="1311684"/>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円: 塗りつぶしなし 67">
            <a:extLst>
              <a:ext uri="{FF2B5EF4-FFF2-40B4-BE49-F238E27FC236}">
                <a16:creationId xmlns:a16="http://schemas.microsoft.com/office/drawing/2014/main" id="{196B4D3D-A794-440C-B5FC-DD622F7D49A3}"/>
              </a:ext>
            </a:extLst>
          </p:cNvPr>
          <p:cNvSpPr/>
          <p:nvPr/>
        </p:nvSpPr>
        <p:spPr>
          <a:xfrm>
            <a:off x="2393325" y="1467706"/>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円: 塗りつぶしなし 68">
            <a:extLst>
              <a:ext uri="{FF2B5EF4-FFF2-40B4-BE49-F238E27FC236}">
                <a16:creationId xmlns:a16="http://schemas.microsoft.com/office/drawing/2014/main" id="{E70DB0BA-CBF2-412E-AAA2-98E6510A8DC7}"/>
              </a:ext>
            </a:extLst>
          </p:cNvPr>
          <p:cNvSpPr/>
          <p:nvPr/>
        </p:nvSpPr>
        <p:spPr>
          <a:xfrm>
            <a:off x="2111611" y="1586688"/>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円: 塗りつぶしなし 69">
            <a:extLst>
              <a:ext uri="{FF2B5EF4-FFF2-40B4-BE49-F238E27FC236}">
                <a16:creationId xmlns:a16="http://schemas.microsoft.com/office/drawing/2014/main" id="{73CE06C3-6497-41E4-A710-3219292F7A37}"/>
              </a:ext>
            </a:extLst>
          </p:cNvPr>
          <p:cNvSpPr/>
          <p:nvPr/>
        </p:nvSpPr>
        <p:spPr>
          <a:xfrm>
            <a:off x="1931593" y="1369426"/>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円: 塗りつぶしなし 70">
            <a:extLst>
              <a:ext uri="{FF2B5EF4-FFF2-40B4-BE49-F238E27FC236}">
                <a16:creationId xmlns:a16="http://schemas.microsoft.com/office/drawing/2014/main" id="{2EAE3AE3-9AF2-46B9-B10D-80B138B6AD9C}"/>
              </a:ext>
            </a:extLst>
          </p:cNvPr>
          <p:cNvSpPr/>
          <p:nvPr/>
        </p:nvSpPr>
        <p:spPr>
          <a:xfrm>
            <a:off x="2400314" y="1231994"/>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円: 塗りつぶしなし 71">
            <a:extLst>
              <a:ext uri="{FF2B5EF4-FFF2-40B4-BE49-F238E27FC236}">
                <a16:creationId xmlns:a16="http://schemas.microsoft.com/office/drawing/2014/main" id="{B8A771E3-5F34-45CC-ADBA-982280642664}"/>
              </a:ext>
            </a:extLst>
          </p:cNvPr>
          <p:cNvSpPr/>
          <p:nvPr/>
        </p:nvSpPr>
        <p:spPr>
          <a:xfrm>
            <a:off x="2375812" y="1715999"/>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0832C247-A9DF-4FF8-972F-91274F79414B}"/>
              </a:ext>
            </a:extLst>
          </p:cNvPr>
          <p:cNvSpPr txBox="1"/>
          <p:nvPr/>
        </p:nvSpPr>
        <p:spPr>
          <a:xfrm>
            <a:off x="1634140" y="2531696"/>
            <a:ext cx="1613485" cy="276999"/>
          </a:xfrm>
          <a:prstGeom prst="rect">
            <a:avLst/>
          </a:prstGeom>
          <a:noFill/>
        </p:spPr>
        <p:txBody>
          <a:bodyPr wrap="square" rtlCol="0">
            <a:spAutoFit/>
          </a:bodyPr>
          <a:lstStyle/>
          <a:p>
            <a:pPr algn="ctr"/>
            <a:r>
              <a:rPr kumimoji="1" lang="ja-JP" altLang="en-US" sz="1200" dirty="0">
                <a:latin typeface="UD デジタル 教科書体 NK-B" panose="02020700000000000000" pitchFamily="18" charset="-128"/>
                <a:ea typeface="UD デジタル 教科書体 NK-B" panose="02020700000000000000" pitchFamily="18" charset="-128"/>
              </a:rPr>
              <a:t>大腸菌のプラスミド</a:t>
            </a:r>
          </a:p>
        </p:txBody>
      </p:sp>
      <p:cxnSp>
        <p:nvCxnSpPr>
          <p:cNvPr id="58" name="直線矢印コネクタ 57">
            <a:extLst>
              <a:ext uri="{FF2B5EF4-FFF2-40B4-BE49-F238E27FC236}">
                <a16:creationId xmlns:a16="http://schemas.microsoft.com/office/drawing/2014/main" id="{1FE58C3B-2230-42AB-8B4A-F094B7FBD0AF}"/>
              </a:ext>
            </a:extLst>
          </p:cNvPr>
          <p:cNvCxnSpPr>
            <a:endCxn id="72" idx="5"/>
          </p:cNvCxnSpPr>
          <p:nvPr/>
        </p:nvCxnSpPr>
        <p:spPr>
          <a:xfrm flipH="1" flipV="1">
            <a:off x="2531679" y="1866773"/>
            <a:ext cx="117953" cy="70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C5ADBDB8-B457-453B-BBDF-DEAD26FCB702}"/>
              </a:ext>
            </a:extLst>
          </p:cNvPr>
          <p:cNvCxnSpPr>
            <a:cxnSpLocks/>
            <a:endCxn id="69" idx="4"/>
          </p:cNvCxnSpPr>
          <p:nvPr/>
        </p:nvCxnSpPr>
        <p:spPr>
          <a:xfrm flipH="1" flipV="1">
            <a:off x="2202916" y="1763331"/>
            <a:ext cx="439086" cy="822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円: 塗りつぶしなし 75">
            <a:extLst>
              <a:ext uri="{FF2B5EF4-FFF2-40B4-BE49-F238E27FC236}">
                <a16:creationId xmlns:a16="http://schemas.microsoft.com/office/drawing/2014/main" id="{9463DC8C-3EDD-4005-ADF3-CB4F6EE8B298}"/>
              </a:ext>
            </a:extLst>
          </p:cNvPr>
          <p:cNvSpPr/>
          <p:nvPr/>
        </p:nvSpPr>
        <p:spPr>
          <a:xfrm>
            <a:off x="2599066" y="1578768"/>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9" name="直線矢印コネクタ 78">
            <a:extLst>
              <a:ext uri="{FF2B5EF4-FFF2-40B4-BE49-F238E27FC236}">
                <a16:creationId xmlns:a16="http://schemas.microsoft.com/office/drawing/2014/main" id="{393E4097-DED0-4893-9570-6470C8F1A031}"/>
              </a:ext>
            </a:extLst>
          </p:cNvPr>
          <p:cNvCxnSpPr>
            <a:endCxn id="76" idx="4"/>
          </p:cNvCxnSpPr>
          <p:nvPr/>
        </p:nvCxnSpPr>
        <p:spPr>
          <a:xfrm flipV="1">
            <a:off x="2649632" y="1755411"/>
            <a:ext cx="40739" cy="81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円: 塗りつぶしなし 85">
            <a:extLst>
              <a:ext uri="{FF2B5EF4-FFF2-40B4-BE49-F238E27FC236}">
                <a16:creationId xmlns:a16="http://schemas.microsoft.com/office/drawing/2014/main" id="{856F6B95-60CD-4570-84F9-683B7E3AC8FD}"/>
              </a:ext>
            </a:extLst>
          </p:cNvPr>
          <p:cNvSpPr/>
          <p:nvPr/>
        </p:nvSpPr>
        <p:spPr>
          <a:xfrm>
            <a:off x="1938693" y="1777101"/>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8" name="直線矢印コネクタ 87">
            <a:extLst>
              <a:ext uri="{FF2B5EF4-FFF2-40B4-BE49-F238E27FC236}">
                <a16:creationId xmlns:a16="http://schemas.microsoft.com/office/drawing/2014/main" id="{339BFAA9-24BE-4A8B-B474-4CC9C83006BA}"/>
              </a:ext>
            </a:extLst>
          </p:cNvPr>
          <p:cNvCxnSpPr>
            <a:endCxn id="86" idx="5"/>
          </p:cNvCxnSpPr>
          <p:nvPr/>
        </p:nvCxnSpPr>
        <p:spPr>
          <a:xfrm flipH="1" flipV="1">
            <a:off x="2094560" y="1927875"/>
            <a:ext cx="522019" cy="63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hlinkClick r:id="rId6"/>
            <a:extLst>
              <a:ext uri="{FF2B5EF4-FFF2-40B4-BE49-F238E27FC236}">
                <a16:creationId xmlns:a16="http://schemas.microsoft.com/office/drawing/2014/main" id="{AA40A650-1A36-941A-57C1-591844A847E4}"/>
              </a:ext>
            </a:extLst>
          </p:cNvPr>
          <p:cNvSpPr txBox="1"/>
          <p:nvPr/>
        </p:nvSpPr>
        <p:spPr>
          <a:xfrm>
            <a:off x="10" y="9060"/>
            <a:ext cx="12192000" cy="523220"/>
          </a:xfrm>
          <a:prstGeom prst="rect">
            <a:avLst/>
          </a:prstGeom>
          <a:solidFill>
            <a:schemeClr val="accent2">
              <a:lumMod val="60000"/>
              <a:lumOff val="40000"/>
            </a:schemeClr>
          </a:solidFill>
        </p:spPr>
        <p:txBody>
          <a:bodyPr wrap="square" rtlCol="0" anchor="b">
            <a:spAutoFit/>
          </a:bodyPr>
          <a:lstStyle/>
          <a:p>
            <a:pPr algn="ctr"/>
            <a:r>
              <a:rPr lang="ja-JP" altLang="en-US" sz="2800" b="1" dirty="0">
                <a:latin typeface="Maiandra GD" panose="020E0502030308020204" pitchFamily="34" charset="0"/>
                <a:ea typeface="HG丸ｺﾞｼｯｸM-PRO" panose="020F0600000000000000" pitchFamily="50" charset="-128"/>
              </a:rPr>
              <a:t>ｍ</a:t>
            </a:r>
            <a:r>
              <a:rPr lang="en-US" altLang="ja-JP" sz="2800" b="1" dirty="0">
                <a:latin typeface="Maiandra GD" panose="020E0502030308020204" pitchFamily="34" charset="0"/>
                <a:ea typeface="HG丸ｺﾞｼｯｸM-PRO" panose="020F0600000000000000" pitchFamily="50" charset="-128"/>
              </a:rPr>
              <a:t>RNA</a:t>
            </a:r>
            <a:r>
              <a:rPr lang="ja-JP" altLang="en-US" sz="2800" b="1" dirty="0">
                <a:latin typeface="Maiandra GD" panose="020E0502030308020204" pitchFamily="34" charset="0"/>
                <a:ea typeface="HG丸ｺﾞｼｯｸM-PRO" panose="020F0600000000000000" pitchFamily="50" charset="-128"/>
              </a:rPr>
              <a:t>医薬の製造（１）</a:t>
            </a:r>
            <a:endParaRPr lang="en-US" altLang="ja-JP" sz="2800" b="1" dirty="0">
              <a:latin typeface="Maiandra GD" panose="020E0502030308020204" pitchFamily="34" charset="0"/>
              <a:ea typeface="HG丸ｺﾞｼｯｸM-PRO" panose="020F0600000000000000" pitchFamily="50" charset="-128"/>
            </a:endParaRPr>
          </a:p>
        </p:txBody>
      </p:sp>
    </p:spTree>
    <p:extLst>
      <p:ext uri="{BB962C8B-B14F-4D97-AF65-F5344CB8AC3E}">
        <p14:creationId xmlns:p14="http://schemas.microsoft.com/office/powerpoint/2010/main" val="939072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kumimoji="1" lang="en-US" altLang="ja-JP" sz="2400" dirty="0">
                <a:solidFill>
                  <a:srgbClr val="FFC000"/>
                </a:solidFill>
                <a:latin typeface="BIZ UDPゴシック" panose="020B0400000000000000" pitchFamily="50" charset="-128"/>
                <a:ea typeface="BIZ UDPゴシック" panose="020B0400000000000000" pitchFamily="50" charset="-128"/>
              </a:rPr>
              <a:t>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医薬の製造（２）</a:t>
            </a:r>
          </a:p>
        </p:txBody>
      </p:sp>
      <p:sp>
        <p:nvSpPr>
          <p:cNvPr id="22" name="四角形: 角を丸くする 21">
            <a:extLst>
              <a:ext uri="{FF2B5EF4-FFF2-40B4-BE49-F238E27FC236}">
                <a16:creationId xmlns:a16="http://schemas.microsoft.com/office/drawing/2014/main" id="{A30E103C-4AAA-4CC5-A9A8-325D5E6BFB04}"/>
              </a:ext>
            </a:extLst>
          </p:cNvPr>
          <p:cNvSpPr/>
          <p:nvPr/>
        </p:nvSpPr>
        <p:spPr>
          <a:xfrm rot="21145841">
            <a:off x="1463943" y="2652464"/>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C9E40A08-077E-47F8-BA16-C2CBB489E9C6}"/>
              </a:ext>
            </a:extLst>
          </p:cNvPr>
          <p:cNvSpPr/>
          <p:nvPr/>
        </p:nvSpPr>
        <p:spPr>
          <a:xfrm>
            <a:off x="506811" y="3054634"/>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F4CA88CB-DCDA-46A6-955D-ADA0657ADCE6}"/>
              </a:ext>
            </a:extLst>
          </p:cNvPr>
          <p:cNvSpPr/>
          <p:nvPr/>
        </p:nvSpPr>
        <p:spPr>
          <a:xfrm>
            <a:off x="809843" y="3356682"/>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図形 24">
            <a:extLst>
              <a:ext uri="{FF2B5EF4-FFF2-40B4-BE49-F238E27FC236}">
                <a16:creationId xmlns:a16="http://schemas.microsoft.com/office/drawing/2014/main" id="{64A71E6A-5351-4510-8438-F39C4DDF9BE8}"/>
              </a:ext>
            </a:extLst>
          </p:cNvPr>
          <p:cNvSpPr/>
          <p:nvPr/>
        </p:nvSpPr>
        <p:spPr>
          <a:xfrm>
            <a:off x="746510" y="3223517"/>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4926BCD0-C2CB-4AC7-BF22-883624B9E784}"/>
              </a:ext>
            </a:extLst>
          </p:cNvPr>
          <p:cNvSpPr txBox="1"/>
          <p:nvPr/>
        </p:nvSpPr>
        <p:spPr>
          <a:xfrm>
            <a:off x="1459092" y="2854900"/>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2CAC9B4C-D529-43C7-B6D4-CF0EB86CE014}"/>
              </a:ext>
            </a:extLst>
          </p:cNvPr>
          <p:cNvSpPr txBox="1"/>
          <p:nvPr/>
        </p:nvSpPr>
        <p:spPr>
          <a:xfrm rot="21131447">
            <a:off x="1302020" y="3463427"/>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21" name="図 20">
            <a:extLst>
              <a:ext uri="{FF2B5EF4-FFF2-40B4-BE49-F238E27FC236}">
                <a16:creationId xmlns:a16="http://schemas.microsoft.com/office/drawing/2014/main" id="{5DD5DEE7-B172-43E2-B699-9F9EE46AF2DF}"/>
              </a:ext>
            </a:extLst>
          </p:cNvPr>
          <p:cNvPicPr>
            <a:picLocks noChangeAspect="1"/>
          </p:cNvPicPr>
          <p:nvPr/>
        </p:nvPicPr>
        <p:blipFill>
          <a:blip r:embed="rId3"/>
          <a:stretch>
            <a:fillRect/>
          </a:stretch>
        </p:blipFill>
        <p:spPr>
          <a:xfrm>
            <a:off x="3138193" y="2767416"/>
            <a:ext cx="394841" cy="369332"/>
          </a:xfrm>
          <a:prstGeom prst="rect">
            <a:avLst/>
          </a:prstGeom>
          <a:effectLst>
            <a:glow rad="63500">
              <a:schemeClr val="accent1">
                <a:satMod val="175000"/>
                <a:alpha val="40000"/>
              </a:schemeClr>
            </a:glow>
          </a:effectLst>
        </p:spPr>
      </p:pic>
      <p:sp>
        <p:nvSpPr>
          <p:cNvPr id="37" name="テキスト ボックス 36">
            <a:extLst>
              <a:ext uri="{FF2B5EF4-FFF2-40B4-BE49-F238E27FC236}">
                <a16:creationId xmlns:a16="http://schemas.microsoft.com/office/drawing/2014/main" id="{875378F2-EA6E-4C21-985F-B5A6AC8C612E}"/>
              </a:ext>
            </a:extLst>
          </p:cNvPr>
          <p:cNvSpPr txBox="1"/>
          <p:nvPr/>
        </p:nvSpPr>
        <p:spPr>
          <a:xfrm>
            <a:off x="2886051" y="2476810"/>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pic>
        <p:nvPicPr>
          <p:cNvPr id="28" name="図 27">
            <a:extLst>
              <a:ext uri="{FF2B5EF4-FFF2-40B4-BE49-F238E27FC236}">
                <a16:creationId xmlns:a16="http://schemas.microsoft.com/office/drawing/2014/main" id="{AF7F9FA4-22CB-422D-B36F-07D17328410A}"/>
              </a:ext>
            </a:extLst>
          </p:cNvPr>
          <p:cNvPicPr>
            <a:picLocks noChangeAspect="1"/>
          </p:cNvPicPr>
          <p:nvPr/>
        </p:nvPicPr>
        <p:blipFill>
          <a:blip r:embed="rId3"/>
          <a:stretch>
            <a:fillRect/>
          </a:stretch>
        </p:blipFill>
        <p:spPr>
          <a:xfrm>
            <a:off x="7306022" y="5386313"/>
            <a:ext cx="394841" cy="369332"/>
          </a:xfrm>
          <a:prstGeom prst="rect">
            <a:avLst/>
          </a:prstGeom>
          <a:effectLst>
            <a:glow rad="63500">
              <a:schemeClr val="accent1">
                <a:satMod val="175000"/>
                <a:alpha val="40000"/>
              </a:schemeClr>
            </a:glow>
          </a:effectLst>
        </p:spPr>
      </p:pic>
      <p:pic>
        <p:nvPicPr>
          <p:cNvPr id="29" name="図 28">
            <a:extLst>
              <a:ext uri="{FF2B5EF4-FFF2-40B4-BE49-F238E27FC236}">
                <a16:creationId xmlns:a16="http://schemas.microsoft.com/office/drawing/2014/main" id="{6DA3A41F-B4DF-424B-9695-FE9E8AB16A0B}"/>
              </a:ext>
            </a:extLst>
          </p:cNvPr>
          <p:cNvPicPr>
            <a:picLocks noChangeAspect="1"/>
          </p:cNvPicPr>
          <p:nvPr/>
        </p:nvPicPr>
        <p:blipFill>
          <a:blip r:embed="rId3"/>
          <a:stretch>
            <a:fillRect/>
          </a:stretch>
        </p:blipFill>
        <p:spPr>
          <a:xfrm>
            <a:off x="7918245" y="5448006"/>
            <a:ext cx="394841" cy="369332"/>
          </a:xfrm>
          <a:prstGeom prst="rect">
            <a:avLst/>
          </a:prstGeom>
          <a:effectLst>
            <a:glow rad="63500">
              <a:schemeClr val="accent1">
                <a:satMod val="175000"/>
                <a:alpha val="40000"/>
              </a:schemeClr>
            </a:glow>
          </a:effectLst>
        </p:spPr>
      </p:pic>
      <p:pic>
        <p:nvPicPr>
          <p:cNvPr id="30" name="図 29">
            <a:extLst>
              <a:ext uri="{FF2B5EF4-FFF2-40B4-BE49-F238E27FC236}">
                <a16:creationId xmlns:a16="http://schemas.microsoft.com/office/drawing/2014/main" id="{BBDCC248-5D3F-45F1-A9D9-2247F27206FC}"/>
              </a:ext>
            </a:extLst>
          </p:cNvPr>
          <p:cNvPicPr>
            <a:picLocks noChangeAspect="1"/>
          </p:cNvPicPr>
          <p:nvPr/>
        </p:nvPicPr>
        <p:blipFill>
          <a:blip r:embed="rId3"/>
          <a:stretch>
            <a:fillRect/>
          </a:stretch>
        </p:blipFill>
        <p:spPr>
          <a:xfrm>
            <a:off x="8413179" y="4987366"/>
            <a:ext cx="394841" cy="369332"/>
          </a:xfrm>
          <a:prstGeom prst="rect">
            <a:avLst/>
          </a:prstGeom>
          <a:effectLst>
            <a:glow rad="63500">
              <a:schemeClr val="accent1">
                <a:satMod val="175000"/>
                <a:alpha val="40000"/>
              </a:schemeClr>
            </a:glow>
          </a:effectLst>
        </p:spPr>
      </p:pic>
      <p:pic>
        <p:nvPicPr>
          <p:cNvPr id="32" name="図 31">
            <a:extLst>
              <a:ext uri="{FF2B5EF4-FFF2-40B4-BE49-F238E27FC236}">
                <a16:creationId xmlns:a16="http://schemas.microsoft.com/office/drawing/2014/main" id="{2A025154-7BC7-491C-A435-FD8648BB6A17}"/>
              </a:ext>
            </a:extLst>
          </p:cNvPr>
          <p:cNvPicPr>
            <a:picLocks noChangeAspect="1"/>
          </p:cNvPicPr>
          <p:nvPr/>
        </p:nvPicPr>
        <p:blipFill>
          <a:blip r:embed="rId3"/>
          <a:stretch>
            <a:fillRect/>
          </a:stretch>
        </p:blipFill>
        <p:spPr>
          <a:xfrm>
            <a:off x="6566340" y="5326481"/>
            <a:ext cx="394841" cy="369332"/>
          </a:xfrm>
          <a:prstGeom prst="rect">
            <a:avLst/>
          </a:prstGeom>
          <a:effectLst>
            <a:glow rad="63500">
              <a:schemeClr val="accent1">
                <a:satMod val="175000"/>
                <a:alpha val="40000"/>
              </a:schemeClr>
            </a:glow>
          </a:effectLst>
        </p:spPr>
      </p:pic>
      <p:pic>
        <p:nvPicPr>
          <p:cNvPr id="33" name="図 32">
            <a:extLst>
              <a:ext uri="{FF2B5EF4-FFF2-40B4-BE49-F238E27FC236}">
                <a16:creationId xmlns:a16="http://schemas.microsoft.com/office/drawing/2014/main" id="{1E6C24C2-2793-450F-8117-FFF7C2CF07A0}"/>
              </a:ext>
            </a:extLst>
          </p:cNvPr>
          <p:cNvPicPr>
            <a:picLocks noChangeAspect="1"/>
          </p:cNvPicPr>
          <p:nvPr/>
        </p:nvPicPr>
        <p:blipFill>
          <a:blip r:embed="rId3"/>
          <a:stretch>
            <a:fillRect/>
          </a:stretch>
        </p:blipFill>
        <p:spPr>
          <a:xfrm>
            <a:off x="7723496" y="4832282"/>
            <a:ext cx="394841" cy="369332"/>
          </a:xfrm>
          <a:prstGeom prst="rect">
            <a:avLst/>
          </a:prstGeom>
          <a:effectLst>
            <a:glow rad="63500">
              <a:schemeClr val="accent1">
                <a:satMod val="175000"/>
                <a:alpha val="40000"/>
              </a:schemeClr>
            </a:glow>
          </a:effectLst>
        </p:spPr>
      </p:pic>
      <p:sp>
        <p:nvSpPr>
          <p:cNvPr id="39" name="四角形: 角を丸くする 38">
            <a:extLst>
              <a:ext uri="{FF2B5EF4-FFF2-40B4-BE49-F238E27FC236}">
                <a16:creationId xmlns:a16="http://schemas.microsoft.com/office/drawing/2014/main" id="{D8D45EAD-9B26-4D81-90F3-B7A387F52597}"/>
              </a:ext>
            </a:extLst>
          </p:cNvPr>
          <p:cNvSpPr/>
          <p:nvPr/>
        </p:nvSpPr>
        <p:spPr>
          <a:xfrm rot="21145841">
            <a:off x="3183888" y="3618052"/>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36C90831-F497-410C-9D6C-8E4B1814C169}"/>
              </a:ext>
            </a:extLst>
          </p:cNvPr>
          <p:cNvSpPr/>
          <p:nvPr/>
        </p:nvSpPr>
        <p:spPr>
          <a:xfrm>
            <a:off x="2226756" y="4020222"/>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図形 40">
            <a:extLst>
              <a:ext uri="{FF2B5EF4-FFF2-40B4-BE49-F238E27FC236}">
                <a16:creationId xmlns:a16="http://schemas.microsoft.com/office/drawing/2014/main" id="{9927F5EB-923B-4666-93B8-6C3848FDAD38}"/>
              </a:ext>
            </a:extLst>
          </p:cNvPr>
          <p:cNvSpPr/>
          <p:nvPr/>
        </p:nvSpPr>
        <p:spPr>
          <a:xfrm>
            <a:off x="2529788" y="4322270"/>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6B85767-800A-4105-8173-04167951FC33}"/>
              </a:ext>
            </a:extLst>
          </p:cNvPr>
          <p:cNvSpPr/>
          <p:nvPr/>
        </p:nvSpPr>
        <p:spPr>
          <a:xfrm>
            <a:off x="2466455" y="4189105"/>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4FDA66E-B382-4F16-B6D1-B36C5D34E4A0}"/>
              </a:ext>
            </a:extLst>
          </p:cNvPr>
          <p:cNvSpPr txBox="1"/>
          <p:nvPr/>
        </p:nvSpPr>
        <p:spPr>
          <a:xfrm rot="21126731">
            <a:off x="3045996" y="4403357"/>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44" name="図 43">
            <a:extLst>
              <a:ext uri="{FF2B5EF4-FFF2-40B4-BE49-F238E27FC236}">
                <a16:creationId xmlns:a16="http://schemas.microsoft.com/office/drawing/2014/main" id="{AAFA970E-AA7F-4227-B80D-2EAA53593B9C}"/>
              </a:ext>
            </a:extLst>
          </p:cNvPr>
          <p:cNvPicPr>
            <a:picLocks noChangeAspect="1"/>
          </p:cNvPicPr>
          <p:nvPr/>
        </p:nvPicPr>
        <p:blipFill>
          <a:blip r:embed="rId3"/>
          <a:stretch>
            <a:fillRect/>
          </a:stretch>
        </p:blipFill>
        <p:spPr>
          <a:xfrm>
            <a:off x="4698553" y="3735639"/>
            <a:ext cx="394841" cy="369332"/>
          </a:xfrm>
          <a:prstGeom prst="rect">
            <a:avLst/>
          </a:prstGeom>
          <a:effectLst>
            <a:glow rad="63500">
              <a:schemeClr val="accent1">
                <a:satMod val="175000"/>
                <a:alpha val="40000"/>
              </a:schemeClr>
            </a:glow>
          </a:effectLst>
        </p:spPr>
      </p:pic>
      <p:pic>
        <p:nvPicPr>
          <p:cNvPr id="60" name="図 59">
            <a:extLst>
              <a:ext uri="{FF2B5EF4-FFF2-40B4-BE49-F238E27FC236}">
                <a16:creationId xmlns:a16="http://schemas.microsoft.com/office/drawing/2014/main" id="{1EC8297A-6F56-417C-B572-35328E32E699}"/>
              </a:ext>
            </a:extLst>
          </p:cNvPr>
          <p:cNvPicPr>
            <a:picLocks noChangeAspect="1"/>
          </p:cNvPicPr>
          <p:nvPr/>
        </p:nvPicPr>
        <p:blipFill>
          <a:blip r:embed="rId3"/>
          <a:stretch>
            <a:fillRect/>
          </a:stretch>
        </p:blipFill>
        <p:spPr>
          <a:xfrm>
            <a:off x="7329655" y="4417965"/>
            <a:ext cx="394841" cy="369332"/>
          </a:xfrm>
          <a:prstGeom prst="rect">
            <a:avLst/>
          </a:prstGeom>
          <a:effectLst>
            <a:glow rad="63500">
              <a:schemeClr val="accent1">
                <a:satMod val="175000"/>
                <a:alpha val="40000"/>
              </a:schemeClr>
            </a:glow>
          </a:effectLst>
        </p:spPr>
      </p:pic>
      <p:pic>
        <p:nvPicPr>
          <p:cNvPr id="61" name="図 60">
            <a:extLst>
              <a:ext uri="{FF2B5EF4-FFF2-40B4-BE49-F238E27FC236}">
                <a16:creationId xmlns:a16="http://schemas.microsoft.com/office/drawing/2014/main" id="{B3B2887D-F453-4F6D-B1FF-8EB0495D4E2D}"/>
              </a:ext>
            </a:extLst>
          </p:cNvPr>
          <p:cNvPicPr>
            <a:picLocks noChangeAspect="1"/>
          </p:cNvPicPr>
          <p:nvPr/>
        </p:nvPicPr>
        <p:blipFill>
          <a:blip r:embed="rId3"/>
          <a:stretch>
            <a:fillRect/>
          </a:stretch>
        </p:blipFill>
        <p:spPr>
          <a:xfrm>
            <a:off x="8155952" y="4409481"/>
            <a:ext cx="394841" cy="369332"/>
          </a:xfrm>
          <a:prstGeom prst="rect">
            <a:avLst/>
          </a:prstGeom>
          <a:effectLst>
            <a:glow rad="63500">
              <a:schemeClr val="accent1">
                <a:satMod val="175000"/>
                <a:alpha val="40000"/>
              </a:schemeClr>
            </a:glow>
          </a:effectLst>
        </p:spPr>
      </p:pic>
      <p:sp>
        <p:nvSpPr>
          <p:cNvPr id="46" name="四角形: 角を丸くする 45">
            <a:extLst>
              <a:ext uri="{FF2B5EF4-FFF2-40B4-BE49-F238E27FC236}">
                <a16:creationId xmlns:a16="http://schemas.microsoft.com/office/drawing/2014/main" id="{1E7A6102-7C92-4490-8CE0-7FE2824026F3}"/>
              </a:ext>
            </a:extLst>
          </p:cNvPr>
          <p:cNvSpPr/>
          <p:nvPr/>
        </p:nvSpPr>
        <p:spPr>
          <a:xfrm rot="21145841">
            <a:off x="3130621" y="921475"/>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リーフォーム: 図形 46">
            <a:extLst>
              <a:ext uri="{FF2B5EF4-FFF2-40B4-BE49-F238E27FC236}">
                <a16:creationId xmlns:a16="http://schemas.microsoft.com/office/drawing/2014/main" id="{6651EE5F-5801-4F50-B777-B61D4C1428AB}"/>
              </a:ext>
            </a:extLst>
          </p:cNvPr>
          <p:cNvSpPr/>
          <p:nvPr/>
        </p:nvSpPr>
        <p:spPr>
          <a:xfrm>
            <a:off x="2173489" y="1323645"/>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図形 47">
            <a:extLst>
              <a:ext uri="{FF2B5EF4-FFF2-40B4-BE49-F238E27FC236}">
                <a16:creationId xmlns:a16="http://schemas.microsoft.com/office/drawing/2014/main" id="{07BF3805-71E3-4B94-B3BC-62C1310F6184}"/>
              </a:ext>
            </a:extLst>
          </p:cNvPr>
          <p:cNvSpPr/>
          <p:nvPr/>
        </p:nvSpPr>
        <p:spPr>
          <a:xfrm>
            <a:off x="2476521" y="1625693"/>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図形 48">
            <a:extLst>
              <a:ext uri="{FF2B5EF4-FFF2-40B4-BE49-F238E27FC236}">
                <a16:creationId xmlns:a16="http://schemas.microsoft.com/office/drawing/2014/main" id="{321DA269-2E69-4871-8E46-4A4AB5928456}"/>
              </a:ext>
            </a:extLst>
          </p:cNvPr>
          <p:cNvSpPr/>
          <p:nvPr/>
        </p:nvSpPr>
        <p:spPr>
          <a:xfrm>
            <a:off x="2413188" y="1492528"/>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BA2DC1FE-64B8-45F3-867C-89E072A71D33}"/>
              </a:ext>
            </a:extLst>
          </p:cNvPr>
          <p:cNvSpPr txBox="1"/>
          <p:nvPr/>
        </p:nvSpPr>
        <p:spPr>
          <a:xfrm rot="21117889">
            <a:off x="2985798" y="1759496"/>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51" name="図 50">
            <a:extLst>
              <a:ext uri="{FF2B5EF4-FFF2-40B4-BE49-F238E27FC236}">
                <a16:creationId xmlns:a16="http://schemas.microsoft.com/office/drawing/2014/main" id="{F1C8B923-7FE5-44DB-B587-BA011D99A69A}"/>
              </a:ext>
            </a:extLst>
          </p:cNvPr>
          <p:cNvPicPr>
            <a:picLocks noChangeAspect="1"/>
          </p:cNvPicPr>
          <p:nvPr/>
        </p:nvPicPr>
        <p:blipFill>
          <a:blip r:embed="rId3"/>
          <a:stretch>
            <a:fillRect/>
          </a:stretch>
        </p:blipFill>
        <p:spPr>
          <a:xfrm>
            <a:off x="4737587" y="1065387"/>
            <a:ext cx="394841" cy="369332"/>
          </a:xfrm>
          <a:prstGeom prst="rect">
            <a:avLst/>
          </a:prstGeom>
          <a:effectLst>
            <a:glow rad="63500">
              <a:schemeClr val="accent1">
                <a:satMod val="175000"/>
                <a:alpha val="40000"/>
              </a:schemeClr>
            </a:glow>
          </a:effectLst>
        </p:spPr>
      </p:pic>
      <p:sp>
        <p:nvSpPr>
          <p:cNvPr id="53" name="四角形: 角を丸くする 52">
            <a:extLst>
              <a:ext uri="{FF2B5EF4-FFF2-40B4-BE49-F238E27FC236}">
                <a16:creationId xmlns:a16="http://schemas.microsoft.com/office/drawing/2014/main" id="{83770749-F1FB-4ACC-95A7-771C9F73EECD}"/>
              </a:ext>
            </a:extLst>
          </p:cNvPr>
          <p:cNvSpPr/>
          <p:nvPr/>
        </p:nvSpPr>
        <p:spPr>
          <a:xfrm rot="269197">
            <a:off x="2714043" y="5426885"/>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a:extLst>
              <a:ext uri="{FF2B5EF4-FFF2-40B4-BE49-F238E27FC236}">
                <a16:creationId xmlns:a16="http://schemas.microsoft.com/office/drawing/2014/main" id="{5DDE45CD-5FA3-4E43-8087-F40159E6241D}"/>
              </a:ext>
            </a:extLst>
          </p:cNvPr>
          <p:cNvSpPr/>
          <p:nvPr/>
        </p:nvSpPr>
        <p:spPr>
          <a:xfrm>
            <a:off x="1739741" y="5705185"/>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図形 54">
            <a:extLst>
              <a:ext uri="{FF2B5EF4-FFF2-40B4-BE49-F238E27FC236}">
                <a16:creationId xmlns:a16="http://schemas.microsoft.com/office/drawing/2014/main" id="{E821C85E-50B9-47BC-94F8-B6C7BB52BFFB}"/>
              </a:ext>
            </a:extLst>
          </p:cNvPr>
          <p:cNvSpPr/>
          <p:nvPr/>
        </p:nvSpPr>
        <p:spPr>
          <a:xfrm>
            <a:off x="2042773" y="6007233"/>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図形 55">
            <a:extLst>
              <a:ext uri="{FF2B5EF4-FFF2-40B4-BE49-F238E27FC236}">
                <a16:creationId xmlns:a16="http://schemas.microsoft.com/office/drawing/2014/main" id="{B221A141-97AE-46EC-B7B6-A45496B916E5}"/>
              </a:ext>
            </a:extLst>
          </p:cNvPr>
          <p:cNvSpPr/>
          <p:nvPr/>
        </p:nvSpPr>
        <p:spPr>
          <a:xfrm>
            <a:off x="1979440" y="5874068"/>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EF258FF3-0860-410C-85EC-4184A55FC430}"/>
              </a:ext>
            </a:extLst>
          </p:cNvPr>
          <p:cNvSpPr txBox="1"/>
          <p:nvPr/>
        </p:nvSpPr>
        <p:spPr>
          <a:xfrm rot="287998">
            <a:off x="2416562" y="6178080"/>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58" name="図 57">
            <a:extLst>
              <a:ext uri="{FF2B5EF4-FFF2-40B4-BE49-F238E27FC236}">
                <a16:creationId xmlns:a16="http://schemas.microsoft.com/office/drawing/2014/main" id="{14DB40F8-AF7D-4E97-9BBE-459836FE0B99}"/>
              </a:ext>
            </a:extLst>
          </p:cNvPr>
          <p:cNvPicPr>
            <a:picLocks noChangeAspect="1"/>
          </p:cNvPicPr>
          <p:nvPr/>
        </p:nvPicPr>
        <p:blipFill>
          <a:blip r:embed="rId3"/>
          <a:stretch>
            <a:fillRect/>
          </a:stretch>
        </p:blipFill>
        <p:spPr>
          <a:xfrm>
            <a:off x="4566149" y="5644420"/>
            <a:ext cx="394841" cy="369332"/>
          </a:xfrm>
          <a:prstGeom prst="rect">
            <a:avLst/>
          </a:prstGeom>
          <a:effectLst>
            <a:glow rad="63500">
              <a:schemeClr val="accent1">
                <a:satMod val="175000"/>
                <a:alpha val="40000"/>
              </a:schemeClr>
            </a:glow>
          </a:effectLst>
        </p:spPr>
      </p:pic>
      <p:pic>
        <p:nvPicPr>
          <p:cNvPr id="66" name="図 65">
            <a:extLst>
              <a:ext uri="{FF2B5EF4-FFF2-40B4-BE49-F238E27FC236}">
                <a16:creationId xmlns:a16="http://schemas.microsoft.com/office/drawing/2014/main" id="{BD38C01E-721A-473D-8165-7429A0D06127}"/>
              </a:ext>
            </a:extLst>
          </p:cNvPr>
          <p:cNvPicPr>
            <a:picLocks noChangeAspect="1"/>
          </p:cNvPicPr>
          <p:nvPr/>
        </p:nvPicPr>
        <p:blipFill>
          <a:blip r:embed="rId3"/>
          <a:stretch>
            <a:fillRect/>
          </a:stretch>
        </p:blipFill>
        <p:spPr>
          <a:xfrm>
            <a:off x="7700863" y="3954078"/>
            <a:ext cx="394841" cy="369332"/>
          </a:xfrm>
          <a:prstGeom prst="rect">
            <a:avLst/>
          </a:prstGeom>
          <a:effectLst>
            <a:glow rad="63500">
              <a:schemeClr val="accent1">
                <a:satMod val="175000"/>
                <a:alpha val="40000"/>
              </a:schemeClr>
            </a:glow>
          </a:effectLst>
        </p:spPr>
      </p:pic>
      <p:pic>
        <p:nvPicPr>
          <p:cNvPr id="67" name="図 66">
            <a:extLst>
              <a:ext uri="{FF2B5EF4-FFF2-40B4-BE49-F238E27FC236}">
                <a16:creationId xmlns:a16="http://schemas.microsoft.com/office/drawing/2014/main" id="{AB267262-29FA-4B92-BDC8-77E8B9959075}"/>
              </a:ext>
            </a:extLst>
          </p:cNvPr>
          <p:cNvPicPr>
            <a:picLocks noChangeAspect="1"/>
          </p:cNvPicPr>
          <p:nvPr/>
        </p:nvPicPr>
        <p:blipFill>
          <a:blip r:embed="rId3"/>
          <a:stretch>
            <a:fillRect/>
          </a:stretch>
        </p:blipFill>
        <p:spPr>
          <a:xfrm>
            <a:off x="8437312" y="3869196"/>
            <a:ext cx="394841" cy="369332"/>
          </a:xfrm>
          <a:prstGeom prst="rect">
            <a:avLst/>
          </a:prstGeom>
          <a:effectLst>
            <a:glow rad="63500">
              <a:schemeClr val="accent1">
                <a:satMod val="175000"/>
                <a:alpha val="40000"/>
              </a:schemeClr>
            </a:glow>
          </a:effectLst>
        </p:spPr>
      </p:pic>
      <p:pic>
        <p:nvPicPr>
          <p:cNvPr id="68" name="図 67">
            <a:extLst>
              <a:ext uri="{FF2B5EF4-FFF2-40B4-BE49-F238E27FC236}">
                <a16:creationId xmlns:a16="http://schemas.microsoft.com/office/drawing/2014/main" id="{FAF486BA-D79D-4F43-8843-90F91125CD32}"/>
              </a:ext>
            </a:extLst>
          </p:cNvPr>
          <p:cNvPicPr>
            <a:picLocks noChangeAspect="1"/>
          </p:cNvPicPr>
          <p:nvPr/>
        </p:nvPicPr>
        <p:blipFill>
          <a:blip r:embed="rId3"/>
          <a:stretch>
            <a:fillRect/>
          </a:stretch>
        </p:blipFill>
        <p:spPr>
          <a:xfrm>
            <a:off x="6813263" y="3946123"/>
            <a:ext cx="394841" cy="369332"/>
          </a:xfrm>
          <a:prstGeom prst="rect">
            <a:avLst/>
          </a:prstGeom>
          <a:effectLst>
            <a:glow rad="63500">
              <a:schemeClr val="accent1">
                <a:satMod val="175000"/>
                <a:alpha val="40000"/>
              </a:schemeClr>
            </a:glow>
          </a:effectLst>
        </p:spPr>
      </p:pic>
      <p:pic>
        <p:nvPicPr>
          <p:cNvPr id="69" name="図 68">
            <a:extLst>
              <a:ext uri="{FF2B5EF4-FFF2-40B4-BE49-F238E27FC236}">
                <a16:creationId xmlns:a16="http://schemas.microsoft.com/office/drawing/2014/main" id="{1B7B76CE-1657-424B-A03C-5BD119330A0D}"/>
              </a:ext>
            </a:extLst>
          </p:cNvPr>
          <p:cNvPicPr>
            <a:picLocks noChangeAspect="1"/>
          </p:cNvPicPr>
          <p:nvPr/>
        </p:nvPicPr>
        <p:blipFill>
          <a:blip r:embed="rId3"/>
          <a:stretch>
            <a:fillRect/>
          </a:stretch>
        </p:blipFill>
        <p:spPr>
          <a:xfrm>
            <a:off x="6961181" y="4802700"/>
            <a:ext cx="394841" cy="369332"/>
          </a:xfrm>
          <a:prstGeom prst="rect">
            <a:avLst/>
          </a:prstGeom>
          <a:effectLst>
            <a:glow rad="63500">
              <a:schemeClr val="accent1">
                <a:satMod val="175000"/>
                <a:alpha val="40000"/>
              </a:schemeClr>
            </a:glow>
          </a:effectLst>
        </p:spPr>
      </p:pic>
      <p:pic>
        <p:nvPicPr>
          <p:cNvPr id="70" name="図 69">
            <a:extLst>
              <a:ext uri="{FF2B5EF4-FFF2-40B4-BE49-F238E27FC236}">
                <a16:creationId xmlns:a16="http://schemas.microsoft.com/office/drawing/2014/main" id="{6E1F558D-4246-40B0-B9CB-045C196A68D9}"/>
              </a:ext>
            </a:extLst>
          </p:cNvPr>
          <p:cNvPicPr>
            <a:picLocks noChangeAspect="1"/>
          </p:cNvPicPr>
          <p:nvPr/>
        </p:nvPicPr>
        <p:blipFill>
          <a:blip r:embed="rId3"/>
          <a:stretch>
            <a:fillRect/>
          </a:stretch>
        </p:blipFill>
        <p:spPr>
          <a:xfrm>
            <a:off x="7523404" y="5958128"/>
            <a:ext cx="394841" cy="369332"/>
          </a:xfrm>
          <a:prstGeom prst="rect">
            <a:avLst/>
          </a:prstGeom>
          <a:effectLst>
            <a:glow rad="63500">
              <a:schemeClr val="accent1">
                <a:satMod val="175000"/>
                <a:alpha val="40000"/>
              </a:schemeClr>
            </a:glow>
          </a:effectLst>
        </p:spPr>
      </p:pic>
      <p:pic>
        <p:nvPicPr>
          <p:cNvPr id="71" name="図 70">
            <a:extLst>
              <a:ext uri="{FF2B5EF4-FFF2-40B4-BE49-F238E27FC236}">
                <a16:creationId xmlns:a16="http://schemas.microsoft.com/office/drawing/2014/main" id="{75F106C3-4CA3-4DF8-9028-D3CD7E1CF249}"/>
              </a:ext>
            </a:extLst>
          </p:cNvPr>
          <p:cNvPicPr>
            <a:picLocks noChangeAspect="1"/>
          </p:cNvPicPr>
          <p:nvPr/>
        </p:nvPicPr>
        <p:blipFill>
          <a:blip r:embed="rId3"/>
          <a:stretch>
            <a:fillRect/>
          </a:stretch>
        </p:blipFill>
        <p:spPr>
          <a:xfrm rot="943746">
            <a:off x="8610599" y="5511147"/>
            <a:ext cx="394841" cy="369332"/>
          </a:xfrm>
          <a:prstGeom prst="rect">
            <a:avLst/>
          </a:prstGeom>
          <a:effectLst>
            <a:glow rad="63500">
              <a:schemeClr val="accent1">
                <a:satMod val="175000"/>
                <a:alpha val="40000"/>
              </a:schemeClr>
            </a:glow>
          </a:effectLst>
        </p:spPr>
      </p:pic>
      <p:pic>
        <p:nvPicPr>
          <p:cNvPr id="72" name="図 71">
            <a:extLst>
              <a:ext uri="{FF2B5EF4-FFF2-40B4-BE49-F238E27FC236}">
                <a16:creationId xmlns:a16="http://schemas.microsoft.com/office/drawing/2014/main" id="{F4463582-284B-4D94-BC5B-A9951DB854E3}"/>
              </a:ext>
            </a:extLst>
          </p:cNvPr>
          <p:cNvPicPr>
            <a:picLocks noChangeAspect="1"/>
          </p:cNvPicPr>
          <p:nvPr/>
        </p:nvPicPr>
        <p:blipFill>
          <a:blip r:embed="rId3"/>
          <a:stretch>
            <a:fillRect/>
          </a:stretch>
        </p:blipFill>
        <p:spPr>
          <a:xfrm>
            <a:off x="8239891" y="5960871"/>
            <a:ext cx="394841" cy="369332"/>
          </a:xfrm>
          <a:prstGeom prst="rect">
            <a:avLst/>
          </a:prstGeom>
          <a:effectLst>
            <a:glow rad="63500">
              <a:schemeClr val="accent1">
                <a:satMod val="175000"/>
                <a:alpha val="40000"/>
              </a:schemeClr>
            </a:glow>
          </a:effectLst>
        </p:spPr>
      </p:pic>
      <p:sp>
        <p:nvSpPr>
          <p:cNvPr id="79" name="テキスト ボックス 78">
            <a:extLst>
              <a:ext uri="{FF2B5EF4-FFF2-40B4-BE49-F238E27FC236}">
                <a16:creationId xmlns:a16="http://schemas.microsoft.com/office/drawing/2014/main" id="{EE15A849-40C6-4269-A8A0-7241FDDC8033}"/>
              </a:ext>
            </a:extLst>
          </p:cNvPr>
          <p:cNvSpPr txBox="1"/>
          <p:nvPr/>
        </p:nvSpPr>
        <p:spPr>
          <a:xfrm>
            <a:off x="3221055" y="1119936"/>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80" name="テキスト ボックス 79">
            <a:extLst>
              <a:ext uri="{FF2B5EF4-FFF2-40B4-BE49-F238E27FC236}">
                <a16:creationId xmlns:a16="http://schemas.microsoft.com/office/drawing/2014/main" id="{7054D521-9D3E-41AB-864A-CA56739EAA7B}"/>
              </a:ext>
            </a:extLst>
          </p:cNvPr>
          <p:cNvSpPr txBox="1"/>
          <p:nvPr/>
        </p:nvSpPr>
        <p:spPr>
          <a:xfrm>
            <a:off x="3223017" y="3888107"/>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81" name="テキスト ボックス 80">
            <a:extLst>
              <a:ext uri="{FF2B5EF4-FFF2-40B4-BE49-F238E27FC236}">
                <a16:creationId xmlns:a16="http://schemas.microsoft.com/office/drawing/2014/main" id="{D7C932C2-03E9-4D3C-BE35-F0C8C0BAF636}"/>
              </a:ext>
            </a:extLst>
          </p:cNvPr>
          <p:cNvSpPr txBox="1"/>
          <p:nvPr/>
        </p:nvSpPr>
        <p:spPr>
          <a:xfrm>
            <a:off x="2861468" y="5644420"/>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16" name="矢印: 右 15">
            <a:extLst>
              <a:ext uri="{FF2B5EF4-FFF2-40B4-BE49-F238E27FC236}">
                <a16:creationId xmlns:a16="http://schemas.microsoft.com/office/drawing/2014/main" id="{533AAE90-0FBC-4AA2-A15E-9EF74A2CC678}"/>
              </a:ext>
            </a:extLst>
          </p:cNvPr>
          <p:cNvSpPr/>
          <p:nvPr/>
        </p:nvSpPr>
        <p:spPr>
          <a:xfrm>
            <a:off x="5493301" y="2731837"/>
            <a:ext cx="872313" cy="206688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矢印: 右 81">
            <a:extLst>
              <a:ext uri="{FF2B5EF4-FFF2-40B4-BE49-F238E27FC236}">
                <a16:creationId xmlns:a16="http://schemas.microsoft.com/office/drawing/2014/main" id="{C18E515F-A84B-4559-9BB1-070AF508F119}"/>
              </a:ext>
            </a:extLst>
          </p:cNvPr>
          <p:cNvSpPr/>
          <p:nvPr/>
        </p:nvSpPr>
        <p:spPr>
          <a:xfrm>
            <a:off x="9232136" y="2831253"/>
            <a:ext cx="761818" cy="206688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 塗りつぶしなし 88">
            <a:extLst>
              <a:ext uri="{FF2B5EF4-FFF2-40B4-BE49-F238E27FC236}">
                <a16:creationId xmlns:a16="http://schemas.microsoft.com/office/drawing/2014/main" id="{76C43DA9-75B3-458D-BCC5-EF6D2286E730}"/>
              </a:ext>
            </a:extLst>
          </p:cNvPr>
          <p:cNvSpPr/>
          <p:nvPr/>
        </p:nvSpPr>
        <p:spPr>
          <a:xfrm>
            <a:off x="6588702" y="1009728"/>
            <a:ext cx="2068497" cy="1997476"/>
          </a:xfrm>
          <a:prstGeom prst="donut">
            <a:avLst>
              <a:gd name="adj" fmla="val 5880"/>
            </a:avLst>
          </a:prstGeom>
          <a:solidFill>
            <a:schemeClr val="accent3">
              <a:lumMod val="40000"/>
              <a:lumOff val="60000"/>
            </a:schemeClr>
          </a:solidFill>
          <a:ln w="28575">
            <a:solidFill>
              <a:schemeClr val="accent2">
                <a:lumMod val="75000"/>
              </a:schemeClr>
            </a:solidFill>
            <a:prstDash val="sysDot"/>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アーチ 89">
            <a:extLst>
              <a:ext uri="{FF2B5EF4-FFF2-40B4-BE49-F238E27FC236}">
                <a16:creationId xmlns:a16="http://schemas.microsoft.com/office/drawing/2014/main" id="{5ED03EC7-0587-4B3E-8BD4-ADB68E943F35}"/>
              </a:ext>
            </a:extLst>
          </p:cNvPr>
          <p:cNvSpPr/>
          <p:nvPr/>
        </p:nvSpPr>
        <p:spPr>
          <a:xfrm rot="5400000">
            <a:off x="7244392" y="1435487"/>
            <a:ext cx="1679653" cy="1145960"/>
          </a:xfrm>
          <a:prstGeom prst="blockArc">
            <a:avLst>
              <a:gd name="adj1" fmla="val 11568330"/>
              <a:gd name="adj2" fmla="val 20973178"/>
              <a:gd name="adj3" fmla="val 12644"/>
            </a:avLst>
          </a:prstGeom>
          <a:solidFill>
            <a:schemeClr val="bg1"/>
          </a:solidFill>
          <a:ln w="3175">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アーチ 95">
            <a:extLst>
              <a:ext uri="{FF2B5EF4-FFF2-40B4-BE49-F238E27FC236}">
                <a16:creationId xmlns:a16="http://schemas.microsoft.com/office/drawing/2014/main" id="{2AA56D22-E4FB-4AA9-ABB0-4DB5490556B3}"/>
              </a:ext>
            </a:extLst>
          </p:cNvPr>
          <p:cNvSpPr/>
          <p:nvPr/>
        </p:nvSpPr>
        <p:spPr>
          <a:xfrm rot="5400000">
            <a:off x="7206405" y="1435486"/>
            <a:ext cx="1679653" cy="1145960"/>
          </a:xfrm>
          <a:prstGeom prst="blockArc">
            <a:avLst>
              <a:gd name="adj1" fmla="val 11568330"/>
              <a:gd name="adj2" fmla="val 20973178"/>
              <a:gd name="adj3" fmla="val 12644"/>
            </a:avLst>
          </a:prstGeom>
          <a:solidFill>
            <a:srgbClr val="FF0000"/>
          </a:solidFill>
          <a:ln w="28575">
            <a:solidFill>
              <a:srgbClr val="FF0000"/>
            </a:solidFill>
            <a:prstDash val="sysDot"/>
          </a:ln>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35" name="直線矢印コネクタ 34">
            <a:extLst>
              <a:ext uri="{FF2B5EF4-FFF2-40B4-BE49-F238E27FC236}">
                <a16:creationId xmlns:a16="http://schemas.microsoft.com/office/drawing/2014/main" id="{9ED6233A-317A-499E-8170-D12316AA890C}"/>
              </a:ext>
            </a:extLst>
          </p:cNvPr>
          <p:cNvCxnSpPr>
            <a:cxnSpLocks/>
            <a:stCxn id="7" idx="0"/>
          </p:cNvCxnSpPr>
          <p:nvPr/>
        </p:nvCxnSpPr>
        <p:spPr>
          <a:xfrm flipV="1">
            <a:off x="7413014" y="1367748"/>
            <a:ext cx="755586" cy="43741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E89BAA53-1780-4279-9A30-84C85EED1B7B}"/>
              </a:ext>
            </a:extLst>
          </p:cNvPr>
          <p:cNvSpPr txBox="1"/>
          <p:nvPr/>
        </p:nvSpPr>
        <p:spPr>
          <a:xfrm>
            <a:off x="5158280" y="1110643"/>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sp>
        <p:nvSpPr>
          <p:cNvPr id="100" name="テキスト ボックス 99">
            <a:extLst>
              <a:ext uri="{FF2B5EF4-FFF2-40B4-BE49-F238E27FC236}">
                <a16:creationId xmlns:a16="http://schemas.microsoft.com/office/drawing/2014/main" id="{62062E2B-EFF3-4807-9091-9110480E02BC}"/>
              </a:ext>
            </a:extLst>
          </p:cNvPr>
          <p:cNvSpPr txBox="1"/>
          <p:nvPr/>
        </p:nvSpPr>
        <p:spPr>
          <a:xfrm rot="1543019">
            <a:off x="4562872" y="3391282"/>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sp>
        <p:nvSpPr>
          <p:cNvPr id="101" name="テキスト ボックス 100">
            <a:extLst>
              <a:ext uri="{FF2B5EF4-FFF2-40B4-BE49-F238E27FC236}">
                <a16:creationId xmlns:a16="http://schemas.microsoft.com/office/drawing/2014/main" id="{0CF4FA6E-272C-4094-BBD0-5919A61578FC}"/>
              </a:ext>
            </a:extLst>
          </p:cNvPr>
          <p:cNvSpPr txBox="1"/>
          <p:nvPr/>
        </p:nvSpPr>
        <p:spPr>
          <a:xfrm>
            <a:off x="4960990" y="5690586"/>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sp>
        <p:nvSpPr>
          <p:cNvPr id="2" name="テキスト ボックス 1">
            <a:extLst>
              <a:ext uri="{FF2B5EF4-FFF2-40B4-BE49-F238E27FC236}">
                <a16:creationId xmlns:a16="http://schemas.microsoft.com/office/drawing/2014/main" id="{15B74463-CFF7-44E6-93CE-86F22F870C24}"/>
              </a:ext>
            </a:extLst>
          </p:cNvPr>
          <p:cNvSpPr txBox="1"/>
          <p:nvPr/>
        </p:nvSpPr>
        <p:spPr>
          <a:xfrm>
            <a:off x="7154874" y="3013645"/>
            <a:ext cx="1002606" cy="523220"/>
          </a:xfrm>
          <a:prstGeom prst="rect">
            <a:avLst/>
          </a:prstGeom>
          <a:noFill/>
        </p:spPr>
        <p:txBody>
          <a:bodyPr wrap="square" rtlCol="0">
            <a:spAutoFit/>
          </a:bodyPr>
          <a:lstStyle/>
          <a:p>
            <a:pPr algn="ctr"/>
            <a:r>
              <a:rPr kumimoji="1" lang="ja-JP" altLang="en-US" sz="1400" dirty="0">
                <a:latin typeface="BIZ UDP明朝 Medium" panose="02020500000000000000" pitchFamily="18" charset="-128"/>
                <a:ea typeface="BIZ UDP明朝 Medium" panose="02020500000000000000" pitchFamily="18" charset="-128"/>
              </a:rPr>
              <a:t>二重鎖</a:t>
            </a:r>
            <a:r>
              <a:rPr kumimoji="1" lang="en-US" altLang="ja-JP" sz="1400" dirty="0">
                <a:latin typeface="BIZ UDP明朝 Medium" panose="02020500000000000000" pitchFamily="18" charset="-128"/>
                <a:ea typeface="BIZ UDP明朝 Medium" panose="02020500000000000000" pitchFamily="18" charset="-128"/>
              </a:rPr>
              <a:t>DNA</a:t>
            </a:r>
            <a:endParaRPr kumimoji="1" lang="ja-JP" altLang="en-US" sz="1400" dirty="0">
              <a:latin typeface="BIZ UDP明朝 Medium" panose="02020500000000000000" pitchFamily="18" charset="-128"/>
              <a:ea typeface="BIZ UDP明朝 Medium" panose="02020500000000000000" pitchFamily="18" charset="-128"/>
            </a:endParaRPr>
          </a:p>
        </p:txBody>
      </p:sp>
      <p:sp>
        <p:nvSpPr>
          <p:cNvPr id="6" name="テキスト ボックス 5">
            <a:hlinkClick r:id="rId4"/>
            <a:extLst>
              <a:ext uri="{FF2B5EF4-FFF2-40B4-BE49-F238E27FC236}">
                <a16:creationId xmlns:a16="http://schemas.microsoft.com/office/drawing/2014/main" id="{702E825E-ABB4-2F8B-0009-8FB1098A73D6}"/>
              </a:ext>
            </a:extLst>
          </p:cNvPr>
          <p:cNvSpPr txBox="1"/>
          <p:nvPr/>
        </p:nvSpPr>
        <p:spPr>
          <a:xfrm>
            <a:off x="10" y="9060"/>
            <a:ext cx="12192000" cy="523220"/>
          </a:xfrm>
          <a:prstGeom prst="rect">
            <a:avLst/>
          </a:prstGeom>
          <a:solidFill>
            <a:schemeClr val="accent2">
              <a:lumMod val="60000"/>
              <a:lumOff val="40000"/>
            </a:schemeClr>
          </a:solidFill>
        </p:spPr>
        <p:txBody>
          <a:bodyPr wrap="square" rtlCol="0" anchor="b">
            <a:spAutoFit/>
          </a:bodyPr>
          <a:lstStyle/>
          <a:p>
            <a:pPr algn="ctr"/>
            <a:r>
              <a:rPr lang="ja-JP" altLang="en-US" sz="2800" b="1" dirty="0">
                <a:latin typeface="Maiandra GD" panose="020E0502030308020204" pitchFamily="34" charset="0"/>
                <a:ea typeface="HG丸ｺﾞｼｯｸM-PRO" panose="020F0600000000000000" pitchFamily="50" charset="-128"/>
              </a:rPr>
              <a:t>ｍ</a:t>
            </a:r>
            <a:r>
              <a:rPr lang="en-US" altLang="ja-JP" sz="2800" b="1" dirty="0">
                <a:latin typeface="Maiandra GD" panose="020E0502030308020204" pitchFamily="34" charset="0"/>
                <a:ea typeface="HG丸ｺﾞｼｯｸM-PRO" panose="020F0600000000000000" pitchFamily="50" charset="-128"/>
              </a:rPr>
              <a:t>RNA</a:t>
            </a:r>
            <a:r>
              <a:rPr lang="ja-JP" altLang="en-US" sz="2800" b="1" dirty="0">
                <a:latin typeface="Maiandra GD" panose="020E0502030308020204" pitchFamily="34" charset="0"/>
                <a:ea typeface="HG丸ｺﾞｼｯｸM-PRO" panose="020F0600000000000000" pitchFamily="50" charset="-128"/>
              </a:rPr>
              <a:t>医薬の製造（２）</a:t>
            </a:r>
            <a:endParaRPr lang="en-US" altLang="ja-JP" sz="2800" b="1" dirty="0">
              <a:latin typeface="Maiandra GD" panose="020E0502030308020204" pitchFamily="34" charset="0"/>
              <a:ea typeface="HG丸ｺﾞｼｯｸM-PRO" panose="020F0600000000000000" pitchFamily="50" charset="-128"/>
            </a:endParaRPr>
          </a:p>
        </p:txBody>
      </p:sp>
      <p:sp>
        <p:nvSpPr>
          <p:cNvPr id="7" name="テキスト ボックス 6">
            <a:extLst>
              <a:ext uri="{FF2B5EF4-FFF2-40B4-BE49-F238E27FC236}">
                <a16:creationId xmlns:a16="http://schemas.microsoft.com/office/drawing/2014/main" id="{C28EFF4F-D51B-8E5D-0FF6-E1CBFB525CEC}"/>
              </a:ext>
            </a:extLst>
          </p:cNvPr>
          <p:cNvSpPr txBox="1"/>
          <p:nvPr/>
        </p:nvSpPr>
        <p:spPr>
          <a:xfrm>
            <a:off x="6683450" y="1805161"/>
            <a:ext cx="1459127"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制限酵素で</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ワンカット</a:t>
            </a:r>
          </a:p>
        </p:txBody>
      </p:sp>
      <p:sp>
        <p:nvSpPr>
          <p:cNvPr id="10" name="正方形/長方形 9">
            <a:extLst>
              <a:ext uri="{FF2B5EF4-FFF2-40B4-BE49-F238E27FC236}">
                <a16:creationId xmlns:a16="http://schemas.microsoft.com/office/drawing/2014/main" id="{5E5C27D6-182E-AE10-0259-0CDEE0349530}"/>
              </a:ext>
            </a:extLst>
          </p:cNvPr>
          <p:cNvSpPr/>
          <p:nvPr/>
        </p:nvSpPr>
        <p:spPr>
          <a:xfrm>
            <a:off x="10274454" y="1761795"/>
            <a:ext cx="150821" cy="2161545"/>
          </a:xfrm>
          <a:prstGeom prst="rect">
            <a:avLst/>
          </a:prstGeom>
          <a:solidFill>
            <a:schemeClr val="bg2">
              <a:lumMod val="90000"/>
            </a:schemeClr>
          </a:solid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F464013-2877-1EDC-1DA2-0CC7646B547E}"/>
              </a:ext>
            </a:extLst>
          </p:cNvPr>
          <p:cNvSpPr/>
          <p:nvPr/>
        </p:nvSpPr>
        <p:spPr>
          <a:xfrm>
            <a:off x="10290948" y="3923340"/>
            <a:ext cx="150821" cy="2161545"/>
          </a:xfrm>
          <a:prstGeom prst="rect">
            <a:avLst/>
          </a:prstGeom>
          <a:solidFill>
            <a:srgbClr val="FF0000"/>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90F6BFC-C834-4478-3A73-171483D57FBB}"/>
              </a:ext>
            </a:extLst>
          </p:cNvPr>
          <p:cNvSpPr/>
          <p:nvPr/>
        </p:nvSpPr>
        <p:spPr>
          <a:xfrm>
            <a:off x="10699603" y="1759480"/>
            <a:ext cx="150821" cy="2161545"/>
          </a:xfrm>
          <a:prstGeom prst="rect">
            <a:avLst/>
          </a:prstGeom>
          <a:solidFill>
            <a:schemeClr val="bg2">
              <a:lumMod val="90000"/>
            </a:schemeClr>
          </a:solid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6A07CBC6-3ECD-7E17-B2D4-90D912D99241}"/>
              </a:ext>
            </a:extLst>
          </p:cNvPr>
          <p:cNvSpPr/>
          <p:nvPr/>
        </p:nvSpPr>
        <p:spPr>
          <a:xfrm>
            <a:off x="10716097" y="3921025"/>
            <a:ext cx="150821" cy="2161545"/>
          </a:xfrm>
          <a:prstGeom prst="rect">
            <a:avLst/>
          </a:prstGeom>
          <a:solidFill>
            <a:srgbClr val="FF0000"/>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32AEBC7-F9FE-7736-7D60-8A059C8AA426}"/>
              </a:ext>
            </a:extLst>
          </p:cNvPr>
          <p:cNvSpPr/>
          <p:nvPr/>
        </p:nvSpPr>
        <p:spPr>
          <a:xfrm>
            <a:off x="11080990" y="1759480"/>
            <a:ext cx="150821" cy="2161545"/>
          </a:xfrm>
          <a:prstGeom prst="rect">
            <a:avLst/>
          </a:prstGeom>
          <a:solidFill>
            <a:schemeClr val="bg2">
              <a:lumMod val="90000"/>
            </a:schemeClr>
          </a:solid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5EDFE87-B12D-6C3C-0505-2044F252BC1C}"/>
              </a:ext>
            </a:extLst>
          </p:cNvPr>
          <p:cNvSpPr/>
          <p:nvPr/>
        </p:nvSpPr>
        <p:spPr>
          <a:xfrm>
            <a:off x="11087959" y="3921025"/>
            <a:ext cx="150821" cy="2161545"/>
          </a:xfrm>
          <a:prstGeom prst="rect">
            <a:avLst/>
          </a:prstGeom>
          <a:solidFill>
            <a:srgbClr val="FF0000"/>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2865350-2EFC-5277-7637-A5A4FC6C7BFD}"/>
              </a:ext>
            </a:extLst>
          </p:cNvPr>
          <p:cNvSpPr/>
          <p:nvPr/>
        </p:nvSpPr>
        <p:spPr>
          <a:xfrm>
            <a:off x="11481204" y="1759480"/>
            <a:ext cx="150821" cy="2161545"/>
          </a:xfrm>
          <a:prstGeom prst="rect">
            <a:avLst/>
          </a:prstGeom>
          <a:solidFill>
            <a:schemeClr val="bg2">
              <a:lumMod val="90000"/>
            </a:schemeClr>
          </a:solid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A5FF59E1-D949-2063-F02B-102DA94CDE4C}"/>
              </a:ext>
            </a:extLst>
          </p:cNvPr>
          <p:cNvSpPr/>
          <p:nvPr/>
        </p:nvSpPr>
        <p:spPr>
          <a:xfrm>
            <a:off x="11488173" y="3921025"/>
            <a:ext cx="150821" cy="2161545"/>
          </a:xfrm>
          <a:prstGeom prst="rect">
            <a:avLst/>
          </a:prstGeom>
          <a:solidFill>
            <a:srgbClr val="FF0000"/>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9056E9B-E1D1-0D73-0616-30AB6A1E489E}"/>
              </a:ext>
            </a:extLst>
          </p:cNvPr>
          <p:cNvSpPr txBox="1"/>
          <p:nvPr/>
        </p:nvSpPr>
        <p:spPr>
          <a:xfrm>
            <a:off x="9106837" y="1126032"/>
            <a:ext cx="2941909" cy="523220"/>
          </a:xfrm>
          <a:prstGeom prst="rect">
            <a:avLst/>
          </a:prstGeom>
          <a:noFill/>
        </p:spPr>
        <p:txBody>
          <a:bodyPr wrap="square" rtlCol="0">
            <a:spAutoFit/>
          </a:bodyPr>
          <a:lstStyle/>
          <a:p>
            <a:pPr algn="ctr"/>
            <a:r>
              <a:rPr kumimoji="1" lang="ja-JP" altLang="en-US" sz="1400" dirty="0">
                <a:latin typeface="BIZ UDP明朝 Medium" panose="02020500000000000000" pitchFamily="18" charset="-128"/>
                <a:ea typeface="BIZ UDP明朝 Medium" panose="02020500000000000000" pitchFamily="18" charset="-128"/>
              </a:rPr>
              <a:t>円形の</a:t>
            </a:r>
            <a:r>
              <a:rPr kumimoji="1" lang="en-US" altLang="ja-JP" sz="1400" dirty="0">
                <a:latin typeface="BIZ UDP明朝 Medium" panose="02020500000000000000" pitchFamily="18" charset="-128"/>
                <a:ea typeface="BIZ UDP明朝 Medium" panose="02020500000000000000" pitchFamily="18" charset="-128"/>
              </a:rPr>
              <a:t>DNA</a:t>
            </a:r>
            <a:r>
              <a:rPr kumimoji="1" lang="ja-JP" altLang="en-US" sz="1400" dirty="0">
                <a:latin typeface="BIZ UDP明朝 Medium" panose="02020500000000000000" pitchFamily="18" charset="-128"/>
                <a:ea typeface="BIZ UDP明朝 Medium" panose="02020500000000000000" pitchFamily="18" charset="-128"/>
              </a:rPr>
              <a:t>を制限酵素で切断し、</a:t>
            </a:r>
            <a:endParaRPr kumimoji="1" lang="en-US" altLang="ja-JP" sz="1400" dirty="0">
              <a:latin typeface="BIZ UDP明朝 Medium" panose="02020500000000000000" pitchFamily="18" charset="-128"/>
              <a:ea typeface="BIZ UDP明朝 Medium" panose="02020500000000000000" pitchFamily="18" charset="-128"/>
            </a:endParaRPr>
          </a:p>
          <a:p>
            <a:pPr algn="ctr"/>
            <a:r>
              <a:rPr kumimoji="1" lang="ja-JP" altLang="en-US" sz="1400" dirty="0">
                <a:latin typeface="BIZ UDP明朝 Medium" panose="02020500000000000000" pitchFamily="18" charset="-128"/>
                <a:ea typeface="BIZ UDP明朝 Medium" panose="02020500000000000000" pitchFamily="18" charset="-128"/>
              </a:rPr>
              <a:t>製造用</a:t>
            </a:r>
            <a:r>
              <a:rPr kumimoji="1" lang="en-US" altLang="ja-JP" sz="1400" dirty="0">
                <a:latin typeface="BIZ UDP明朝 Medium" panose="02020500000000000000" pitchFamily="18" charset="-128"/>
                <a:ea typeface="BIZ UDP明朝 Medium" panose="02020500000000000000" pitchFamily="18" charset="-128"/>
              </a:rPr>
              <a:t>DNA</a:t>
            </a:r>
            <a:r>
              <a:rPr kumimoji="1" lang="ja-JP" altLang="en-US" sz="1400" dirty="0">
                <a:latin typeface="BIZ UDP明朝 Medium" panose="02020500000000000000" pitchFamily="18" charset="-128"/>
                <a:ea typeface="BIZ UDP明朝 Medium" panose="02020500000000000000" pitchFamily="18" charset="-128"/>
              </a:rPr>
              <a:t>とする</a:t>
            </a:r>
          </a:p>
        </p:txBody>
      </p:sp>
    </p:spTree>
    <p:extLst>
      <p:ext uri="{BB962C8B-B14F-4D97-AF65-F5344CB8AC3E}">
        <p14:creationId xmlns:p14="http://schemas.microsoft.com/office/powerpoint/2010/main" val="891053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kumimoji="1" lang="en-US" altLang="ja-JP" sz="2400" dirty="0">
                <a:solidFill>
                  <a:srgbClr val="FFC000"/>
                </a:solidFill>
                <a:latin typeface="BIZ UDPゴシック" panose="020B0400000000000000" pitchFamily="50" charset="-128"/>
                <a:ea typeface="BIZ UDPゴシック" panose="020B0400000000000000" pitchFamily="50" charset="-128"/>
              </a:rPr>
              <a:t>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医薬の製造（２）</a:t>
            </a:r>
          </a:p>
        </p:txBody>
      </p:sp>
      <p:sp>
        <p:nvSpPr>
          <p:cNvPr id="82" name="矢印: 右 81">
            <a:extLst>
              <a:ext uri="{FF2B5EF4-FFF2-40B4-BE49-F238E27FC236}">
                <a16:creationId xmlns:a16="http://schemas.microsoft.com/office/drawing/2014/main" id="{C18E515F-A84B-4559-9BB1-070AF508F119}"/>
              </a:ext>
            </a:extLst>
          </p:cNvPr>
          <p:cNvSpPr/>
          <p:nvPr/>
        </p:nvSpPr>
        <p:spPr>
          <a:xfrm>
            <a:off x="5065659" y="2564046"/>
            <a:ext cx="761818" cy="206688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619A11D-EC06-485E-8EAD-D7726508FDCE}"/>
              </a:ext>
            </a:extLst>
          </p:cNvPr>
          <p:cNvPicPr>
            <a:picLocks noChangeAspect="1"/>
          </p:cNvPicPr>
          <p:nvPr/>
        </p:nvPicPr>
        <p:blipFill>
          <a:blip r:embed="rId3"/>
          <a:stretch>
            <a:fillRect/>
          </a:stretch>
        </p:blipFill>
        <p:spPr>
          <a:xfrm rot="5400000">
            <a:off x="6014179" y="2132971"/>
            <a:ext cx="1707180" cy="355787"/>
          </a:xfrm>
          <a:prstGeom prst="rect">
            <a:avLst/>
          </a:prstGeom>
        </p:spPr>
      </p:pic>
      <p:pic>
        <p:nvPicPr>
          <p:cNvPr id="126" name="図 125">
            <a:extLst>
              <a:ext uri="{FF2B5EF4-FFF2-40B4-BE49-F238E27FC236}">
                <a16:creationId xmlns:a16="http://schemas.microsoft.com/office/drawing/2014/main" id="{0576345A-D52B-48FD-9CF3-A0AA967A5DED}"/>
              </a:ext>
            </a:extLst>
          </p:cNvPr>
          <p:cNvPicPr>
            <a:picLocks noChangeAspect="1"/>
          </p:cNvPicPr>
          <p:nvPr/>
        </p:nvPicPr>
        <p:blipFill>
          <a:blip r:embed="rId3"/>
          <a:stretch>
            <a:fillRect/>
          </a:stretch>
        </p:blipFill>
        <p:spPr>
          <a:xfrm rot="5400000">
            <a:off x="5443245" y="2150805"/>
            <a:ext cx="1707180" cy="355787"/>
          </a:xfrm>
          <a:prstGeom prst="rect">
            <a:avLst/>
          </a:prstGeom>
        </p:spPr>
      </p:pic>
      <p:pic>
        <p:nvPicPr>
          <p:cNvPr id="127" name="図 126">
            <a:extLst>
              <a:ext uri="{FF2B5EF4-FFF2-40B4-BE49-F238E27FC236}">
                <a16:creationId xmlns:a16="http://schemas.microsoft.com/office/drawing/2014/main" id="{678384C5-46CD-42A4-996C-A188EB61CF44}"/>
              </a:ext>
            </a:extLst>
          </p:cNvPr>
          <p:cNvPicPr>
            <a:picLocks noChangeAspect="1"/>
          </p:cNvPicPr>
          <p:nvPr/>
        </p:nvPicPr>
        <p:blipFill>
          <a:blip r:embed="rId3"/>
          <a:stretch>
            <a:fillRect/>
          </a:stretch>
        </p:blipFill>
        <p:spPr>
          <a:xfrm rot="5400000">
            <a:off x="6053603" y="3944715"/>
            <a:ext cx="1707180" cy="355787"/>
          </a:xfrm>
          <a:prstGeom prst="rect">
            <a:avLst/>
          </a:prstGeom>
        </p:spPr>
      </p:pic>
      <p:pic>
        <p:nvPicPr>
          <p:cNvPr id="128" name="図 127">
            <a:extLst>
              <a:ext uri="{FF2B5EF4-FFF2-40B4-BE49-F238E27FC236}">
                <a16:creationId xmlns:a16="http://schemas.microsoft.com/office/drawing/2014/main" id="{42726779-C960-40A7-8EBF-92A5C11C673E}"/>
              </a:ext>
            </a:extLst>
          </p:cNvPr>
          <p:cNvPicPr>
            <a:picLocks noChangeAspect="1"/>
          </p:cNvPicPr>
          <p:nvPr/>
        </p:nvPicPr>
        <p:blipFill>
          <a:blip r:embed="rId3"/>
          <a:stretch>
            <a:fillRect/>
          </a:stretch>
        </p:blipFill>
        <p:spPr>
          <a:xfrm rot="5400000">
            <a:off x="5452539" y="3994340"/>
            <a:ext cx="1707180" cy="355787"/>
          </a:xfrm>
          <a:prstGeom prst="rect">
            <a:avLst/>
          </a:prstGeom>
        </p:spPr>
      </p:pic>
      <p:pic>
        <p:nvPicPr>
          <p:cNvPr id="129" name="図 128">
            <a:extLst>
              <a:ext uri="{FF2B5EF4-FFF2-40B4-BE49-F238E27FC236}">
                <a16:creationId xmlns:a16="http://schemas.microsoft.com/office/drawing/2014/main" id="{CEB7E164-C2B0-40B6-BC60-3CA025A8CAAD}"/>
              </a:ext>
            </a:extLst>
          </p:cNvPr>
          <p:cNvPicPr>
            <a:picLocks noChangeAspect="1"/>
          </p:cNvPicPr>
          <p:nvPr/>
        </p:nvPicPr>
        <p:blipFill>
          <a:blip r:embed="rId3"/>
          <a:stretch>
            <a:fillRect/>
          </a:stretch>
        </p:blipFill>
        <p:spPr>
          <a:xfrm rot="5400000">
            <a:off x="5473319" y="5790348"/>
            <a:ext cx="1707180" cy="355787"/>
          </a:xfrm>
          <a:prstGeom prst="rect">
            <a:avLst/>
          </a:prstGeom>
        </p:spPr>
      </p:pic>
      <p:sp>
        <p:nvSpPr>
          <p:cNvPr id="6" name="テキスト ボックス 5">
            <a:hlinkClick r:id="rId4"/>
            <a:extLst>
              <a:ext uri="{FF2B5EF4-FFF2-40B4-BE49-F238E27FC236}">
                <a16:creationId xmlns:a16="http://schemas.microsoft.com/office/drawing/2014/main" id="{702E825E-ABB4-2F8B-0009-8FB1098A73D6}"/>
              </a:ext>
            </a:extLst>
          </p:cNvPr>
          <p:cNvSpPr txBox="1"/>
          <p:nvPr/>
        </p:nvSpPr>
        <p:spPr>
          <a:xfrm>
            <a:off x="10" y="9060"/>
            <a:ext cx="12192000" cy="523220"/>
          </a:xfrm>
          <a:prstGeom prst="rect">
            <a:avLst/>
          </a:prstGeom>
          <a:solidFill>
            <a:schemeClr val="accent2">
              <a:lumMod val="60000"/>
              <a:lumOff val="40000"/>
            </a:schemeClr>
          </a:solidFill>
        </p:spPr>
        <p:txBody>
          <a:bodyPr wrap="square" rtlCol="0" anchor="b">
            <a:spAutoFit/>
          </a:bodyPr>
          <a:lstStyle/>
          <a:p>
            <a:pPr algn="ctr"/>
            <a:r>
              <a:rPr lang="ja-JP" altLang="en-US" sz="2800" b="1" dirty="0">
                <a:latin typeface="Maiandra GD" panose="020E0502030308020204" pitchFamily="34" charset="0"/>
                <a:ea typeface="HG丸ｺﾞｼｯｸM-PRO" panose="020F0600000000000000" pitchFamily="50" charset="-128"/>
              </a:rPr>
              <a:t>ｍ</a:t>
            </a:r>
            <a:r>
              <a:rPr lang="en-US" altLang="ja-JP" sz="2800" b="1" dirty="0">
                <a:latin typeface="Maiandra GD" panose="020E0502030308020204" pitchFamily="34" charset="0"/>
                <a:ea typeface="HG丸ｺﾞｼｯｸM-PRO" panose="020F0600000000000000" pitchFamily="50" charset="-128"/>
              </a:rPr>
              <a:t>RNA</a:t>
            </a:r>
            <a:r>
              <a:rPr lang="ja-JP" altLang="en-US" sz="2800" b="1" dirty="0">
                <a:latin typeface="Maiandra GD" panose="020E0502030308020204" pitchFamily="34" charset="0"/>
                <a:ea typeface="HG丸ｺﾞｼｯｸM-PRO" panose="020F0600000000000000" pitchFamily="50" charset="-128"/>
              </a:rPr>
              <a:t>医薬の製造（３）</a:t>
            </a:r>
            <a:endParaRPr lang="en-US" altLang="ja-JP" sz="2800" b="1" dirty="0">
              <a:latin typeface="Maiandra GD" panose="020E0502030308020204" pitchFamily="34" charset="0"/>
              <a:ea typeface="HG丸ｺﾞｼｯｸM-PRO" panose="020F0600000000000000" pitchFamily="50" charset="-128"/>
            </a:endParaRPr>
          </a:p>
        </p:txBody>
      </p:sp>
      <p:sp>
        <p:nvSpPr>
          <p:cNvPr id="5" name="正方形/長方形 4">
            <a:extLst>
              <a:ext uri="{FF2B5EF4-FFF2-40B4-BE49-F238E27FC236}">
                <a16:creationId xmlns:a16="http://schemas.microsoft.com/office/drawing/2014/main" id="{E6451705-6353-FC61-2CA5-95787B45B86D}"/>
              </a:ext>
            </a:extLst>
          </p:cNvPr>
          <p:cNvSpPr/>
          <p:nvPr/>
        </p:nvSpPr>
        <p:spPr>
          <a:xfrm>
            <a:off x="438059" y="1679362"/>
            <a:ext cx="150821" cy="2161545"/>
          </a:xfrm>
          <a:prstGeom prst="rect">
            <a:avLst/>
          </a:prstGeom>
          <a:solidFill>
            <a:schemeClr val="bg2">
              <a:lumMod val="90000"/>
            </a:schemeClr>
          </a:solid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7B8A62C-A2A9-AF1F-0E43-AA7F47A2BE35}"/>
              </a:ext>
            </a:extLst>
          </p:cNvPr>
          <p:cNvSpPr/>
          <p:nvPr/>
        </p:nvSpPr>
        <p:spPr>
          <a:xfrm>
            <a:off x="454553" y="3840907"/>
            <a:ext cx="150821" cy="2161545"/>
          </a:xfrm>
          <a:prstGeom prst="rect">
            <a:avLst/>
          </a:prstGeom>
          <a:solidFill>
            <a:srgbClr val="FF0000"/>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82FD6D6-7536-EC2F-CD60-AAE0EE242782}"/>
              </a:ext>
            </a:extLst>
          </p:cNvPr>
          <p:cNvSpPr/>
          <p:nvPr/>
        </p:nvSpPr>
        <p:spPr>
          <a:xfrm>
            <a:off x="863208" y="1677047"/>
            <a:ext cx="150821" cy="2161545"/>
          </a:xfrm>
          <a:prstGeom prst="rect">
            <a:avLst/>
          </a:prstGeom>
          <a:solidFill>
            <a:schemeClr val="bg2">
              <a:lumMod val="90000"/>
            </a:schemeClr>
          </a:solid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5BC8E60-D796-0404-A79F-3675DAD8B76C}"/>
              </a:ext>
            </a:extLst>
          </p:cNvPr>
          <p:cNvSpPr/>
          <p:nvPr/>
        </p:nvSpPr>
        <p:spPr>
          <a:xfrm>
            <a:off x="879702" y="3838592"/>
            <a:ext cx="150821" cy="2161545"/>
          </a:xfrm>
          <a:prstGeom prst="rect">
            <a:avLst/>
          </a:prstGeom>
          <a:solidFill>
            <a:srgbClr val="FF0000"/>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8123F9E-AFE8-F44F-AD89-1D478F56B2FF}"/>
              </a:ext>
            </a:extLst>
          </p:cNvPr>
          <p:cNvSpPr/>
          <p:nvPr/>
        </p:nvSpPr>
        <p:spPr>
          <a:xfrm>
            <a:off x="1244595" y="1677047"/>
            <a:ext cx="150821" cy="2161545"/>
          </a:xfrm>
          <a:prstGeom prst="rect">
            <a:avLst/>
          </a:prstGeom>
          <a:solidFill>
            <a:schemeClr val="bg2">
              <a:lumMod val="90000"/>
            </a:schemeClr>
          </a:solid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F5CE9CF-F49E-8AB9-5923-F5E579CA6E4D}"/>
              </a:ext>
            </a:extLst>
          </p:cNvPr>
          <p:cNvSpPr/>
          <p:nvPr/>
        </p:nvSpPr>
        <p:spPr>
          <a:xfrm>
            <a:off x="1251564" y="3838592"/>
            <a:ext cx="150821" cy="2161545"/>
          </a:xfrm>
          <a:prstGeom prst="rect">
            <a:avLst/>
          </a:prstGeom>
          <a:solidFill>
            <a:srgbClr val="FF0000"/>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ECB7D79-F93D-2244-38AB-7A79404D3E91}"/>
              </a:ext>
            </a:extLst>
          </p:cNvPr>
          <p:cNvSpPr/>
          <p:nvPr/>
        </p:nvSpPr>
        <p:spPr>
          <a:xfrm>
            <a:off x="1644809" y="1677047"/>
            <a:ext cx="150821" cy="2161545"/>
          </a:xfrm>
          <a:prstGeom prst="rect">
            <a:avLst/>
          </a:prstGeom>
          <a:solidFill>
            <a:schemeClr val="bg2">
              <a:lumMod val="90000"/>
            </a:schemeClr>
          </a:solid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BBE9892-EB08-FA68-093B-0AB7B217D25A}"/>
              </a:ext>
            </a:extLst>
          </p:cNvPr>
          <p:cNvSpPr/>
          <p:nvPr/>
        </p:nvSpPr>
        <p:spPr>
          <a:xfrm>
            <a:off x="1651778" y="3838592"/>
            <a:ext cx="150821" cy="2161545"/>
          </a:xfrm>
          <a:prstGeom prst="rect">
            <a:avLst/>
          </a:prstGeom>
          <a:solidFill>
            <a:srgbClr val="FF0000"/>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48200499-F4C9-7F8C-A4B4-8A33629F6D1E}"/>
              </a:ext>
            </a:extLst>
          </p:cNvPr>
          <p:cNvGrpSpPr/>
          <p:nvPr/>
        </p:nvGrpSpPr>
        <p:grpSpPr>
          <a:xfrm>
            <a:off x="2949757" y="2644388"/>
            <a:ext cx="2011370" cy="1854973"/>
            <a:chOff x="2632535" y="2752210"/>
            <a:chExt cx="1398493" cy="1203072"/>
          </a:xfrm>
        </p:grpSpPr>
        <p:sp>
          <p:nvSpPr>
            <p:cNvPr id="17" name="雲 16">
              <a:extLst>
                <a:ext uri="{FF2B5EF4-FFF2-40B4-BE49-F238E27FC236}">
                  <a16:creationId xmlns:a16="http://schemas.microsoft.com/office/drawing/2014/main" id="{3E38680E-0483-6547-FF62-AD5476A5BA57}"/>
                </a:ext>
              </a:extLst>
            </p:cNvPr>
            <p:cNvSpPr/>
            <p:nvPr/>
          </p:nvSpPr>
          <p:spPr>
            <a:xfrm>
              <a:off x="2632535" y="2761880"/>
              <a:ext cx="1398493" cy="1193402"/>
            </a:xfrm>
            <a:prstGeom prst="cloud">
              <a:avLst/>
            </a:prstGeom>
            <a:solidFill>
              <a:schemeClr val="accent4">
                <a:lumMod val="60000"/>
                <a:lumOff val="40000"/>
              </a:schemeClr>
            </a:solidFill>
            <a:ln w="19050">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雲 17">
              <a:extLst>
                <a:ext uri="{FF2B5EF4-FFF2-40B4-BE49-F238E27FC236}">
                  <a16:creationId xmlns:a16="http://schemas.microsoft.com/office/drawing/2014/main" id="{78D0B61D-0794-2928-6D91-6C312A2EA860}"/>
                </a:ext>
              </a:extLst>
            </p:cNvPr>
            <p:cNvSpPr/>
            <p:nvPr/>
          </p:nvSpPr>
          <p:spPr>
            <a:xfrm rot="7487964">
              <a:off x="2798148" y="2743479"/>
              <a:ext cx="1001806" cy="1019268"/>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雲 18">
              <a:extLst>
                <a:ext uri="{FF2B5EF4-FFF2-40B4-BE49-F238E27FC236}">
                  <a16:creationId xmlns:a16="http://schemas.microsoft.com/office/drawing/2014/main" id="{D546CDAA-87C9-3891-2106-AB82778A6734}"/>
                </a:ext>
              </a:extLst>
            </p:cNvPr>
            <p:cNvSpPr/>
            <p:nvPr/>
          </p:nvSpPr>
          <p:spPr>
            <a:xfrm rot="5051439">
              <a:off x="2895448" y="2936292"/>
              <a:ext cx="807205" cy="685279"/>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雲 19">
              <a:extLst>
                <a:ext uri="{FF2B5EF4-FFF2-40B4-BE49-F238E27FC236}">
                  <a16:creationId xmlns:a16="http://schemas.microsoft.com/office/drawing/2014/main" id="{BBEA818B-5481-E931-CB2D-05E5CCA0CD62}"/>
                </a:ext>
              </a:extLst>
            </p:cNvPr>
            <p:cNvSpPr/>
            <p:nvPr/>
          </p:nvSpPr>
          <p:spPr>
            <a:xfrm rot="5051439">
              <a:off x="3122545" y="3106811"/>
              <a:ext cx="470952" cy="430756"/>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68785A62-20BB-83C7-869F-A768F933EA98}"/>
              </a:ext>
            </a:extLst>
          </p:cNvPr>
          <p:cNvSpPr txBox="1"/>
          <p:nvPr/>
        </p:nvSpPr>
        <p:spPr>
          <a:xfrm>
            <a:off x="2253277" y="1947427"/>
            <a:ext cx="3479807" cy="646331"/>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DNA</a:t>
            </a:r>
            <a:r>
              <a:rPr kumimoji="1" lang="ja-JP" altLang="en-US" dirty="0">
                <a:latin typeface="BIZ UDPゴシック" panose="020B0400000000000000" pitchFamily="50" charset="-128"/>
                <a:ea typeface="BIZ UDPゴシック" panose="020B0400000000000000" pitchFamily="50" charset="-128"/>
              </a:rPr>
              <a:t>から</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en-US" altLang="ja-JP" dirty="0">
                <a:latin typeface="BIZ UDPゴシック" panose="020B0400000000000000" pitchFamily="50" charset="-128"/>
                <a:ea typeface="BIZ UDPゴシック" panose="020B0400000000000000" pitchFamily="50" charset="-128"/>
              </a:rPr>
              <a:t>RNA</a:t>
            </a:r>
            <a:r>
              <a:rPr kumimoji="1" lang="ja-JP" altLang="en-US" dirty="0">
                <a:latin typeface="BIZ UDPゴシック" panose="020B0400000000000000" pitchFamily="50" charset="-128"/>
                <a:ea typeface="BIZ UDPゴシック" panose="020B0400000000000000" pitchFamily="50" charset="-128"/>
              </a:rPr>
              <a:t>を合成する酵素</a:t>
            </a:r>
          </a:p>
        </p:txBody>
      </p:sp>
      <p:sp>
        <p:nvSpPr>
          <p:cNvPr id="34" name="矢印: 右 33">
            <a:extLst>
              <a:ext uri="{FF2B5EF4-FFF2-40B4-BE49-F238E27FC236}">
                <a16:creationId xmlns:a16="http://schemas.microsoft.com/office/drawing/2014/main" id="{39B5D468-D833-95CC-7342-5D09F63E5602}"/>
              </a:ext>
            </a:extLst>
          </p:cNvPr>
          <p:cNvSpPr/>
          <p:nvPr/>
        </p:nvSpPr>
        <p:spPr>
          <a:xfrm>
            <a:off x="2194265" y="2559367"/>
            <a:ext cx="556727" cy="206688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四角形: 角を丸くする 58">
            <a:extLst>
              <a:ext uri="{FF2B5EF4-FFF2-40B4-BE49-F238E27FC236}">
                <a16:creationId xmlns:a16="http://schemas.microsoft.com/office/drawing/2014/main" id="{88BE11E7-90EF-A4FD-B82D-B273D1D8C4FD}"/>
              </a:ext>
            </a:extLst>
          </p:cNvPr>
          <p:cNvSpPr/>
          <p:nvPr/>
        </p:nvSpPr>
        <p:spPr>
          <a:xfrm>
            <a:off x="7739804" y="1019174"/>
            <a:ext cx="4369628" cy="5606897"/>
          </a:xfrm>
          <a:prstGeom prst="roundRect">
            <a:avLst>
              <a:gd name="adj" fmla="val 7512"/>
            </a:avLst>
          </a:prstGeom>
          <a:noFill/>
          <a:ln w="5715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大きな鍋で料理をする人のイラスト">
            <a:extLst>
              <a:ext uri="{FF2B5EF4-FFF2-40B4-BE49-F238E27FC236}">
                <a16:creationId xmlns:a16="http://schemas.microsoft.com/office/drawing/2014/main" id="{E73C2775-C851-FD02-9729-90C1EFF30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7526" y="4549593"/>
            <a:ext cx="2340302" cy="2299347"/>
          </a:xfrm>
          <a:prstGeom prst="rect">
            <a:avLst/>
          </a:prstGeom>
          <a:noFill/>
          <a:extLst>
            <a:ext uri="{909E8E84-426E-40DD-AFC4-6F175D3DCCD1}">
              <a14:hiddenFill xmlns:a14="http://schemas.microsoft.com/office/drawing/2010/main">
                <a:solidFill>
                  <a:srgbClr val="FFFFFF"/>
                </a:solidFill>
              </a14:hiddenFill>
            </a:ext>
          </a:extLst>
        </p:spPr>
      </p:pic>
      <p:pic>
        <p:nvPicPr>
          <p:cNvPr id="149" name="図 148">
            <a:extLst>
              <a:ext uri="{FF2B5EF4-FFF2-40B4-BE49-F238E27FC236}">
                <a16:creationId xmlns:a16="http://schemas.microsoft.com/office/drawing/2014/main" id="{971CE597-8FCC-720A-6516-3A6026122584}"/>
              </a:ext>
            </a:extLst>
          </p:cNvPr>
          <p:cNvPicPr>
            <a:picLocks noChangeAspect="1"/>
          </p:cNvPicPr>
          <p:nvPr/>
        </p:nvPicPr>
        <p:blipFill>
          <a:blip r:embed="rId6"/>
          <a:stretch>
            <a:fillRect/>
          </a:stretch>
        </p:blipFill>
        <p:spPr>
          <a:xfrm>
            <a:off x="7969946" y="1383595"/>
            <a:ext cx="786687" cy="2470960"/>
          </a:xfrm>
          <a:prstGeom prst="rect">
            <a:avLst/>
          </a:prstGeom>
        </p:spPr>
      </p:pic>
      <p:pic>
        <p:nvPicPr>
          <p:cNvPr id="150" name="図 149">
            <a:extLst>
              <a:ext uri="{FF2B5EF4-FFF2-40B4-BE49-F238E27FC236}">
                <a16:creationId xmlns:a16="http://schemas.microsoft.com/office/drawing/2014/main" id="{20F3EFEF-A852-B7ED-2801-12DBE00686C2}"/>
              </a:ext>
            </a:extLst>
          </p:cNvPr>
          <p:cNvPicPr>
            <a:picLocks noChangeAspect="1"/>
          </p:cNvPicPr>
          <p:nvPr/>
        </p:nvPicPr>
        <p:blipFill>
          <a:blip r:embed="rId6"/>
          <a:stretch>
            <a:fillRect/>
          </a:stretch>
        </p:blipFill>
        <p:spPr>
          <a:xfrm>
            <a:off x="8898929" y="1378703"/>
            <a:ext cx="786687" cy="2470960"/>
          </a:xfrm>
          <a:prstGeom prst="rect">
            <a:avLst/>
          </a:prstGeom>
        </p:spPr>
      </p:pic>
      <p:sp>
        <p:nvSpPr>
          <p:cNvPr id="151" name="矢印: 右 150">
            <a:extLst>
              <a:ext uri="{FF2B5EF4-FFF2-40B4-BE49-F238E27FC236}">
                <a16:creationId xmlns:a16="http://schemas.microsoft.com/office/drawing/2014/main" id="{2384F793-39EC-E3C5-77B1-0F1E4CF41A71}"/>
              </a:ext>
            </a:extLst>
          </p:cNvPr>
          <p:cNvSpPr/>
          <p:nvPr/>
        </p:nvSpPr>
        <p:spPr>
          <a:xfrm rot="5400000">
            <a:off x="8883048" y="4077359"/>
            <a:ext cx="1159350" cy="1029532"/>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四角形: 角を丸くする 151">
            <a:extLst>
              <a:ext uri="{FF2B5EF4-FFF2-40B4-BE49-F238E27FC236}">
                <a16:creationId xmlns:a16="http://schemas.microsoft.com/office/drawing/2014/main" id="{AFD33B7B-A350-97A9-DEE2-496EA993F2BF}"/>
              </a:ext>
            </a:extLst>
          </p:cNvPr>
          <p:cNvSpPr/>
          <p:nvPr/>
        </p:nvSpPr>
        <p:spPr>
          <a:xfrm>
            <a:off x="161925" y="1388948"/>
            <a:ext cx="1868319" cy="4907077"/>
          </a:xfrm>
          <a:prstGeom prst="roundRect">
            <a:avLst>
              <a:gd name="adj" fmla="val 7512"/>
            </a:avLst>
          </a:prstGeom>
          <a:noFill/>
          <a:ln w="57150">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4" name="コネクタ: カギ線 153">
            <a:extLst>
              <a:ext uri="{FF2B5EF4-FFF2-40B4-BE49-F238E27FC236}">
                <a16:creationId xmlns:a16="http://schemas.microsoft.com/office/drawing/2014/main" id="{3843C669-51FF-8EA5-A31A-B1EBE2EDAAC4}"/>
              </a:ext>
            </a:extLst>
          </p:cNvPr>
          <p:cNvCxnSpPr>
            <a:cxnSpLocks/>
            <a:stCxn id="152" idx="0"/>
            <a:endCxn id="59" idx="0"/>
          </p:cNvCxnSpPr>
          <p:nvPr/>
        </p:nvCxnSpPr>
        <p:spPr>
          <a:xfrm rot="5400000" flipH="1" flipV="1">
            <a:off x="5325464" y="-3210205"/>
            <a:ext cx="369774" cy="8828533"/>
          </a:xfrm>
          <a:prstGeom prst="bentConnector3">
            <a:avLst>
              <a:gd name="adj1" fmla="val 16182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7" name="テキスト ボックス 156">
            <a:extLst>
              <a:ext uri="{FF2B5EF4-FFF2-40B4-BE49-F238E27FC236}">
                <a16:creationId xmlns:a16="http://schemas.microsoft.com/office/drawing/2014/main" id="{DE5F2C77-7884-CEC0-41A5-2D56249E3728}"/>
              </a:ext>
            </a:extLst>
          </p:cNvPr>
          <p:cNvSpPr txBox="1"/>
          <p:nvPr/>
        </p:nvSpPr>
        <p:spPr>
          <a:xfrm>
            <a:off x="9769171" y="3093203"/>
            <a:ext cx="2278851" cy="923330"/>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RNA</a:t>
            </a:r>
            <a:r>
              <a:rPr kumimoji="1" lang="ja-JP" altLang="en-US" dirty="0">
                <a:latin typeface="BIZ UDPゴシック" panose="020B0400000000000000" pitchFamily="50" charset="-128"/>
                <a:ea typeface="BIZ UDPゴシック" panose="020B0400000000000000" pitchFamily="50" charset="-128"/>
              </a:rPr>
              <a:t>を合成した後の</a:t>
            </a:r>
            <a:r>
              <a:rPr kumimoji="1" lang="en-US" altLang="ja-JP" dirty="0">
                <a:latin typeface="BIZ UDPゴシック" panose="020B0400000000000000" pitchFamily="50" charset="-128"/>
                <a:ea typeface="BIZ UDPゴシック" panose="020B0400000000000000" pitchFamily="50" charset="-128"/>
              </a:rPr>
              <a:t>DNA</a:t>
            </a:r>
            <a:r>
              <a:rPr kumimoji="1" lang="ja-JP" altLang="en-US" dirty="0">
                <a:latin typeface="BIZ UDPゴシック" panose="020B0400000000000000" pitchFamily="50" charset="-128"/>
                <a:ea typeface="BIZ UDPゴシック" panose="020B0400000000000000" pitchFamily="50" charset="-128"/>
              </a:rPr>
              <a:t>は、分解酵素でバラバラにする・・・</a:t>
            </a:r>
          </a:p>
        </p:txBody>
      </p:sp>
      <p:sp>
        <p:nvSpPr>
          <p:cNvPr id="158" name="テキスト ボックス 157">
            <a:extLst>
              <a:ext uri="{FF2B5EF4-FFF2-40B4-BE49-F238E27FC236}">
                <a16:creationId xmlns:a16="http://schemas.microsoft.com/office/drawing/2014/main" id="{F53D40AD-B8F5-CEBA-275B-E385F1C0CB0B}"/>
              </a:ext>
            </a:extLst>
          </p:cNvPr>
          <p:cNvSpPr txBox="1"/>
          <p:nvPr/>
        </p:nvSpPr>
        <p:spPr>
          <a:xfrm>
            <a:off x="5955117" y="955724"/>
            <a:ext cx="1129970"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ｍ</a:t>
            </a:r>
            <a:r>
              <a:rPr kumimoji="1" lang="en-US" altLang="ja-JP" dirty="0">
                <a:latin typeface="BIZ UDPゴシック" panose="020B0400000000000000" pitchFamily="50" charset="-128"/>
                <a:ea typeface="BIZ UDPゴシック" panose="020B0400000000000000" pitchFamily="50" charset="-128"/>
              </a:rPr>
              <a:t>RNA</a:t>
            </a:r>
            <a:endParaRPr kumimoji="1" lang="ja-JP" altLang="en-US" dirty="0">
              <a:latin typeface="BIZ UDPゴシック" panose="020B0400000000000000" pitchFamily="50" charset="-128"/>
              <a:ea typeface="BIZ UDPゴシック" panose="020B0400000000000000" pitchFamily="50" charset="-128"/>
            </a:endParaRPr>
          </a:p>
        </p:txBody>
      </p:sp>
      <p:pic>
        <p:nvPicPr>
          <p:cNvPr id="1028" name="Picture 4" descr="家の解体・建替えのイラスト">
            <a:extLst>
              <a:ext uri="{FF2B5EF4-FFF2-40B4-BE49-F238E27FC236}">
                <a16:creationId xmlns:a16="http://schemas.microsoft.com/office/drawing/2014/main" id="{7F64CBB4-AF8B-424B-D684-AD4F8F5506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2947" y="480770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壊している人のイラスト（棒人間）">
            <a:extLst>
              <a:ext uri="{FF2B5EF4-FFF2-40B4-BE49-F238E27FC236}">
                <a16:creationId xmlns:a16="http://schemas.microsoft.com/office/drawing/2014/main" id="{120BBAC7-45C7-8D23-3BC9-7F6F7E11C8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9441" y="1505149"/>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ゴミの分別のイラスト">
            <a:extLst>
              <a:ext uri="{FF2B5EF4-FFF2-40B4-BE49-F238E27FC236}">
                <a16:creationId xmlns:a16="http://schemas.microsoft.com/office/drawing/2014/main" id="{C0279BFF-479D-6C7D-ECDF-4F61DB5244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6996" y="48355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0" descr="コロナウイルスのワクチンのイラスト">
            <a:extLst>
              <a:ext uri="{FF2B5EF4-FFF2-40B4-BE49-F238E27FC236}">
                <a16:creationId xmlns:a16="http://schemas.microsoft.com/office/drawing/2014/main" id="{2EFC270F-6BCE-056C-E4B1-CAF61D216F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3013" y="6148421"/>
            <a:ext cx="566673" cy="671944"/>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0" descr="コロナウイルスのワクチンのイラスト">
            <a:extLst>
              <a:ext uri="{FF2B5EF4-FFF2-40B4-BE49-F238E27FC236}">
                <a16:creationId xmlns:a16="http://schemas.microsoft.com/office/drawing/2014/main" id="{11DD217B-0C0F-B8B1-B324-E22450C298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2257" y="6148421"/>
            <a:ext cx="566673" cy="671944"/>
          </a:xfrm>
          <a:prstGeom prst="rect">
            <a:avLst/>
          </a:prstGeom>
          <a:noFill/>
          <a:extLst>
            <a:ext uri="{909E8E84-426E-40DD-AFC4-6F175D3DCCD1}">
              <a14:hiddenFill xmlns:a14="http://schemas.microsoft.com/office/drawing/2010/main">
                <a:solidFill>
                  <a:srgbClr val="FFFFFF"/>
                </a:solidFill>
              </a14:hiddenFill>
            </a:ext>
          </a:extLst>
        </p:spPr>
      </p:pic>
      <p:pic>
        <p:nvPicPr>
          <p:cNvPr id="169" name="図 168">
            <a:extLst>
              <a:ext uri="{FF2B5EF4-FFF2-40B4-BE49-F238E27FC236}">
                <a16:creationId xmlns:a16="http://schemas.microsoft.com/office/drawing/2014/main" id="{9C47922B-0145-D5D2-D17C-A6ED9D41EA29}"/>
              </a:ext>
            </a:extLst>
          </p:cNvPr>
          <p:cNvPicPr>
            <a:picLocks noChangeAspect="1"/>
          </p:cNvPicPr>
          <p:nvPr/>
        </p:nvPicPr>
        <p:blipFill>
          <a:blip r:embed="rId3"/>
          <a:stretch>
            <a:fillRect/>
          </a:stretch>
        </p:blipFill>
        <p:spPr>
          <a:xfrm rot="5400000">
            <a:off x="6072478" y="5744353"/>
            <a:ext cx="1707180" cy="355787"/>
          </a:xfrm>
          <a:prstGeom prst="rect">
            <a:avLst/>
          </a:prstGeom>
        </p:spPr>
      </p:pic>
    </p:spTree>
    <p:extLst>
      <p:ext uri="{BB962C8B-B14F-4D97-AF65-F5344CB8AC3E}">
        <p14:creationId xmlns:p14="http://schemas.microsoft.com/office/powerpoint/2010/main" val="373009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0" y="88704"/>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736175037">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主なコロナワクチン開発の進捗状況</a:t>
            </a:r>
            <a:endParaRPr lang="en-US" altLang="ja-JP" sz="3200" b="1" dirty="0">
              <a:latin typeface="Maiandra GD" panose="020E0502030308020204" pitchFamily="34" charset="0"/>
              <a:ea typeface="HG丸ｺﾞｼｯｸM-PRO" panose="020F0600000000000000" pitchFamily="50" charset="-128"/>
            </a:endParaRPr>
          </a:p>
        </p:txBody>
      </p:sp>
      <p:pic>
        <p:nvPicPr>
          <p:cNvPr id="3" name="図 2">
            <a:extLst>
              <a:ext uri="{FF2B5EF4-FFF2-40B4-BE49-F238E27FC236}">
                <a16:creationId xmlns:a16="http://schemas.microsoft.com/office/drawing/2014/main" id="{8849D024-7762-B88A-FCDA-AB4C8E805A55}"/>
              </a:ext>
            </a:extLst>
          </p:cNvPr>
          <p:cNvPicPr>
            <a:picLocks noChangeAspect="1"/>
          </p:cNvPicPr>
          <p:nvPr/>
        </p:nvPicPr>
        <p:blipFill>
          <a:blip r:embed="rId3"/>
          <a:stretch>
            <a:fillRect/>
          </a:stretch>
        </p:blipFill>
        <p:spPr>
          <a:xfrm>
            <a:off x="1758559" y="769178"/>
            <a:ext cx="8499626" cy="5900226"/>
          </a:xfrm>
          <a:prstGeom prst="rect">
            <a:avLst/>
          </a:prstGeom>
        </p:spPr>
      </p:pic>
      <p:pic>
        <p:nvPicPr>
          <p:cNvPr id="7" name="図 6">
            <a:extLst>
              <a:ext uri="{FF2B5EF4-FFF2-40B4-BE49-F238E27FC236}">
                <a16:creationId xmlns:a16="http://schemas.microsoft.com/office/drawing/2014/main" id="{A0E8967A-29BB-7862-5351-1AFBAEBC792F}"/>
              </a:ext>
            </a:extLst>
          </p:cNvPr>
          <p:cNvPicPr>
            <a:picLocks noChangeAspect="1"/>
          </p:cNvPicPr>
          <p:nvPr/>
        </p:nvPicPr>
        <p:blipFill>
          <a:blip r:embed="rId4"/>
          <a:stretch>
            <a:fillRect/>
          </a:stretch>
        </p:blipFill>
        <p:spPr>
          <a:xfrm>
            <a:off x="10433441" y="5228376"/>
            <a:ext cx="1629624" cy="1629624"/>
          </a:xfrm>
          <a:prstGeom prst="rect">
            <a:avLst/>
          </a:prstGeom>
        </p:spPr>
      </p:pic>
      <p:sp>
        <p:nvSpPr>
          <p:cNvPr id="8" name="テキスト ボックス 7">
            <a:extLst>
              <a:ext uri="{FF2B5EF4-FFF2-40B4-BE49-F238E27FC236}">
                <a16:creationId xmlns:a16="http://schemas.microsoft.com/office/drawing/2014/main" id="{12E28D7B-8B38-08D8-D07D-2988E06EACD1}"/>
              </a:ext>
            </a:extLst>
          </p:cNvPr>
          <p:cNvSpPr txBox="1"/>
          <p:nvPr/>
        </p:nvSpPr>
        <p:spPr>
          <a:xfrm>
            <a:off x="1933815" y="6653880"/>
            <a:ext cx="8037499"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（出所）厚生労働省：</a:t>
            </a:r>
            <a:r>
              <a:rPr kumimoji="1" lang="en-US" altLang="ja-JP" sz="900" dirty="0">
                <a:latin typeface="BIZ UDPゴシック" panose="020B0400000000000000" pitchFamily="50" charset="-128"/>
                <a:ea typeface="BIZ UDPゴシック" panose="020B0400000000000000" pitchFamily="50" charset="-128"/>
                <a:hlinkClick r:id="rId5"/>
              </a:rPr>
              <a:t>https://www.mhlw.go.jp/content/10900000/001182341.pdf</a:t>
            </a:r>
            <a:r>
              <a:rPr kumimoji="1" lang="ja-JP" altLang="en-US" sz="900" dirty="0">
                <a:latin typeface="BIZ UDPゴシック" panose="020B0400000000000000" pitchFamily="50" charset="-128"/>
                <a:ea typeface="BIZ UDPゴシック" panose="020B0400000000000000" pitchFamily="50" charset="-128"/>
              </a:rPr>
              <a:t>　</a:t>
            </a:r>
          </a:p>
        </p:txBody>
      </p:sp>
      <p:pic>
        <p:nvPicPr>
          <p:cNvPr id="1026" name="Picture 2" descr="コロナウイルスのワクチンのイラスト">
            <a:extLst>
              <a:ext uri="{FF2B5EF4-FFF2-40B4-BE49-F238E27FC236}">
                <a16:creationId xmlns:a16="http://schemas.microsoft.com/office/drawing/2014/main" id="{DD06F369-AA61-EDCA-9420-A9745A76D0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85" y="855937"/>
            <a:ext cx="2001977" cy="23738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吹き矢を吹く忍者のイラスト">
            <a:extLst>
              <a:ext uri="{FF2B5EF4-FFF2-40B4-BE49-F238E27FC236}">
                <a16:creationId xmlns:a16="http://schemas.microsoft.com/office/drawing/2014/main" id="{456DE84C-AA8A-2193-AED9-E86FB6C4F8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636" y="2285328"/>
            <a:ext cx="1554179" cy="15541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吹き矢を吹く忍者のイラスト">
            <a:extLst>
              <a:ext uri="{FF2B5EF4-FFF2-40B4-BE49-F238E27FC236}">
                <a16:creationId xmlns:a16="http://schemas.microsoft.com/office/drawing/2014/main" id="{93BD6B98-2732-D97C-1FE5-F0C7AA4E93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300" y="5182339"/>
            <a:ext cx="1554179" cy="155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57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0" y="88704"/>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736175037">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明治製菓ファルマ</a:t>
            </a:r>
            <a:endParaRPr lang="en-US" altLang="ja-JP" sz="3200" b="1" dirty="0">
              <a:latin typeface="Maiandra GD" panose="020E0502030308020204" pitchFamily="34" charset="0"/>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12E28D7B-8B38-08D8-D07D-2988E06EACD1}"/>
              </a:ext>
            </a:extLst>
          </p:cNvPr>
          <p:cNvSpPr txBox="1"/>
          <p:nvPr/>
        </p:nvSpPr>
        <p:spPr>
          <a:xfrm>
            <a:off x="1933815" y="6653880"/>
            <a:ext cx="8037499"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（出所）明治製菓ファルマ：</a:t>
            </a:r>
            <a:r>
              <a:rPr kumimoji="1" lang="en-US" altLang="ja-JP" sz="900" dirty="0">
                <a:latin typeface="BIZ UDPゴシック" panose="020B0400000000000000" pitchFamily="50" charset="-128"/>
                <a:ea typeface="BIZ UDPゴシック" panose="020B0400000000000000" pitchFamily="50" charset="-128"/>
                <a:hlinkClick r:id="rId3"/>
              </a:rPr>
              <a:t>https://www.meiji.com/innovation/pipeline/</a:t>
            </a:r>
            <a:r>
              <a:rPr kumimoji="1" lang="ja-JP" altLang="en-US" sz="900" dirty="0">
                <a:latin typeface="BIZ UDPゴシック" panose="020B0400000000000000" pitchFamily="50" charset="-128"/>
                <a:ea typeface="BIZ UDPゴシック" panose="020B0400000000000000" pitchFamily="50" charset="-128"/>
              </a:rPr>
              <a:t>　　</a:t>
            </a:r>
          </a:p>
        </p:txBody>
      </p:sp>
      <p:pic>
        <p:nvPicPr>
          <p:cNvPr id="5" name="図 4">
            <a:extLst>
              <a:ext uri="{FF2B5EF4-FFF2-40B4-BE49-F238E27FC236}">
                <a16:creationId xmlns:a16="http://schemas.microsoft.com/office/drawing/2014/main" id="{F747A383-5FEA-2B0D-2B0D-6FE69A7B001E}"/>
              </a:ext>
            </a:extLst>
          </p:cNvPr>
          <p:cNvPicPr>
            <a:picLocks noChangeAspect="1"/>
          </p:cNvPicPr>
          <p:nvPr/>
        </p:nvPicPr>
        <p:blipFill>
          <a:blip r:embed="rId4"/>
          <a:stretch>
            <a:fillRect/>
          </a:stretch>
        </p:blipFill>
        <p:spPr>
          <a:xfrm>
            <a:off x="1251821" y="833473"/>
            <a:ext cx="9414383" cy="5820407"/>
          </a:xfrm>
          <a:prstGeom prst="rect">
            <a:avLst/>
          </a:prstGeom>
        </p:spPr>
      </p:pic>
      <p:sp>
        <p:nvSpPr>
          <p:cNvPr id="6" name="正方形/長方形 5">
            <a:extLst>
              <a:ext uri="{FF2B5EF4-FFF2-40B4-BE49-F238E27FC236}">
                <a16:creationId xmlns:a16="http://schemas.microsoft.com/office/drawing/2014/main" id="{1D0703D1-D8C6-2B95-C07B-71D54FB6C8A3}"/>
              </a:ext>
            </a:extLst>
          </p:cNvPr>
          <p:cNvSpPr/>
          <p:nvPr/>
        </p:nvSpPr>
        <p:spPr>
          <a:xfrm>
            <a:off x="1251821" y="2013217"/>
            <a:ext cx="9414383" cy="1321654"/>
          </a:xfrm>
          <a:custGeom>
            <a:avLst/>
            <a:gdLst>
              <a:gd name="connsiteX0" fmla="*/ 0 w 9414383"/>
              <a:gd name="connsiteY0" fmla="*/ 0 h 1321654"/>
              <a:gd name="connsiteX1" fmla="*/ 9414383 w 9414383"/>
              <a:gd name="connsiteY1" fmla="*/ 0 h 1321654"/>
              <a:gd name="connsiteX2" fmla="*/ 9414383 w 9414383"/>
              <a:gd name="connsiteY2" fmla="*/ 1321654 h 1321654"/>
              <a:gd name="connsiteX3" fmla="*/ 0 w 9414383"/>
              <a:gd name="connsiteY3" fmla="*/ 1321654 h 1321654"/>
              <a:gd name="connsiteX4" fmla="*/ 0 w 9414383"/>
              <a:gd name="connsiteY4" fmla="*/ 0 h 1321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4383" h="1321654" extrusionOk="0">
                <a:moveTo>
                  <a:pt x="0" y="0"/>
                </a:moveTo>
                <a:cubicBezTo>
                  <a:pt x="2217066" y="133403"/>
                  <a:pt x="8133824" y="-102395"/>
                  <a:pt x="9414383" y="0"/>
                </a:cubicBezTo>
                <a:cubicBezTo>
                  <a:pt x="9391490" y="258703"/>
                  <a:pt x="9488243" y="688489"/>
                  <a:pt x="9414383" y="1321654"/>
                </a:cubicBezTo>
                <a:cubicBezTo>
                  <a:pt x="7345172" y="1432057"/>
                  <a:pt x="2923023" y="1284064"/>
                  <a:pt x="0" y="1321654"/>
                </a:cubicBezTo>
                <a:cubicBezTo>
                  <a:pt x="55478" y="787507"/>
                  <a:pt x="-82410" y="153442"/>
                  <a:pt x="0" y="0"/>
                </a:cubicBezTo>
                <a:close/>
              </a:path>
            </a:pathLst>
          </a:custGeom>
          <a:noFill/>
          <a:ln w="76200">
            <a:solidFill>
              <a:srgbClr val="C00000"/>
            </a:solidFill>
            <a:extLst>
              <a:ext uri="{C807C97D-BFC1-408E-A445-0C87EB9F89A2}">
                <ask:lineSketchStyleProps xmlns:ask="http://schemas.microsoft.com/office/drawing/2018/sketchyshapes" sd="400823883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81835463-CD1D-BEDA-B718-257022F3EAD8}"/>
              </a:ext>
            </a:extLst>
          </p:cNvPr>
          <p:cNvPicPr>
            <a:picLocks noChangeAspect="1"/>
          </p:cNvPicPr>
          <p:nvPr/>
        </p:nvPicPr>
        <p:blipFill>
          <a:blip r:embed="rId5"/>
          <a:stretch>
            <a:fillRect/>
          </a:stretch>
        </p:blipFill>
        <p:spPr>
          <a:xfrm>
            <a:off x="10822401" y="5598379"/>
            <a:ext cx="1195428" cy="1195428"/>
          </a:xfrm>
          <a:prstGeom prst="rect">
            <a:avLst/>
          </a:prstGeom>
        </p:spPr>
      </p:pic>
      <p:sp>
        <p:nvSpPr>
          <p:cNvPr id="13" name="テキスト ボックス 12">
            <a:extLst>
              <a:ext uri="{FF2B5EF4-FFF2-40B4-BE49-F238E27FC236}">
                <a16:creationId xmlns:a16="http://schemas.microsoft.com/office/drawing/2014/main" id="{447EED02-70E0-57E0-4FD6-9DC5E8E6ABB3}"/>
              </a:ext>
            </a:extLst>
          </p:cNvPr>
          <p:cNvSpPr txBox="1"/>
          <p:nvPr/>
        </p:nvSpPr>
        <p:spPr>
          <a:xfrm>
            <a:off x="3119718" y="2304712"/>
            <a:ext cx="1782695" cy="338554"/>
          </a:xfrm>
          <a:prstGeom prst="rect">
            <a:avLst/>
          </a:prstGeom>
          <a:noFill/>
        </p:spPr>
        <p:txBody>
          <a:bodyPr wrap="square">
            <a:spAutoFit/>
          </a:bodyPr>
          <a:lstStyle/>
          <a:p>
            <a:pPr algn="ctr"/>
            <a:r>
              <a:rPr lang="ja-JP" altLang="en-US" sz="1600" b="1" i="0" dirty="0">
                <a:solidFill>
                  <a:srgbClr val="C00000"/>
                </a:solidFill>
                <a:effectLst/>
                <a:latin typeface="BIZ UDPゴシック" panose="020B0400000000000000" pitchFamily="50" charset="-128"/>
                <a:ea typeface="BIZ UDPゴシック" panose="020B0400000000000000" pitchFamily="50" charset="-128"/>
              </a:rPr>
              <a:t>コスタイベ筋注用</a:t>
            </a:r>
            <a:endParaRPr lang="ja-JP" altLang="en-US" sz="1600" b="1"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4574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0" y="88704"/>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736175037">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ｍ</a:t>
            </a:r>
            <a:r>
              <a:rPr lang="en-US" altLang="ja-JP" sz="3200" b="1" dirty="0">
                <a:latin typeface="Maiandra GD" panose="020E0502030308020204" pitchFamily="34" charset="0"/>
                <a:ea typeface="HG丸ｺﾞｼｯｸM-PRO" panose="020F0600000000000000" pitchFamily="50" charset="-128"/>
              </a:rPr>
              <a:t>RNA</a:t>
            </a:r>
            <a:r>
              <a:rPr lang="ja-JP" altLang="en-US" sz="3200" b="1" dirty="0">
                <a:latin typeface="Maiandra GD" panose="020E0502030308020204" pitchFamily="34" charset="0"/>
                <a:ea typeface="HG丸ｺﾞｼｯｸM-PRO" panose="020F0600000000000000" pitchFamily="50" charset="-128"/>
              </a:rPr>
              <a:t>ルマの製造施設</a:t>
            </a:r>
            <a:endParaRPr lang="en-US" altLang="ja-JP" sz="3200" b="1" dirty="0">
              <a:latin typeface="Maiandra GD" panose="020E0502030308020204" pitchFamily="34" charset="0"/>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12E28D7B-8B38-08D8-D07D-2988E06EACD1}"/>
              </a:ext>
            </a:extLst>
          </p:cNvPr>
          <p:cNvSpPr txBox="1"/>
          <p:nvPr/>
        </p:nvSpPr>
        <p:spPr>
          <a:xfrm>
            <a:off x="1933815" y="6653880"/>
            <a:ext cx="8037499"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（出所）明治製菓ファルマ：</a:t>
            </a:r>
          </a:p>
        </p:txBody>
      </p:sp>
      <p:sp>
        <p:nvSpPr>
          <p:cNvPr id="3" name="テキスト ボックス 2">
            <a:extLst>
              <a:ext uri="{FF2B5EF4-FFF2-40B4-BE49-F238E27FC236}">
                <a16:creationId xmlns:a16="http://schemas.microsoft.com/office/drawing/2014/main" id="{07228925-0510-5EFA-65E3-F0F2BA7AA074}"/>
              </a:ext>
            </a:extLst>
          </p:cNvPr>
          <p:cNvSpPr txBox="1"/>
          <p:nvPr/>
        </p:nvSpPr>
        <p:spPr>
          <a:xfrm>
            <a:off x="245569" y="844082"/>
            <a:ext cx="11702784" cy="1200329"/>
          </a:xfrm>
          <a:prstGeom prst="rect">
            <a:avLst/>
          </a:prstGeom>
          <a:noFill/>
        </p:spPr>
        <p:txBody>
          <a:bodyPr wrap="square">
            <a:spAutoFit/>
          </a:bodyPr>
          <a:lstStyle/>
          <a:p>
            <a:r>
              <a:rPr lang="ja-JP" altLang="en-US" b="0" i="0" dirty="0">
                <a:solidFill>
                  <a:srgbClr val="333333"/>
                </a:solidFill>
                <a:effectLst/>
                <a:latin typeface="Meiryo" panose="020B0604030504040204" pitchFamily="50" charset="-128"/>
                <a:ea typeface="Meiryo" panose="020B0604030504040204" pitchFamily="50" charset="-128"/>
              </a:rPr>
              <a:t>日本初の</a:t>
            </a:r>
            <a:r>
              <a:rPr lang="en-US" altLang="ja-JP" b="0" i="0" dirty="0">
                <a:solidFill>
                  <a:srgbClr val="333333"/>
                </a:solidFill>
                <a:effectLst/>
                <a:latin typeface="Meiryo" panose="020B0604030504040204" pitchFamily="50" charset="-128"/>
                <a:ea typeface="Meiryo" panose="020B0604030504040204" pitchFamily="50" charset="-128"/>
              </a:rPr>
              <a:t>mRNA</a:t>
            </a:r>
            <a:r>
              <a:rPr lang="ja-JP" altLang="en-US" b="0" i="0" dirty="0">
                <a:solidFill>
                  <a:srgbClr val="333333"/>
                </a:solidFill>
                <a:effectLst/>
                <a:latin typeface="Meiryo" panose="020B0604030504040204" pitchFamily="50" charset="-128"/>
                <a:ea typeface="Meiryo" panose="020B0604030504040204" pitchFamily="50" charset="-128"/>
              </a:rPr>
              <a:t>ワクチンの原薬製造施設は経産省の復興支援補助金でアルカリス社が福島県南相馬市に</a:t>
            </a:r>
            <a:r>
              <a:rPr lang="en-US" altLang="ja-JP" b="0" i="0" dirty="0">
                <a:solidFill>
                  <a:srgbClr val="333333"/>
                </a:solidFill>
                <a:effectLst/>
                <a:latin typeface="Meiryo" panose="020B0604030504040204" pitchFamily="50" charset="-128"/>
                <a:ea typeface="Meiryo" panose="020B0604030504040204" pitchFamily="50" charset="-128"/>
              </a:rPr>
              <a:t>23</a:t>
            </a:r>
            <a:r>
              <a:rPr lang="ja-JP" altLang="en-US" b="0" i="0" dirty="0">
                <a:solidFill>
                  <a:srgbClr val="333333"/>
                </a:solidFill>
                <a:effectLst/>
                <a:latin typeface="Meiryo" panose="020B0604030504040204" pitchFamily="50" charset="-128"/>
                <a:ea typeface="Meiryo" panose="020B0604030504040204" pitchFamily="50" charset="-128"/>
              </a:rPr>
              <a:t>年</a:t>
            </a:r>
            <a:r>
              <a:rPr lang="en-US" altLang="ja-JP" b="0" i="0" dirty="0">
                <a:solidFill>
                  <a:srgbClr val="333333"/>
                </a:solidFill>
                <a:effectLst/>
                <a:latin typeface="Meiryo" panose="020B0604030504040204" pitchFamily="50" charset="-128"/>
                <a:ea typeface="Meiryo" panose="020B0604030504040204" pitchFamily="50" charset="-128"/>
              </a:rPr>
              <a:t>7</a:t>
            </a:r>
            <a:r>
              <a:rPr lang="ja-JP" altLang="en-US" b="0" i="0" dirty="0">
                <a:solidFill>
                  <a:srgbClr val="333333"/>
                </a:solidFill>
                <a:effectLst/>
                <a:latin typeface="Meiryo" panose="020B0604030504040204" pitchFamily="50" charset="-128"/>
                <a:ea typeface="Meiryo" panose="020B0604030504040204" pitchFamily="50" charset="-128"/>
              </a:rPr>
              <a:t>月に</a:t>
            </a:r>
            <a:r>
              <a:rPr lang="en-US" altLang="ja-JP" b="0" i="0" dirty="0">
                <a:solidFill>
                  <a:srgbClr val="333333"/>
                </a:solidFill>
                <a:effectLst/>
                <a:latin typeface="Meiryo" panose="020B0604030504040204" pitchFamily="50" charset="-128"/>
                <a:ea typeface="Meiryo" panose="020B0604030504040204" pitchFamily="50" charset="-128"/>
              </a:rPr>
              <a:t>DS</a:t>
            </a:r>
            <a:r>
              <a:rPr lang="ja-JP" altLang="en-US" b="0" i="0" dirty="0">
                <a:solidFill>
                  <a:srgbClr val="333333"/>
                </a:solidFill>
                <a:effectLst/>
                <a:latin typeface="Meiryo" panose="020B0604030504040204" pitchFamily="50" charset="-128"/>
                <a:ea typeface="Meiryo" panose="020B0604030504040204" pitchFamily="50" charset="-128"/>
              </a:rPr>
              <a:t>棟を建設。</a:t>
            </a:r>
            <a:endParaRPr lang="en-US" altLang="ja-JP" b="0" i="0" dirty="0">
              <a:solidFill>
                <a:srgbClr val="333333"/>
              </a:solidFill>
              <a:effectLst/>
              <a:latin typeface="Meiryo" panose="020B0604030504040204" pitchFamily="50" charset="-128"/>
              <a:ea typeface="Meiryo" panose="020B0604030504040204" pitchFamily="50" charset="-128"/>
            </a:endParaRPr>
          </a:p>
          <a:p>
            <a:r>
              <a:rPr lang="ja-JP" altLang="en-US" b="0" i="0" dirty="0">
                <a:solidFill>
                  <a:srgbClr val="333333"/>
                </a:solidFill>
                <a:effectLst/>
                <a:latin typeface="Meiryo" panose="020B0604030504040204" pitchFamily="50" charset="-128"/>
                <a:ea typeface="Meiryo" panose="020B0604030504040204" pitchFamily="50" charset="-128"/>
              </a:rPr>
              <a:t>製剤製造施設は、経産省のデュアルユース（</a:t>
            </a:r>
            <a:r>
              <a:rPr lang="en-US" altLang="ja-JP" b="0" i="0" dirty="0">
                <a:solidFill>
                  <a:srgbClr val="333333"/>
                </a:solidFill>
                <a:effectLst/>
                <a:latin typeface="Meiryo" panose="020B0604030504040204" pitchFamily="50" charset="-128"/>
                <a:ea typeface="Meiryo" panose="020B0604030504040204" pitchFamily="50" charset="-128"/>
              </a:rPr>
              <a:t>1</a:t>
            </a:r>
            <a:r>
              <a:rPr lang="ja-JP" altLang="en-US" b="0" i="0" dirty="0">
                <a:solidFill>
                  <a:srgbClr val="333333"/>
                </a:solidFill>
                <a:effectLst/>
                <a:latin typeface="Meiryo" panose="020B0604030504040204" pitchFamily="50" charset="-128"/>
                <a:ea typeface="Meiryo" panose="020B0604030504040204" pitchFamily="50" charset="-128"/>
              </a:rPr>
              <a:t>次）でアルカリス社と</a:t>
            </a:r>
            <a:r>
              <a:rPr lang="en-US" altLang="ja-JP" b="0" i="0" dirty="0">
                <a:solidFill>
                  <a:srgbClr val="333333"/>
                </a:solidFill>
                <a:effectLst/>
                <a:latin typeface="Meiryo" panose="020B0604030504040204" pitchFamily="50" charset="-128"/>
                <a:ea typeface="Meiryo" panose="020B0604030504040204" pitchFamily="50" charset="-128"/>
              </a:rPr>
              <a:t>Meiji Seika</a:t>
            </a:r>
            <a:r>
              <a:rPr lang="ja-JP" altLang="en-US" b="0" i="0" dirty="0">
                <a:solidFill>
                  <a:srgbClr val="333333"/>
                </a:solidFill>
                <a:effectLst/>
                <a:latin typeface="Meiryo" panose="020B0604030504040204" pitchFamily="50" charset="-128"/>
                <a:ea typeface="Meiryo" panose="020B0604030504040204" pitchFamily="50" charset="-128"/>
              </a:rPr>
              <a:t>ファルマ共同で南相馬</a:t>
            </a:r>
            <a:r>
              <a:rPr lang="en-US" altLang="ja-JP" b="0" i="0" dirty="0">
                <a:solidFill>
                  <a:srgbClr val="333333"/>
                </a:solidFill>
                <a:effectLst/>
                <a:latin typeface="Meiryo" panose="020B0604030504040204" pitchFamily="50" charset="-128"/>
                <a:ea typeface="Meiryo" panose="020B0604030504040204" pitchFamily="50" charset="-128"/>
              </a:rPr>
              <a:t>DP</a:t>
            </a:r>
            <a:r>
              <a:rPr lang="ja-JP" altLang="en-US" b="0" i="0" dirty="0">
                <a:solidFill>
                  <a:srgbClr val="333333"/>
                </a:solidFill>
                <a:effectLst/>
                <a:latin typeface="Meiryo" panose="020B0604030504040204" pitchFamily="50" charset="-128"/>
                <a:ea typeface="Meiryo" panose="020B0604030504040204" pitchFamily="50" charset="-128"/>
              </a:rPr>
              <a:t>棟を、さらにデュアルユース（</a:t>
            </a:r>
            <a:r>
              <a:rPr lang="en-US" altLang="ja-JP" b="0" i="0" dirty="0">
                <a:solidFill>
                  <a:srgbClr val="333333"/>
                </a:solidFill>
                <a:effectLst/>
                <a:latin typeface="Meiryo" panose="020B0604030504040204" pitchFamily="50" charset="-128"/>
                <a:ea typeface="Meiryo" panose="020B0604030504040204" pitchFamily="50" charset="-128"/>
              </a:rPr>
              <a:t>2</a:t>
            </a:r>
            <a:r>
              <a:rPr lang="ja-JP" altLang="en-US" b="0" i="0" dirty="0">
                <a:solidFill>
                  <a:srgbClr val="333333"/>
                </a:solidFill>
                <a:effectLst/>
                <a:latin typeface="Meiryo" panose="020B0604030504040204" pitchFamily="50" charset="-128"/>
                <a:ea typeface="Meiryo" panose="020B0604030504040204" pitchFamily="50" charset="-128"/>
              </a:rPr>
              <a:t>次）で</a:t>
            </a:r>
            <a:r>
              <a:rPr lang="en-US" altLang="ja-JP" b="0" i="0" dirty="0">
                <a:solidFill>
                  <a:srgbClr val="333333"/>
                </a:solidFill>
                <a:effectLst/>
                <a:latin typeface="Meiryo" panose="020B0604030504040204" pitchFamily="50" charset="-128"/>
                <a:ea typeface="Meiryo" panose="020B0604030504040204" pitchFamily="50" charset="-128"/>
              </a:rPr>
              <a:t>Meiji Seika</a:t>
            </a:r>
            <a:r>
              <a:rPr lang="ja-JP" altLang="en-US" b="0" i="0" dirty="0">
                <a:solidFill>
                  <a:srgbClr val="333333"/>
                </a:solidFill>
                <a:effectLst/>
                <a:latin typeface="Meiryo" panose="020B0604030504040204" pitchFamily="50" charset="-128"/>
                <a:ea typeface="Meiryo" panose="020B0604030504040204" pitchFamily="50" charset="-128"/>
              </a:rPr>
              <a:t>ファルマ足柄製剤新棟を整備。</a:t>
            </a:r>
            <a:endParaRPr lang="ja-JP" altLang="en-US" dirty="0"/>
          </a:p>
        </p:txBody>
      </p:sp>
      <p:pic>
        <p:nvPicPr>
          <p:cNvPr id="7" name="図 6">
            <a:extLst>
              <a:ext uri="{FF2B5EF4-FFF2-40B4-BE49-F238E27FC236}">
                <a16:creationId xmlns:a16="http://schemas.microsoft.com/office/drawing/2014/main" id="{FBE95935-87FE-45B2-2BEF-88C6B2EF4EC1}"/>
              </a:ext>
            </a:extLst>
          </p:cNvPr>
          <p:cNvPicPr>
            <a:picLocks noChangeAspect="1"/>
          </p:cNvPicPr>
          <p:nvPr/>
        </p:nvPicPr>
        <p:blipFill>
          <a:blip r:embed="rId3"/>
          <a:stretch>
            <a:fillRect/>
          </a:stretch>
        </p:blipFill>
        <p:spPr>
          <a:xfrm>
            <a:off x="245569" y="2099907"/>
            <a:ext cx="7177208" cy="4784805"/>
          </a:xfrm>
          <a:prstGeom prst="rect">
            <a:avLst/>
          </a:prstGeom>
          <a:ln w="38100">
            <a:solidFill>
              <a:srgbClr val="FF0000"/>
            </a:solidFill>
          </a:ln>
        </p:spPr>
      </p:pic>
      <p:sp>
        <p:nvSpPr>
          <p:cNvPr id="13" name="テキスト ボックス 12">
            <a:extLst>
              <a:ext uri="{FF2B5EF4-FFF2-40B4-BE49-F238E27FC236}">
                <a16:creationId xmlns:a16="http://schemas.microsoft.com/office/drawing/2014/main" id="{121D1310-CA47-2A7F-513F-CBC3E10E1F13}"/>
              </a:ext>
            </a:extLst>
          </p:cNvPr>
          <p:cNvSpPr txBox="1"/>
          <p:nvPr/>
        </p:nvSpPr>
        <p:spPr>
          <a:xfrm>
            <a:off x="7538036" y="2099907"/>
            <a:ext cx="4556633" cy="3785652"/>
          </a:xfrm>
          <a:prstGeom prst="rect">
            <a:avLst/>
          </a:prstGeom>
          <a:solidFill>
            <a:schemeClr val="bg2"/>
          </a:solid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アルカリスは米国</a:t>
            </a:r>
            <a:r>
              <a:rPr lang="en-US" altLang="ja-JP" sz="1600" dirty="0">
                <a:latin typeface="BIZ UDPゴシック" panose="020B0400000000000000" pitchFamily="50" charset="-128"/>
                <a:ea typeface="BIZ UDPゴシック" panose="020B0400000000000000" pitchFamily="50" charset="-128"/>
              </a:rPr>
              <a:t>Arcturus Therapeutics </a:t>
            </a:r>
            <a:r>
              <a:rPr lang="ja-JP" altLang="en-US" sz="1600" dirty="0">
                <a:latin typeface="BIZ UDPゴシック" panose="020B0400000000000000" pitchFamily="50" charset="-128"/>
                <a:ea typeface="BIZ UDPゴシック" panose="020B0400000000000000" pitchFamily="50" charset="-128"/>
              </a:rPr>
              <a:t>とともに、自己複製型 </a:t>
            </a:r>
            <a:r>
              <a:rPr lang="en-US" altLang="ja-JP" sz="1600" dirty="0">
                <a:latin typeface="BIZ UDPゴシック" panose="020B0400000000000000" pitchFamily="50" charset="-128"/>
                <a:ea typeface="BIZ UDPゴシック" panose="020B0400000000000000" pitchFamily="50" charset="-128"/>
              </a:rPr>
              <a:t>RNA </a:t>
            </a:r>
            <a:r>
              <a:rPr lang="ja-JP" altLang="en-US" sz="1600" dirty="0">
                <a:latin typeface="BIZ UDPゴシック" panose="020B0400000000000000" pitchFamily="50" charset="-128"/>
                <a:ea typeface="BIZ UDPゴシック" panose="020B0400000000000000" pitchFamily="50" charset="-128"/>
              </a:rPr>
              <a:t>ワクチンを、福島県南相馬市で原薬から製剤化まで一気通貫で生産できる</a:t>
            </a:r>
            <a:r>
              <a:rPr lang="en-US" altLang="ja-JP" sz="1600" dirty="0">
                <a:latin typeface="BIZ UDPゴシック" panose="020B0400000000000000" pitchFamily="50" charset="-128"/>
                <a:ea typeface="BIZ UDPゴシック" panose="020B0400000000000000" pitchFamily="50" charset="-128"/>
              </a:rPr>
              <a:t>CDMO</a:t>
            </a:r>
            <a:r>
              <a:rPr lang="ja-JP" altLang="en-US" sz="1600" dirty="0">
                <a:latin typeface="BIZ UDPゴシック" panose="020B0400000000000000" pitchFamily="50" charset="-128"/>
                <a:ea typeface="BIZ UDPゴシック" panose="020B0400000000000000" pitchFamily="50" charset="-128"/>
              </a:rPr>
              <a:t>施設を南相馬に建設中（</a:t>
            </a:r>
            <a:r>
              <a:rPr lang="en-US" altLang="ja-JP" sz="1600" dirty="0">
                <a:latin typeface="BIZ UDPゴシック" panose="020B0400000000000000" pitchFamily="50" charset="-128"/>
                <a:ea typeface="BIZ UDPゴシック" panose="020B0400000000000000" pitchFamily="50" charset="-128"/>
              </a:rPr>
              <a:t>2023</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7</a:t>
            </a:r>
            <a:r>
              <a:rPr lang="ja-JP" altLang="en-US" sz="1600" dirty="0">
                <a:latin typeface="BIZ UDPゴシック" panose="020B0400000000000000" pitchFamily="50" charset="-128"/>
                <a:ea typeface="BIZ UDPゴシック" panose="020B0400000000000000" pitchFamily="50" charset="-128"/>
              </a:rPr>
              <a:t>月に竣工予定）。</a:t>
            </a:r>
            <a:endParaRPr lang="en-US" altLang="ja-JP" sz="1600" dirty="0">
              <a:latin typeface="BIZ UDPゴシック" panose="020B0400000000000000" pitchFamily="50" charset="-128"/>
              <a:ea typeface="BIZ UDPゴシック" panose="020B0400000000000000" pitchFamily="50" charset="-128"/>
            </a:endParaRPr>
          </a:p>
          <a:p>
            <a:endParaRPr lang="ja-JP" altLang="en-US"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フル稼働時</a:t>
            </a:r>
            <a:r>
              <a:rPr lang="ja-JP" altLang="en-US" sz="1600" b="1" dirty="0">
                <a:solidFill>
                  <a:srgbClr val="C00000"/>
                </a:solidFill>
                <a:latin typeface="BIZ UDPゴシック" panose="020B0400000000000000" pitchFamily="50" charset="-128"/>
                <a:ea typeface="BIZ UDPゴシック" panose="020B0400000000000000" pitchFamily="50" charset="-128"/>
              </a:rPr>
              <a:t>年間生産量 </a:t>
            </a:r>
            <a:r>
              <a:rPr lang="en-US" altLang="ja-JP" sz="1600" b="1" dirty="0">
                <a:solidFill>
                  <a:srgbClr val="C00000"/>
                </a:solidFill>
                <a:latin typeface="BIZ UDPゴシック" panose="020B0400000000000000" pitchFamily="50" charset="-128"/>
                <a:ea typeface="BIZ UDPゴシック" panose="020B0400000000000000" pitchFamily="50" charset="-128"/>
              </a:rPr>
              <a:t>5.0 kg </a:t>
            </a:r>
            <a:r>
              <a:rPr lang="ja-JP" altLang="en-US" sz="1600" b="1" dirty="0">
                <a:solidFill>
                  <a:srgbClr val="C00000"/>
                </a:solidFill>
                <a:latin typeface="BIZ UDPゴシック" panose="020B0400000000000000" pitchFamily="50" charset="-128"/>
                <a:ea typeface="BIZ UDPゴシック" panose="020B0400000000000000" pitchFamily="50" charset="-128"/>
              </a:rPr>
              <a:t>の</a:t>
            </a:r>
            <a:r>
              <a:rPr lang="en-US" altLang="ja-JP" sz="1600" b="1" dirty="0">
                <a:solidFill>
                  <a:srgbClr val="C00000"/>
                </a:solidFill>
                <a:latin typeface="BIZ UDPゴシック" panose="020B0400000000000000" pitchFamily="50" charset="-128"/>
                <a:ea typeface="BIZ UDPゴシック" panose="020B0400000000000000" pitchFamily="50" charset="-128"/>
              </a:rPr>
              <a:t>mRNA</a:t>
            </a:r>
            <a:r>
              <a:rPr lang="ja-JP" altLang="en-US" sz="1600" b="1" dirty="0">
                <a:solidFill>
                  <a:srgbClr val="C00000"/>
                </a:solidFill>
                <a:latin typeface="BIZ UDPゴシック" panose="020B0400000000000000" pitchFamily="50" charset="-128"/>
                <a:ea typeface="BIZ UDPゴシック" panose="020B0400000000000000" pitchFamily="50" charset="-128"/>
              </a:rPr>
              <a:t>製造</a:t>
            </a:r>
            <a:r>
              <a:rPr lang="ja-JP" altLang="en-US" sz="1600" dirty="0">
                <a:latin typeface="BIZ UDPゴシック" panose="020B0400000000000000" pitchFamily="50" charset="-128"/>
                <a:ea typeface="BIZ UDPゴシック" panose="020B0400000000000000" pitchFamily="50" charset="-128"/>
              </a:rPr>
              <a:t>が可能。</a:t>
            </a: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これは</a:t>
            </a:r>
            <a:r>
              <a:rPr lang="ja-JP" altLang="en-US" sz="1600" b="1" dirty="0">
                <a:solidFill>
                  <a:srgbClr val="C00000"/>
                </a:solidFill>
                <a:latin typeface="BIZ UDPゴシック" panose="020B0400000000000000" pitchFamily="50" charset="-128"/>
                <a:ea typeface="BIZ UDPゴシック" panose="020B0400000000000000" pitchFamily="50" charset="-128"/>
              </a:rPr>
              <a:t>年間ワクチン</a:t>
            </a:r>
            <a:r>
              <a:rPr lang="en-US" altLang="ja-JP" sz="1600" b="1" dirty="0">
                <a:solidFill>
                  <a:srgbClr val="C00000"/>
                </a:solidFill>
                <a:latin typeface="BIZ UDPゴシック" panose="020B0400000000000000" pitchFamily="50" charset="-128"/>
                <a:ea typeface="BIZ UDPゴシック" panose="020B0400000000000000" pitchFamily="50" charset="-128"/>
              </a:rPr>
              <a:t>10</a:t>
            </a:r>
            <a:r>
              <a:rPr lang="ja-JP" altLang="en-US" sz="1600" b="1" dirty="0">
                <a:solidFill>
                  <a:srgbClr val="C00000"/>
                </a:solidFill>
                <a:latin typeface="BIZ UDPゴシック" panose="020B0400000000000000" pitchFamily="50" charset="-128"/>
                <a:ea typeface="BIZ UDPゴシック" panose="020B0400000000000000" pitchFamily="50" charset="-128"/>
              </a:rPr>
              <a:t>億回分の原薬を生産</a:t>
            </a:r>
            <a:r>
              <a:rPr lang="ja-JP" altLang="en-US" sz="1600" dirty="0">
                <a:latin typeface="BIZ UDPゴシック" panose="020B0400000000000000" pitchFamily="50" charset="-128"/>
                <a:ea typeface="BIZ UDPゴシック" panose="020B0400000000000000" pitchFamily="50" charset="-128"/>
              </a:rPr>
              <a:t>できることを意味する。</a:t>
            </a:r>
            <a:endParaRPr lang="en-US" altLang="ja-JP" sz="1600" dirty="0">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製剤化できれば、我が国の人口を十分にカバーできるのみならず、量産して輸出することも可能となる。</a:t>
            </a:r>
          </a:p>
        </p:txBody>
      </p:sp>
      <p:pic>
        <p:nvPicPr>
          <p:cNvPr id="15" name="図 14">
            <a:extLst>
              <a:ext uri="{FF2B5EF4-FFF2-40B4-BE49-F238E27FC236}">
                <a16:creationId xmlns:a16="http://schemas.microsoft.com/office/drawing/2014/main" id="{79C4EC94-6159-DE72-947C-D25677ABB3EE}"/>
              </a:ext>
            </a:extLst>
          </p:cNvPr>
          <p:cNvPicPr>
            <a:picLocks noChangeAspect="1"/>
          </p:cNvPicPr>
          <p:nvPr/>
        </p:nvPicPr>
        <p:blipFill>
          <a:blip r:embed="rId4"/>
          <a:stretch>
            <a:fillRect/>
          </a:stretch>
        </p:blipFill>
        <p:spPr>
          <a:xfrm>
            <a:off x="6235034" y="2415454"/>
            <a:ext cx="1187743" cy="1187743"/>
          </a:xfrm>
          <a:prstGeom prst="rect">
            <a:avLst/>
          </a:prstGeom>
        </p:spPr>
      </p:pic>
      <p:sp>
        <p:nvSpPr>
          <p:cNvPr id="17" name="テキスト ボックス 16">
            <a:extLst>
              <a:ext uri="{FF2B5EF4-FFF2-40B4-BE49-F238E27FC236}">
                <a16:creationId xmlns:a16="http://schemas.microsoft.com/office/drawing/2014/main" id="{5632D3CC-03FF-FC28-ED6D-DD1630C0B87A}"/>
              </a:ext>
            </a:extLst>
          </p:cNvPr>
          <p:cNvSpPr txBox="1"/>
          <p:nvPr/>
        </p:nvSpPr>
        <p:spPr>
          <a:xfrm>
            <a:off x="7538035" y="5941055"/>
            <a:ext cx="4556633" cy="338554"/>
          </a:xfrm>
          <a:prstGeom prst="rect">
            <a:avLst/>
          </a:prstGeom>
          <a:noFill/>
        </p:spPr>
        <p:txBody>
          <a:bodyPr wrap="square">
            <a:spAutoFit/>
          </a:bodyPr>
          <a:lstStyle/>
          <a:p>
            <a:r>
              <a:rPr lang="ja-JP" altLang="en-US" sz="800" dirty="0">
                <a:latin typeface="BIZ UDPゴシック" panose="020B0400000000000000" pitchFamily="50" charset="-128"/>
                <a:ea typeface="BIZ UDPゴシック" panose="020B0400000000000000" pitchFamily="50" charset="-128"/>
              </a:rPr>
              <a:t>（出所）内閣府：</a:t>
            </a:r>
            <a:endParaRPr lang="en-US" altLang="ja-JP" sz="800" dirty="0">
              <a:latin typeface="BIZ UDPゴシック" panose="020B0400000000000000" pitchFamily="50" charset="-128"/>
              <a:ea typeface="BIZ UDPゴシック" panose="020B0400000000000000" pitchFamily="50" charset="-128"/>
            </a:endParaRPr>
          </a:p>
          <a:p>
            <a:r>
              <a:rPr lang="en-US" altLang="ja-JP" sz="800" dirty="0">
                <a:latin typeface="BIZ UDPゴシック" panose="020B0400000000000000" pitchFamily="50" charset="-128"/>
                <a:ea typeface="BIZ UDPゴシック" panose="020B0400000000000000" pitchFamily="50" charset="-128"/>
              </a:rPr>
              <a:t>https://www8.cao.go.jp/cstp/stmain/pdf/20230314thinktank/siryo7.pdf</a:t>
            </a:r>
            <a:endParaRPr lang="ja-JP" altLang="en-US" sz="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8965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0" y="57968"/>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736175037">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明治製菓ファルマの製造施設</a:t>
            </a:r>
            <a:endParaRPr lang="en-US" altLang="ja-JP" sz="3200" b="1" dirty="0">
              <a:latin typeface="Maiandra GD" panose="020E0502030308020204" pitchFamily="34" charset="0"/>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12E28D7B-8B38-08D8-D07D-2988E06EACD1}"/>
              </a:ext>
            </a:extLst>
          </p:cNvPr>
          <p:cNvSpPr txBox="1"/>
          <p:nvPr/>
        </p:nvSpPr>
        <p:spPr>
          <a:xfrm>
            <a:off x="1933815" y="6653880"/>
            <a:ext cx="8037499"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（出所）明治製菓ファルマ：</a:t>
            </a:r>
            <a:r>
              <a:rPr kumimoji="1" lang="en-US" altLang="ja-JP" sz="900" dirty="0">
                <a:latin typeface="BIZ UDPゴシック" panose="020B0400000000000000" pitchFamily="50" charset="-128"/>
                <a:ea typeface="BIZ UDPゴシック" panose="020B0400000000000000" pitchFamily="50" charset="-128"/>
                <a:hlinkClick r:id="rId3"/>
              </a:rPr>
              <a:t>https://corp.arcalis.co.jp/FACILITIES/#minamisoma</a:t>
            </a:r>
            <a:r>
              <a:rPr kumimoji="1" lang="ja-JP" altLang="en-US" sz="900" dirty="0">
                <a:latin typeface="BIZ UDPゴシック" panose="020B0400000000000000" pitchFamily="50" charset="-128"/>
                <a:ea typeface="BIZ UDPゴシック" panose="020B0400000000000000" pitchFamily="50" charset="-128"/>
              </a:rPr>
              <a:t>　</a:t>
            </a:r>
          </a:p>
        </p:txBody>
      </p:sp>
      <p:pic>
        <p:nvPicPr>
          <p:cNvPr id="2050" name="Picture 2">
            <a:extLst>
              <a:ext uri="{FF2B5EF4-FFF2-40B4-BE49-F238E27FC236}">
                <a16:creationId xmlns:a16="http://schemas.microsoft.com/office/drawing/2014/main" id="{175887C1-EF1A-DED1-DB12-343912C6F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722" y="735731"/>
            <a:ext cx="10803751" cy="5918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258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0" y="88704"/>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736175037">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明治製菓ファルマのレプリコンワクチン概要</a:t>
            </a:r>
            <a:endParaRPr lang="en-US" altLang="ja-JP" sz="3200" b="1" dirty="0">
              <a:latin typeface="Maiandra GD" panose="020E0502030308020204" pitchFamily="34" charset="0"/>
              <a:ea typeface="HG丸ｺﾞｼｯｸM-PRO" panose="020F0600000000000000" pitchFamily="50" charset="-128"/>
            </a:endParaRPr>
          </a:p>
        </p:txBody>
      </p:sp>
      <p:sp>
        <p:nvSpPr>
          <p:cNvPr id="15" name="テキスト ボックス 14">
            <a:extLst>
              <a:ext uri="{FF2B5EF4-FFF2-40B4-BE49-F238E27FC236}">
                <a16:creationId xmlns:a16="http://schemas.microsoft.com/office/drawing/2014/main" id="{72B1BA86-ECA0-F351-10D5-1751F6260734}"/>
              </a:ext>
            </a:extLst>
          </p:cNvPr>
          <p:cNvSpPr txBox="1"/>
          <p:nvPr/>
        </p:nvSpPr>
        <p:spPr>
          <a:xfrm>
            <a:off x="336817" y="1093337"/>
            <a:ext cx="11518366" cy="830997"/>
          </a:xfrm>
          <a:prstGeom prst="rect">
            <a:avLst/>
          </a:prstGeom>
          <a:solidFill>
            <a:srgbClr val="FFC000"/>
          </a:solidFill>
          <a:effectLst>
            <a:innerShdw blurRad="63500" dist="50800" dir="16200000">
              <a:prstClr val="black">
                <a:alpha val="50000"/>
              </a:prstClr>
            </a:innerShdw>
          </a:effectLst>
        </p:spPr>
        <p:txBody>
          <a:bodyPr wrap="square">
            <a:spAutoFit/>
          </a:bodyPr>
          <a:lstStyle/>
          <a:p>
            <a:pPr algn="ctr"/>
            <a:r>
              <a:rPr lang="ja-JP" altLang="en-US" sz="2400" dirty="0">
                <a:latin typeface="BIZ UDPゴシック" panose="020B0400000000000000" pitchFamily="50" charset="-128"/>
                <a:ea typeface="BIZ UDPゴシック" panose="020B0400000000000000" pitchFamily="50" charset="-128"/>
              </a:rPr>
              <a:t>明治製菓ファルマのレプリコン・ワクチンは、</a:t>
            </a:r>
            <a:endParaRPr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米国 </a:t>
            </a:r>
            <a:r>
              <a:rPr lang="en-US" altLang="ja-JP" sz="2400" b="1" dirty="0">
                <a:latin typeface="BIZ UDPゴシック" panose="020B0400000000000000" pitchFamily="50" charset="-128"/>
                <a:ea typeface="BIZ UDPゴシック" panose="020B0400000000000000" pitchFamily="50" charset="-128"/>
              </a:rPr>
              <a:t>Arcturus Therapeutics</a:t>
            </a:r>
            <a:r>
              <a:rPr lang="ja-JP" altLang="en-US" sz="2400" dirty="0">
                <a:latin typeface="BIZ UDPゴシック" panose="020B0400000000000000" pitchFamily="50" charset="-128"/>
                <a:ea typeface="BIZ UDPゴシック" panose="020B0400000000000000" pitchFamily="50" charset="-128"/>
              </a:rPr>
              <a:t>社によって開発された自己増幅型</a:t>
            </a:r>
            <a:r>
              <a:rPr lang="en-US" altLang="ja-JP" sz="2400" dirty="0">
                <a:latin typeface="BIZ UDPゴシック" panose="020B0400000000000000" pitchFamily="50" charset="-128"/>
                <a:ea typeface="BIZ UDPゴシック" panose="020B0400000000000000" pitchFamily="50" charset="-128"/>
              </a:rPr>
              <a:t>mRNA</a:t>
            </a:r>
            <a:r>
              <a:rPr lang="ja-JP" altLang="en-US" sz="2400" dirty="0">
                <a:latin typeface="BIZ UDPゴシック" panose="020B0400000000000000" pitchFamily="50" charset="-128"/>
                <a:ea typeface="BIZ UDPゴシック" panose="020B0400000000000000" pitchFamily="50" charset="-128"/>
              </a:rPr>
              <a:t>ワクチン</a:t>
            </a:r>
          </a:p>
        </p:txBody>
      </p:sp>
      <p:sp>
        <p:nvSpPr>
          <p:cNvPr id="19" name="テキスト ボックス 18">
            <a:extLst>
              <a:ext uri="{FF2B5EF4-FFF2-40B4-BE49-F238E27FC236}">
                <a16:creationId xmlns:a16="http://schemas.microsoft.com/office/drawing/2014/main" id="{E4CAE268-AE25-AFF4-9225-8ADCE5FAEE29}"/>
              </a:ext>
            </a:extLst>
          </p:cNvPr>
          <p:cNvSpPr txBox="1"/>
          <p:nvPr/>
        </p:nvSpPr>
        <p:spPr>
          <a:xfrm>
            <a:off x="651222" y="2346219"/>
            <a:ext cx="5198889" cy="400110"/>
          </a:xfrm>
          <a:prstGeom prst="rect">
            <a:avLst/>
          </a:prstGeom>
          <a:solidFill>
            <a:srgbClr val="92D050"/>
          </a:solidFill>
          <a:effectLst>
            <a:glow rad="139700">
              <a:schemeClr val="accent3">
                <a:satMod val="175000"/>
                <a:alpha val="40000"/>
              </a:schemeClr>
            </a:glow>
            <a:softEdge rad="31750"/>
          </a:effectLst>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海外第</a:t>
            </a:r>
            <a:r>
              <a:rPr lang="en-US" altLang="ja-JP" sz="2000" dirty="0">
                <a:latin typeface="BIZ UDPゴシック" panose="020B0400000000000000" pitchFamily="50" charset="-128"/>
                <a:ea typeface="BIZ UDPゴシック" panose="020B0400000000000000" pitchFamily="50" charset="-128"/>
              </a:rPr>
              <a:t>Ⅰ/Ⅱ/Ⅲ</a:t>
            </a:r>
            <a:r>
              <a:rPr lang="ja-JP" altLang="en-US" sz="2000" dirty="0">
                <a:latin typeface="BIZ UDPゴシック" panose="020B0400000000000000" pitchFamily="50" charset="-128"/>
                <a:ea typeface="BIZ UDPゴシック" panose="020B0400000000000000" pitchFamily="50" charset="-128"/>
              </a:rPr>
              <a:t>試験（</a:t>
            </a:r>
            <a:r>
              <a:rPr lang="en-US" altLang="ja-JP" sz="2000" dirty="0">
                <a:latin typeface="BIZ UDPゴシック" panose="020B0400000000000000" pitchFamily="50" charset="-128"/>
                <a:ea typeface="BIZ UDPゴシック" panose="020B0400000000000000" pitchFamily="50" charset="-128"/>
              </a:rPr>
              <a:t>ARCT-154-01</a:t>
            </a:r>
            <a:r>
              <a:rPr lang="ja-JP" altLang="en-US" sz="2000" dirty="0">
                <a:latin typeface="BIZ UDPゴシック" panose="020B0400000000000000" pitchFamily="50" charset="-128"/>
                <a:ea typeface="BIZ UDPゴシック" panose="020B0400000000000000" pitchFamily="50" charset="-128"/>
              </a:rPr>
              <a:t>試験）</a:t>
            </a:r>
          </a:p>
        </p:txBody>
      </p:sp>
      <p:sp>
        <p:nvSpPr>
          <p:cNvPr id="21" name="テキスト ボックス 20">
            <a:extLst>
              <a:ext uri="{FF2B5EF4-FFF2-40B4-BE49-F238E27FC236}">
                <a16:creationId xmlns:a16="http://schemas.microsoft.com/office/drawing/2014/main" id="{43137366-0FF5-1DA8-D943-1FEC7ECB2766}"/>
              </a:ext>
            </a:extLst>
          </p:cNvPr>
          <p:cNvSpPr txBox="1"/>
          <p:nvPr/>
        </p:nvSpPr>
        <p:spPr>
          <a:xfrm>
            <a:off x="6318839" y="2348246"/>
            <a:ext cx="5097074" cy="400110"/>
          </a:xfrm>
          <a:prstGeom prst="rect">
            <a:avLst/>
          </a:prstGeom>
          <a:solidFill>
            <a:srgbClr val="92D050"/>
          </a:solidFill>
          <a:effectLst>
            <a:glow rad="139700">
              <a:schemeClr val="accent3">
                <a:satMod val="175000"/>
                <a:alpha val="40000"/>
              </a:schemeClr>
            </a:glow>
            <a:softEdge rad="31750"/>
          </a:effectLst>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国内第</a:t>
            </a:r>
            <a:r>
              <a:rPr lang="en-US" altLang="ja-JP" sz="2000" dirty="0">
                <a:latin typeface="BIZ UDPゴシック" panose="020B0400000000000000" pitchFamily="50" charset="-128"/>
                <a:ea typeface="BIZ UDPゴシック" panose="020B0400000000000000" pitchFamily="50" charset="-128"/>
              </a:rPr>
              <a:t>Ⅲ</a:t>
            </a:r>
            <a:r>
              <a:rPr lang="ja-JP" altLang="en-US" sz="2000" dirty="0">
                <a:latin typeface="BIZ UDPゴシック" panose="020B0400000000000000" pitchFamily="50" charset="-128"/>
                <a:ea typeface="BIZ UDPゴシック" panose="020B0400000000000000" pitchFamily="50" charset="-128"/>
              </a:rPr>
              <a:t>相試験（</a:t>
            </a:r>
            <a:r>
              <a:rPr lang="en-US" altLang="ja-JP" sz="2000" dirty="0">
                <a:latin typeface="BIZ UDPゴシック" panose="020B0400000000000000" pitchFamily="50" charset="-128"/>
                <a:ea typeface="BIZ UDPゴシック" panose="020B0400000000000000" pitchFamily="50" charset="-128"/>
              </a:rPr>
              <a:t>ARCT-154-J01 </a:t>
            </a:r>
            <a:r>
              <a:rPr lang="ja-JP" altLang="en-US" sz="2000" dirty="0">
                <a:latin typeface="BIZ UDPゴシック" panose="020B0400000000000000" pitchFamily="50" charset="-128"/>
                <a:ea typeface="BIZ UDPゴシック" panose="020B0400000000000000" pitchFamily="50" charset="-128"/>
              </a:rPr>
              <a:t>試験）</a:t>
            </a:r>
          </a:p>
        </p:txBody>
      </p:sp>
      <p:pic>
        <p:nvPicPr>
          <p:cNvPr id="3076" name="Picture 4">
            <a:extLst>
              <a:ext uri="{FF2B5EF4-FFF2-40B4-BE49-F238E27FC236}">
                <a16:creationId xmlns:a16="http://schemas.microsoft.com/office/drawing/2014/main" id="{E408B9AD-FC03-E93C-0E70-B29B29C20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244" y="2979328"/>
            <a:ext cx="1572462" cy="1572462"/>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71A8205-8A8C-8C3D-E20D-3F17B7040D10}"/>
              </a:ext>
            </a:extLst>
          </p:cNvPr>
          <p:cNvSpPr txBox="1"/>
          <p:nvPr/>
        </p:nvSpPr>
        <p:spPr>
          <a:xfrm>
            <a:off x="3038476" y="3001960"/>
            <a:ext cx="8686799" cy="1323439"/>
          </a:xfrm>
          <a:prstGeom prst="rect">
            <a:avLst/>
          </a:prstGeom>
          <a:noFill/>
        </p:spPr>
        <p:txBody>
          <a:bodyPr wrap="square" rtlCol="0">
            <a:spAutoFit/>
          </a:bodyPr>
          <a:lstStyle/>
          <a:p>
            <a:r>
              <a:rPr kumimoji="1" lang="ja-JP" altLang="en-US" sz="8000" b="1" dirty="0">
                <a:latin typeface="BIZ UDPゴシック" panose="020B0400000000000000" pitchFamily="50" charset="-128"/>
                <a:ea typeface="BIZ UDPゴシック" panose="020B0400000000000000" pitchFamily="50" charset="-128"/>
              </a:rPr>
              <a:t>ベネズエラ馬脳炎</a:t>
            </a:r>
          </a:p>
        </p:txBody>
      </p:sp>
      <p:sp>
        <p:nvSpPr>
          <p:cNvPr id="14" name="四角形: 角を丸くする 13">
            <a:extLst>
              <a:ext uri="{FF2B5EF4-FFF2-40B4-BE49-F238E27FC236}">
                <a16:creationId xmlns:a16="http://schemas.microsoft.com/office/drawing/2014/main" id="{90C757BB-66DD-4C48-D14C-E9800E97F792}"/>
              </a:ext>
            </a:extLst>
          </p:cNvPr>
          <p:cNvSpPr/>
          <p:nvPr/>
        </p:nvSpPr>
        <p:spPr>
          <a:xfrm>
            <a:off x="2247900" y="4711454"/>
            <a:ext cx="3676650" cy="1878012"/>
          </a:xfrm>
          <a:prstGeom prst="roundRect">
            <a:avLst/>
          </a:prstGeom>
          <a:solidFill>
            <a:srgbClr val="FF0000"/>
          </a:solidFill>
          <a:ln>
            <a:solidFill>
              <a:srgbClr val="FF0000"/>
            </a:solidFill>
          </a:ln>
          <a:effectLst>
            <a:glow rad="1397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5400" b="1" dirty="0">
                <a:latin typeface="BIZ UDPゴシック" panose="020B0400000000000000" pitchFamily="50" charset="-128"/>
                <a:ea typeface="BIZ UDPゴシック" panose="020B0400000000000000" pitchFamily="50" charset="-128"/>
              </a:rPr>
              <a:t>変異率が</a:t>
            </a:r>
            <a:r>
              <a:rPr kumimoji="1" lang="ja-JP" altLang="en-US" sz="5400" b="1" dirty="0">
                <a:solidFill>
                  <a:schemeClr val="bg1">
                    <a:lumMod val="95000"/>
                  </a:schemeClr>
                </a:solidFill>
                <a:latin typeface="BIZ UDPゴシック" panose="020B0400000000000000" pitchFamily="50" charset="-128"/>
                <a:ea typeface="BIZ UDPゴシック" panose="020B0400000000000000" pitchFamily="50" charset="-128"/>
              </a:rPr>
              <a:t>高い</a:t>
            </a:r>
          </a:p>
        </p:txBody>
      </p:sp>
      <p:sp>
        <p:nvSpPr>
          <p:cNvPr id="18" name="四角形: 角を丸くする 17">
            <a:extLst>
              <a:ext uri="{FF2B5EF4-FFF2-40B4-BE49-F238E27FC236}">
                <a16:creationId xmlns:a16="http://schemas.microsoft.com/office/drawing/2014/main" id="{D98D56BA-CA61-624E-84EB-C88E0169A179}"/>
              </a:ext>
            </a:extLst>
          </p:cNvPr>
          <p:cNvSpPr/>
          <p:nvPr/>
        </p:nvSpPr>
        <p:spPr>
          <a:xfrm>
            <a:off x="6183977" y="4711454"/>
            <a:ext cx="3676650" cy="1878012"/>
          </a:xfrm>
          <a:prstGeom prst="roundRect">
            <a:avLst/>
          </a:prstGeom>
          <a:solidFill>
            <a:srgbClr val="C00000"/>
          </a:solidFill>
          <a:ln>
            <a:solidFill>
              <a:srgbClr val="FF0000"/>
            </a:solidFill>
          </a:ln>
          <a:effectLst>
            <a:glow rad="1397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5400" b="1" dirty="0">
                <a:latin typeface="BIZ UDPゴシック" panose="020B0400000000000000" pitchFamily="50" charset="-128"/>
                <a:ea typeface="BIZ UDPゴシック" panose="020B0400000000000000" pitchFamily="50" charset="-128"/>
              </a:rPr>
              <a:t>組換率</a:t>
            </a:r>
            <a:r>
              <a:rPr kumimoji="1" lang="ja-JP" altLang="en-US" sz="5400" b="1" dirty="0">
                <a:solidFill>
                  <a:schemeClr val="bg1"/>
                </a:solidFill>
                <a:latin typeface="BIZ UDPゴシック" panose="020B0400000000000000" pitchFamily="50" charset="-128"/>
                <a:ea typeface="BIZ UDPゴシック" panose="020B0400000000000000" pitchFamily="50" charset="-128"/>
              </a:rPr>
              <a:t>も</a:t>
            </a:r>
            <a:r>
              <a:rPr kumimoji="1" lang="ja-JP" altLang="en-US" sz="5400" b="1" dirty="0">
                <a:solidFill>
                  <a:schemeClr val="bg1">
                    <a:lumMod val="95000"/>
                  </a:schemeClr>
                </a:solidFill>
                <a:latin typeface="BIZ UDPゴシック" panose="020B0400000000000000" pitchFamily="50" charset="-128"/>
                <a:ea typeface="BIZ UDPゴシック" panose="020B0400000000000000" pitchFamily="50" charset="-128"/>
              </a:rPr>
              <a:t>高い</a:t>
            </a:r>
          </a:p>
        </p:txBody>
      </p:sp>
    </p:spTree>
    <p:extLst>
      <p:ext uri="{BB962C8B-B14F-4D97-AF65-F5344CB8AC3E}">
        <p14:creationId xmlns:p14="http://schemas.microsoft.com/office/powerpoint/2010/main" val="1546426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F1144F0A-64CE-CA45-1692-159E1E5DE3AD}"/>
              </a:ext>
            </a:extLst>
          </p:cNvPr>
          <p:cNvGraphicFramePr>
            <a:graphicFrameLocks noGrp="1"/>
          </p:cNvGraphicFramePr>
          <p:nvPr>
            <p:extLst>
              <p:ext uri="{D42A27DB-BD31-4B8C-83A1-F6EECF244321}">
                <p14:modId xmlns:p14="http://schemas.microsoft.com/office/powerpoint/2010/main" val="1094912007"/>
              </p:ext>
            </p:extLst>
          </p:nvPr>
        </p:nvGraphicFramePr>
        <p:xfrm>
          <a:off x="0" y="97015"/>
          <a:ext cx="12192000" cy="6641144"/>
        </p:xfrm>
        <a:graphic>
          <a:graphicData uri="http://schemas.openxmlformats.org/drawingml/2006/table">
            <a:tbl>
              <a:tblPr>
                <a:tableStyleId>{5C22544A-7EE6-4342-B048-85BDC9FD1C3A}</a:tableStyleId>
              </a:tblPr>
              <a:tblGrid>
                <a:gridCol w="1316052">
                  <a:extLst>
                    <a:ext uri="{9D8B030D-6E8A-4147-A177-3AD203B41FA5}">
                      <a16:colId xmlns:a16="http://schemas.microsoft.com/office/drawing/2014/main" val="2413923243"/>
                    </a:ext>
                  </a:extLst>
                </a:gridCol>
                <a:gridCol w="8070682">
                  <a:extLst>
                    <a:ext uri="{9D8B030D-6E8A-4147-A177-3AD203B41FA5}">
                      <a16:colId xmlns:a16="http://schemas.microsoft.com/office/drawing/2014/main" val="715572439"/>
                    </a:ext>
                  </a:extLst>
                </a:gridCol>
                <a:gridCol w="2805266">
                  <a:extLst>
                    <a:ext uri="{9D8B030D-6E8A-4147-A177-3AD203B41FA5}">
                      <a16:colId xmlns:a16="http://schemas.microsoft.com/office/drawing/2014/main" val="3432504775"/>
                    </a:ext>
                  </a:extLst>
                </a:gridCol>
              </a:tblGrid>
              <a:tr h="218910">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開催回数</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タイトル</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開催日</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extLst>
                  <a:ext uri="{0D108BD9-81ED-4DB2-BD59-A6C34878D82A}">
                    <a16:rowId xmlns:a16="http://schemas.microsoft.com/office/drawing/2014/main" val="429138279"/>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b="1" u="none" strike="noStrike" dirty="0">
                          <a:effectLst/>
                          <a:latin typeface="BIZ UDPゴシック" panose="020B0400000000000000" pitchFamily="50" charset="-128"/>
                          <a:ea typeface="BIZ UDPゴシック" panose="020B0400000000000000" pitchFamily="50" charset="-128"/>
                        </a:rPr>
                        <a:t>Web</a:t>
                      </a:r>
                      <a:r>
                        <a:rPr lang="ja-JP" altLang="en-US" sz="1700" b="1" u="none" strike="noStrike" dirty="0">
                          <a:effectLst/>
                          <a:latin typeface="BIZ UDPゴシック" panose="020B0400000000000000" pitchFamily="50" charset="-128"/>
                          <a:ea typeface="BIZ UDPゴシック" panose="020B0400000000000000" pitchFamily="50" charset="-128"/>
                        </a:rPr>
                        <a:t>探偵団　</a:t>
                      </a:r>
                      <a:r>
                        <a:rPr lang="ja-JP" altLang="en-US" sz="1700" u="none" strike="noStrike" dirty="0">
                          <a:effectLst/>
                          <a:latin typeface="BIZ UDPゴシック" panose="020B0400000000000000" pitchFamily="50" charset="-128"/>
                          <a:ea typeface="BIZ UDPゴシック" panose="020B0400000000000000" pitchFamily="50" charset="-128"/>
                        </a:rPr>
                        <a:t>～公開情報パワー～</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5</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23</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418943085"/>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2</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b="1" u="none" strike="noStrike" dirty="0">
                          <a:effectLst/>
                          <a:latin typeface="BIZ UDPゴシック" panose="020B0400000000000000" pitchFamily="50" charset="-128"/>
                          <a:ea typeface="BIZ UDPゴシック" panose="020B0400000000000000" pitchFamily="50" charset="-128"/>
                        </a:rPr>
                        <a:t>RNA</a:t>
                      </a:r>
                      <a:r>
                        <a:rPr lang="ja-JP" altLang="en-US" sz="1700" b="1" u="none" strike="noStrike" dirty="0">
                          <a:effectLst/>
                          <a:latin typeface="BIZ UDPゴシック" panose="020B0400000000000000" pitchFamily="50" charset="-128"/>
                          <a:ea typeface="BIZ UDPゴシック" panose="020B0400000000000000" pitchFamily="50" charset="-128"/>
                        </a:rPr>
                        <a:t>ワールド　</a:t>
                      </a:r>
                      <a:r>
                        <a:rPr lang="ja-JP" altLang="en-US" sz="1700" u="none" strike="noStrike" dirty="0">
                          <a:effectLst/>
                          <a:latin typeface="BIZ UDPゴシック" panose="020B0400000000000000" pitchFamily="50" charset="-128"/>
                          <a:ea typeface="BIZ UDPゴシック" panose="020B0400000000000000" pitchFamily="50" charset="-128"/>
                        </a:rPr>
                        <a:t>～医療・農業～</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6</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23</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847141526"/>
                  </a:ext>
                </a:extLst>
              </a:tr>
              <a:tr h="242375">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3</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人工知能のトレンドと</a:t>
                      </a:r>
                      <a:r>
                        <a:rPr lang="en-US" altLang="ja-JP" sz="1700" b="1" u="none" strike="noStrike" dirty="0">
                          <a:effectLst/>
                          <a:latin typeface="BIZ UDPゴシック" panose="020B0400000000000000" pitchFamily="50" charset="-128"/>
                          <a:ea typeface="BIZ UDPゴシック" panose="020B0400000000000000" pitchFamily="50" charset="-128"/>
                        </a:rPr>
                        <a:t>GPU</a:t>
                      </a:r>
                      <a:r>
                        <a:rPr lang="ja-JP" altLang="en-US" sz="1700" b="1" u="none" strike="noStrike" dirty="0">
                          <a:effectLst/>
                          <a:latin typeface="BIZ UDPゴシック" panose="020B0400000000000000" pitchFamily="50" charset="-128"/>
                          <a:ea typeface="BIZ UDPゴシック" panose="020B0400000000000000" pitchFamily="50" charset="-128"/>
                        </a:rPr>
                        <a:t>　</a:t>
                      </a:r>
                      <a:r>
                        <a:rPr lang="ja-JP" altLang="en-US" sz="1700" u="none" strike="noStrike" dirty="0">
                          <a:effectLst/>
                          <a:latin typeface="BIZ UDPゴシック" panose="020B0400000000000000" pitchFamily="50" charset="-128"/>
                          <a:ea typeface="BIZ UDPゴシック" panose="020B0400000000000000" pitchFamily="50" charset="-128"/>
                        </a:rPr>
                        <a:t>～トランスフォーマーとパーセプトロン～</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7</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642503312"/>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4</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中央銀行デジタル通貨の最新動向</a:t>
                      </a:r>
                      <a:endParaRPr lang="ja-JP" altLang="en-US" sz="17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8</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92524858"/>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5</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合成生物学　</a:t>
                      </a:r>
                      <a:r>
                        <a:rPr lang="ja-JP" altLang="en-US" sz="1700" u="none" strike="noStrike" dirty="0">
                          <a:effectLst/>
                          <a:latin typeface="BIZ UDPゴシック" panose="020B0400000000000000" pitchFamily="50" charset="-128"/>
                          <a:ea typeface="BIZ UDPゴシック" panose="020B0400000000000000" pitchFamily="50" charset="-128"/>
                        </a:rPr>
                        <a:t>～バイオ経済とベンチャー企業～</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9</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26</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96075186"/>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6</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アップサイクル技術　</a:t>
                      </a:r>
                      <a:r>
                        <a:rPr lang="ja-JP" altLang="en-US" sz="1700" u="none" strike="noStrike" dirty="0">
                          <a:effectLst/>
                          <a:latin typeface="BIZ UDPゴシック" panose="020B0400000000000000" pitchFamily="50" charset="-128"/>
                          <a:ea typeface="BIZ UDPゴシック" panose="020B0400000000000000" pitchFamily="50" charset="-128"/>
                        </a:rPr>
                        <a:t>～廃棄物に付加価値を！～</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10</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27007433"/>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7</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ラディカル・イノベーション組織　</a:t>
                      </a:r>
                      <a:r>
                        <a:rPr lang="ja-JP" altLang="en-US" sz="1700" u="none" strike="noStrike" dirty="0">
                          <a:effectLst/>
                          <a:latin typeface="BIZ UDPゴシック" panose="020B0400000000000000" pitchFamily="50" charset="-128"/>
                          <a:ea typeface="BIZ UDPゴシック" panose="020B0400000000000000" pitchFamily="50" charset="-128"/>
                        </a:rPr>
                        <a:t>～</a:t>
                      </a:r>
                      <a:r>
                        <a:rPr lang="en-US" altLang="ja-JP" sz="1700" u="none" strike="noStrike" dirty="0">
                          <a:effectLst/>
                          <a:latin typeface="BIZ UDPゴシック" panose="020B0400000000000000" pitchFamily="50" charset="-128"/>
                          <a:ea typeface="BIZ UDPゴシック" panose="020B0400000000000000" pitchFamily="50" charset="-128"/>
                        </a:rPr>
                        <a:t>DARPA</a:t>
                      </a:r>
                      <a:r>
                        <a:rPr lang="ja-JP" altLang="en-US" sz="1700" u="none" strike="noStrike" dirty="0">
                          <a:effectLst/>
                          <a:latin typeface="BIZ UDPゴシック" panose="020B0400000000000000" pitchFamily="50" charset="-128"/>
                          <a:ea typeface="BIZ UDPゴシック" panose="020B0400000000000000" pitchFamily="50" charset="-128"/>
                        </a:rPr>
                        <a:t>模倣組織～</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11</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23</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657357349"/>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8</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オルガノイド</a:t>
                      </a:r>
                      <a:r>
                        <a:rPr lang="ja-JP" altLang="en-US" sz="1700" u="none" strike="noStrike" dirty="0">
                          <a:effectLst/>
                          <a:latin typeface="BIZ UDPゴシック" panose="020B0400000000000000" pitchFamily="50" charset="-128"/>
                          <a:ea typeface="BIZ UDPゴシック" panose="020B0400000000000000" pitchFamily="50" charset="-128"/>
                        </a:rPr>
                        <a:t>　～培養脳とバイオ</a:t>
                      </a:r>
                      <a:r>
                        <a:rPr lang="en-US" altLang="ja-JP" sz="1700" u="none" strike="noStrike" dirty="0">
                          <a:effectLst/>
                          <a:latin typeface="BIZ UDPゴシック" panose="020B0400000000000000" pitchFamily="50" charset="-128"/>
                          <a:ea typeface="BIZ UDPゴシック" panose="020B0400000000000000" pitchFamily="50" charset="-128"/>
                        </a:rPr>
                        <a:t>AI</a:t>
                      </a:r>
                      <a:r>
                        <a:rPr lang="ja-JP" altLang="en-US" sz="1700" u="none" strike="noStrike" dirty="0">
                          <a:effectLst/>
                          <a:latin typeface="BIZ UDPゴシック" panose="020B0400000000000000" pitchFamily="50" charset="-128"/>
                          <a:ea typeface="BIZ UDPゴシック" panose="020B0400000000000000" pitchFamily="50" charset="-128"/>
                        </a:rPr>
                        <a:t>～</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2022</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12</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23</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12221017"/>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9</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航空・宇宙　</a:t>
                      </a:r>
                      <a:r>
                        <a:rPr lang="ja-JP" altLang="en-US" sz="1700" u="none" strike="noStrike" dirty="0">
                          <a:effectLst/>
                          <a:latin typeface="BIZ UDPゴシック" panose="020B0400000000000000" pitchFamily="50" charset="-128"/>
                          <a:ea typeface="BIZ UDPゴシック" panose="020B0400000000000000" pitchFamily="50" charset="-128"/>
                        </a:rPr>
                        <a:t>～人工衛星、無人機、極超音速～</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1</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83453050"/>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10</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アップサイクル技術（２）　</a:t>
                      </a:r>
                      <a:r>
                        <a:rPr lang="ja-JP" altLang="en-US" sz="1700" u="none" strike="noStrike" dirty="0">
                          <a:effectLst/>
                          <a:latin typeface="BIZ UDPゴシック" panose="020B0400000000000000" pitchFamily="50" charset="-128"/>
                          <a:ea typeface="BIZ UDPゴシック" panose="020B0400000000000000" pitchFamily="50" charset="-128"/>
                        </a:rPr>
                        <a:t>～技術フォーサイトレポート解説～</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2</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10</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275900830"/>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11</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ジェネレーティブ</a:t>
                      </a:r>
                      <a:r>
                        <a:rPr lang="en-US" altLang="ja-JP" sz="1700" b="1" u="none" strike="noStrike" dirty="0">
                          <a:effectLst/>
                          <a:latin typeface="BIZ UDPゴシック" panose="020B0400000000000000" pitchFamily="50" charset="-128"/>
                          <a:ea typeface="BIZ UDPゴシック" panose="020B0400000000000000" pitchFamily="50" charset="-128"/>
                        </a:rPr>
                        <a:t>AI</a:t>
                      </a:r>
                      <a:r>
                        <a:rPr lang="ja-JP" altLang="en-US" sz="1700" b="1" u="none" strike="noStrike" dirty="0">
                          <a:effectLst/>
                          <a:latin typeface="BIZ UDPゴシック" panose="020B0400000000000000" pitchFamily="50" charset="-128"/>
                          <a:ea typeface="BIZ UDPゴシック" panose="020B0400000000000000" pitchFamily="50" charset="-128"/>
                        </a:rPr>
                        <a:t>　</a:t>
                      </a:r>
                      <a:r>
                        <a:rPr lang="ja-JP" altLang="en-US" sz="1700" u="none" strike="noStrike" dirty="0">
                          <a:effectLst/>
                          <a:latin typeface="BIZ UDPゴシック" panose="020B0400000000000000" pitchFamily="50" charset="-128"/>
                          <a:ea typeface="BIZ UDPゴシック" panose="020B0400000000000000" pitchFamily="50" charset="-128"/>
                        </a:rPr>
                        <a:t>～画像合成、ボット、ディープフェイク～</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2</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24</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667821004"/>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12</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zh-CN" altLang="en-US" sz="1700" b="1" u="none" strike="noStrike" dirty="0">
                          <a:effectLst/>
                          <a:latin typeface="BIZ UDPゴシック" panose="020B0400000000000000" pitchFamily="50" charset="-128"/>
                          <a:ea typeface="BIZ UDPゴシック" panose="020B0400000000000000" pitchFamily="50" charset="-128"/>
                        </a:rPr>
                        <a:t>次世代原子力　</a:t>
                      </a:r>
                      <a:r>
                        <a:rPr lang="zh-CN" altLang="en-US" sz="1700" u="none" strike="noStrike" dirty="0">
                          <a:effectLst/>
                          <a:latin typeface="BIZ UDPゴシック" panose="020B0400000000000000" pitchFamily="50" charset="-128"/>
                          <a:ea typeface="BIZ UDPゴシック" panose="020B0400000000000000" pitchFamily="50" charset="-128"/>
                        </a:rPr>
                        <a:t>～新型炉、核廃棄物、原子炉活用～</a:t>
                      </a:r>
                      <a:endParaRPr lang="zh-CN"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3</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10</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862074599"/>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13</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ユーラシア地経学　</a:t>
                      </a:r>
                      <a:r>
                        <a:rPr lang="ja-JP" altLang="en-US" sz="1700" u="none" strike="noStrike" dirty="0">
                          <a:effectLst/>
                          <a:latin typeface="BIZ UDPゴシック" panose="020B0400000000000000" pitchFamily="50" charset="-128"/>
                          <a:ea typeface="BIZ UDPゴシック" panose="020B0400000000000000" pitchFamily="50" charset="-128"/>
                        </a:rPr>
                        <a:t>～リムランド、中央回廊、大陸</a:t>
                      </a:r>
                      <a:r>
                        <a:rPr lang="en-US" altLang="ja-JP" sz="1700" u="none" strike="noStrike" dirty="0">
                          <a:effectLst/>
                          <a:latin typeface="BIZ UDPゴシック" panose="020B0400000000000000" pitchFamily="50" charset="-128"/>
                          <a:ea typeface="BIZ UDPゴシック" panose="020B0400000000000000" pitchFamily="50" charset="-128"/>
                        </a:rPr>
                        <a:t>DX</a:t>
                      </a:r>
                      <a:r>
                        <a:rPr lang="ja-JP" altLang="en-US" sz="1700" u="none" strike="noStrike" dirty="0">
                          <a:effectLst/>
                          <a:latin typeface="BIZ UDPゴシック" panose="020B0400000000000000" pitchFamily="50" charset="-128"/>
                          <a:ea typeface="BIZ UDPゴシック" panose="020B0400000000000000" pitchFamily="50" charset="-128"/>
                        </a:rPr>
                        <a:t>～</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4</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24</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470446161"/>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14</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b="1" u="none" strike="noStrike" dirty="0">
                          <a:effectLst/>
                          <a:latin typeface="BIZ UDPゴシック" panose="020B0400000000000000" pitchFamily="50" charset="-128"/>
                          <a:ea typeface="BIZ UDPゴシック" panose="020B0400000000000000" pitchFamily="50" charset="-128"/>
                        </a:rPr>
                        <a:t>RNA</a:t>
                      </a:r>
                      <a:r>
                        <a:rPr lang="ja-JP" altLang="en-US" sz="1700" b="1" u="none" strike="noStrike" dirty="0">
                          <a:effectLst/>
                          <a:latin typeface="BIZ UDPゴシック" panose="020B0400000000000000" pitchFamily="50" charset="-128"/>
                          <a:ea typeface="BIZ UDPゴシック" panose="020B0400000000000000" pitchFamily="50" charset="-128"/>
                        </a:rPr>
                        <a:t>医薬　</a:t>
                      </a:r>
                      <a:r>
                        <a:rPr lang="ja-JP" altLang="en-US" sz="1700" u="none" strike="noStrike" dirty="0">
                          <a:effectLst/>
                          <a:latin typeface="BIZ UDPゴシック" panose="020B0400000000000000" pitchFamily="50" charset="-128"/>
                          <a:ea typeface="BIZ UDPゴシック" panose="020B0400000000000000" pitchFamily="50" charset="-128"/>
                        </a:rPr>
                        <a:t>～治療薬、ナノ脂質、プラスミド</a:t>
                      </a:r>
                      <a:r>
                        <a:rPr lang="en-US" altLang="ja-JP" sz="1700" u="none" strike="noStrike" dirty="0">
                          <a:effectLst/>
                          <a:latin typeface="BIZ UDPゴシック" panose="020B0400000000000000" pitchFamily="50" charset="-128"/>
                          <a:ea typeface="BIZ UDPゴシック" panose="020B0400000000000000" pitchFamily="50" charset="-128"/>
                        </a:rPr>
                        <a:t>DNA</a:t>
                      </a:r>
                      <a:r>
                        <a:rPr lang="ja-JP" altLang="en-US" sz="1700" u="none" strike="noStrike" dirty="0">
                          <a:effectLst/>
                          <a:latin typeface="BIZ UDPゴシック" panose="020B0400000000000000" pitchFamily="50" charset="-128"/>
                          <a:ea typeface="BIZ UDPゴシック" panose="020B0400000000000000" pitchFamily="50" charset="-128"/>
                        </a:rPr>
                        <a:t>～</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6</a:t>
                      </a:r>
                      <a:r>
                        <a:rPr lang="ja-JP" altLang="en-US" sz="1700" u="none" strike="noStrike" dirty="0">
                          <a:effectLst/>
                          <a:latin typeface="BIZ UDPゴシック" panose="020B0400000000000000" pitchFamily="50" charset="-128"/>
                          <a:ea typeface="BIZ UDPゴシック" panose="020B0400000000000000" pitchFamily="50" charset="-128"/>
                        </a:rPr>
                        <a:t>月　</a:t>
                      </a:r>
                      <a:r>
                        <a:rPr lang="en-US" altLang="ja-JP" sz="1700" u="none" strike="noStrike" dirty="0">
                          <a:effectLst/>
                          <a:latin typeface="BIZ UDPゴシック" panose="020B0400000000000000" pitchFamily="50" charset="-128"/>
                          <a:ea typeface="BIZ UDPゴシック" panose="020B0400000000000000" pitchFamily="50" charset="-128"/>
                        </a:rPr>
                        <a:t>9</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648372561"/>
                  </a:ext>
                </a:extLst>
              </a:tr>
              <a:tr h="180103">
                <a:tc>
                  <a:txBody>
                    <a:bodyPr/>
                    <a:lstStyle/>
                    <a:p>
                      <a:pPr algn="ctr" fontAlgn="ctr"/>
                      <a:r>
                        <a:rPr lang="ja-JP" altLang="en-US" sz="1700" u="none" strike="noStrike">
                          <a:effectLst/>
                          <a:latin typeface="BIZ UDPゴシック" panose="020B0400000000000000" pitchFamily="50" charset="-128"/>
                          <a:ea typeface="BIZ UDPゴシック" panose="020B0400000000000000" pitchFamily="50" charset="-128"/>
                        </a:rPr>
                        <a:t>第</a:t>
                      </a:r>
                      <a:r>
                        <a:rPr lang="en-US" altLang="ja-JP" sz="1700" u="none" strike="noStrike">
                          <a:effectLst/>
                          <a:latin typeface="BIZ UDPゴシック" panose="020B0400000000000000" pitchFamily="50" charset="-128"/>
                          <a:ea typeface="BIZ UDPゴシック" panose="020B0400000000000000" pitchFamily="50" charset="-128"/>
                        </a:rPr>
                        <a:t>15</a:t>
                      </a:r>
                      <a:r>
                        <a:rPr lang="ja-JP" altLang="en-US" sz="1700" u="none" strike="noStrike">
                          <a:effectLst/>
                          <a:latin typeface="BIZ UDPゴシック" panose="020B0400000000000000" pitchFamily="50" charset="-128"/>
                          <a:ea typeface="BIZ UDPゴシック" panose="020B0400000000000000" pitchFamily="50" charset="-128"/>
                        </a:rPr>
                        <a:t>回</a:t>
                      </a:r>
                      <a:endParaRPr lang="ja-JP" altLang="en-US" sz="1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三井物産と南満洲鉄道　</a:t>
                      </a:r>
                      <a:r>
                        <a:rPr lang="ja-JP" altLang="en-US" sz="1700" u="none" strike="noStrike" dirty="0">
                          <a:effectLst/>
                          <a:latin typeface="BIZ UDPゴシック" panose="020B0400000000000000" pitchFamily="50" charset="-128"/>
                          <a:ea typeface="BIZ UDPゴシック" panose="020B0400000000000000" pitchFamily="50" charset="-128"/>
                        </a:rPr>
                        <a:t>～調査部組織を持った組織の趨勢～</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7</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090233222"/>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16</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人口トレンド　</a:t>
                      </a:r>
                      <a:r>
                        <a:rPr lang="ja-JP" altLang="en-US" sz="1700" u="none" strike="noStrike" dirty="0">
                          <a:effectLst/>
                          <a:latin typeface="BIZ UDPゴシック" panose="020B0400000000000000" pitchFamily="50" charset="-128"/>
                          <a:ea typeface="BIZ UDPゴシック" panose="020B0400000000000000" pitchFamily="50" charset="-128"/>
                        </a:rPr>
                        <a:t>～減速する世界、縮小する日本～</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8</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970062602"/>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17</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ウクライナ戦訓　</a:t>
                      </a:r>
                      <a:r>
                        <a:rPr lang="ja-JP" altLang="en-US" sz="1700" u="none" strike="noStrike" dirty="0">
                          <a:effectLst/>
                          <a:latin typeface="BIZ UDPゴシック" panose="020B0400000000000000" pitchFamily="50" charset="-128"/>
                          <a:ea typeface="BIZ UDPゴシック" panose="020B0400000000000000" pitchFamily="50" charset="-128"/>
                        </a:rPr>
                        <a:t>～電子戦、ドローン戦、塹壕戦～</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　</a:t>
                      </a:r>
                      <a:r>
                        <a:rPr lang="en-US" altLang="ja-JP" sz="1700" u="none" strike="noStrike" dirty="0">
                          <a:effectLst/>
                          <a:latin typeface="BIZ UDPゴシック" panose="020B0400000000000000" pitchFamily="50" charset="-128"/>
                          <a:ea typeface="BIZ UDPゴシック" panose="020B0400000000000000" pitchFamily="50" charset="-128"/>
                        </a:rPr>
                        <a:t>9</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055050160"/>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18</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インテリジェンスの世界と商社　</a:t>
                      </a:r>
                      <a:r>
                        <a:rPr lang="ja-JP" altLang="en-US" sz="1700" u="none" strike="noStrike" dirty="0">
                          <a:effectLst/>
                          <a:latin typeface="BIZ UDPゴシック" panose="020B0400000000000000" pitchFamily="50" charset="-128"/>
                          <a:ea typeface="BIZ UDPゴシック" panose="020B0400000000000000" pitchFamily="50" charset="-128"/>
                        </a:rPr>
                        <a:t>～軍事諜報組織の戦前から戦後～</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10</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591573332"/>
                  </a:ext>
                </a:extLst>
              </a:tr>
              <a:tr h="180103">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19</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新興技術の融合とリスク　</a:t>
                      </a:r>
                      <a:r>
                        <a:rPr lang="ja-JP" altLang="en-US" sz="1700" u="none" strike="noStrike" dirty="0">
                          <a:effectLst/>
                          <a:latin typeface="BIZ UDPゴシック" panose="020B0400000000000000" pitchFamily="50" charset="-128"/>
                          <a:ea typeface="BIZ UDPゴシック" panose="020B0400000000000000" pitchFamily="50" charset="-128"/>
                        </a:rPr>
                        <a:t>～ゲノム技術、人工知能、脳科学～</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11</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27</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842143190"/>
                  </a:ext>
                </a:extLst>
              </a:tr>
              <a:tr h="288584">
                <a:tc>
                  <a:txBody>
                    <a:bodyPr/>
                    <a:lstStyle/>
                    <a:p>
                      <a:pPr algn="ctr" fontAlgn="ctr"/>
                      <a:r>
                        <a:rPr lang="ja-JP" altLang="en-US" sz="1700" u="none" strike="noStrike" dirty="0">
                          <a:effectLst/>
                          <a:latin typeface="BIZ UDPゴシック" panose="020B0400000000000000" pitchFamily="50" charset="-128"/>
                          <a:ea typeface="BIZ UDPゴシック" panose="020B0400000000000000" pitchFamily="50" charset="-128"/>
                        </a:rPr>
                        <a:t>第</a:t>
                      </a:r>
                      <a:r>
                        <a:rPr lang="en-US" altLang="ja-JP" sz="1700" u="none" strike="noStrike" dirty="0">
                          <a:effectLst/>
                          <a:latin typeface="BIZ UDPゴシック" panose="020B0400000000000000" pitchFamily="50" charset="-128"/>
                          <a:ea typeface="BIZ UDPゴシック" panose="020B0400000000000000" pitchFamily="50" charset="-128"/>
                        </a:rPr>
                        <a:t>20</a:t>
                      </a:r>
                      <a:r>
                        <a:rPr lang="ja-JP" altLang="en-US" sz="1700" u="none" strike="noStrike" dirty="0">
                          <a:effectLst/>
                          <a:latin typeface="BIZ UDPゴシック" panose="020B0400000000000000" pitchFamily="50" charset="-128"/>
                          <a:ea typeface="BIZ UDPゴシック" panose="020B0400000000000000" pitchFamily="50" charset="-128"/>
                        </a:rPr>
                        <a:t>回</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ja-JP" altLang="en-US" sz="1700" b="1" u="none" strike="noStrike" dirty="0">
                          <a:effectLst/>
                          <a:latin typeface="BIZ UDPゴシック" panose="020B0400000000000000" pitchFamily="50" charset="-128"/>
                          <a:ea typeface="BIZ UDPゴシック" panose="020B0400000000000000" pitchFamily="50" charset="-128"/>
                        </a:rPr>
                        <a:t>オープンソース・ファーマ　</a:t>
                      </a:r>
                      <a:r>
                        <a:rPr lang="ja-JP" altLang="en-US" sz="1700" u="none" strike="noStrike" dirty="0">
                          <a:effectLst/>
                          <a:latin typeface="BIZ UDPゴシック" panose="020B0400000000000000" pitchFamily="50" charset="-128"/>
                          <a:ea typeface="BIZ UDPゴシック" panose="020B0400000000000000" pitchFamily="50" charset="-128"/>
                        </a:rPr>
                        <a:t>～「</a:t>
                      </a:r>
                      <a:r>
                        <a:rPr lang="en-US" altLang="ja-JP" sz="1700" u="none" strike="noStrike" dirty="0">
                          <a:effectLst/>
                          <a:latin typeface="BIZ UDPゴシック" panose="020B0400000000000000" pitchFamily="50" charset="-128"/>
                          <a:ea typeface="BIZ UDPゴシック" panose="020B0400000000000000" pitchFamily="50" charset="-128"/>
                        </a:rPr>
                        <a:t>AI</a:t>
                      </a:r>
                      <a:r>
                        <a:rPr lang="ja-JP" altLang="en-US" sz="1700" u="none" strike="noStrike" dirty="0">
                          <a:effectLst/>
                          <a:latin typeface="BIZ UDPゴシック" panose="020B0400000000000000" pitchFamily="50" charset="-128"/>
                          <a:ea typeface="BIZ UDPゴシック" panose="020B0400000000000000" pitchFamily="50" charset="-128"/>
                        </a:rPr>
                        <a:t>の民主化」から「創薬の民主化」へ～</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700" u="none" strike="noStrike" dirty="0">
                          <a:effectLst/>
                          <a:latin typeface="BIZ UDPゴシック" panose="020B0400000000000000" pitchFamily="50" charset="-128"/>
                          <a:ea typeface="BIZ UDPゴシック" panose="020B0400000000000000" pitchFamily="50" charset="-128"/>
                        </a:rPr>
                        <a:t>　　　</a:t>
                      </a:r>
                      <a:r>
                        <a:rPr lang="en-US" altLang="ja-JP" sz="1700" u="none" strike="noStrike" dirty="0">
                          <a:effectLst/>
                          <a:latin typeface="BIZ UDPゴシック" panose="020B0400000000000000" pitchFamily="50" charset="-128"/>
                          <a:ea typeface="BIZ UDPゴシック" panose="020B0400000000000000" pitchFamily="50" charset="-128"/>
                        </a:rPr>
                        <a:t>2023</a:t>
                      </a:r>
                      <a:r>
                        <a:rPr lang="ja-JP" altLang="en-US" sz="1700" u="none" strike="noStrike" dirty="0">
                          <a:effectLst/>
                          <a:latin typeface="BIZ UDPゴシック" panose="020B0400000000000000" pitchFamily="50" charset="-128"/>
                          <a:ea typeface="BIZ UDPゴシック" panose="020B0400000000000000" pitchFamily="50" charset="-128"/>
                        </a:rPr>
                        <a:t>年</a:t>
                      </a:r>
                      <a:r>
                        <a:rPr lang="en-US" altLang="ja-JP" sz="1700" u="none" strike="noStrike" dirty="0">
                          <a:effectLst/>
                          <a:latin typeface="BIZ UDPゴシック" panose="020B0400000000000000" pitchFamily="50" charset="-128"/>
                          <a:ea typeface="BIZ UDPゴシック" panose="020B0400000000000000" pitchFamily="50" charset="-128"/>
                        </a:rPr>
                        <a:t>12</a:t>
                      </a:r>
                      <a:r>
                        <a:rPr lang="ja-JP" altLang="en-US" sz="1700" u="none" strike="noStrike" dirty="0">
                          <a:effectLst/>
                          <a:latin typeface="BIZ UDPゴシック" panose="020B0400000000000000" pitchFamily="50" charset="-128"/>
                          <a:ea typeface="BIZ UDPゴシック" panose="020B0400000000000000" pitchFamily="50" charset="-128"/>
                        </a:rPr>
                        <a:t>月</a:t>
                      </a:r>
                      <a:r>
                        <a:rPr lang="en-US" altLang="ja-JP" sz="1700" u="none" strike="noStrike" dirty="0">
                          <a:effectLst/>
                          <a:latin typeface="BIZ UDPゴシック" panose="020B0400000000000000" pitchFamily="50" charset="-128"/>
                          <a:ea typeface="BIZ UDPゴシック" panose="020B0400000000000000" pitchFamily="50" charset="-128"/>
                        </a:rPr>
                        <a:t>25</a:t>
                      </a:r>
                      <a:r>
                        <a:rPr lang="ja-JP" altLang="en-US" sz="1700" u="none" strike="noStrike" dirty="0">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697970182"/>
                  </a:ext>
                </a:extLst>
              </a:tr>
              <a:tr h="214009">
                <a:tc>
                  <a:txBody>
                    <a:bodyPr/>
                    <a:lstStyle/>
                    <a:p>
                      <a:pPr algn="ctr" fontAlgn="ctr"/>
                      <a:r>
                        <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rPr>
                        <a:t>第</a:t>
                      </a:r>
                      <a:r>
                        <a:rPr lang="en-US" altLang="ja-JP" sz="1700" b="0" i="0" u="none" strike="noStrike" dirty="0">
                          <a:solidFill>
                            <a:srgbClr val="000000"/>
                          </a:solidFill>
                          <a:effectLst/>
                          <a:latin typeface="BIZ UDPゴシック" panose="020B0400000000000000" pitchFamily="50" charset="-128"/>
                          <a:ea typeface="BIZ UDPゴシック" panose="020B0400000000000000" pitchFamily="50" charset="-128"/>
                        </a:rPr>
                        <a:t>21</a:t>
                      </a:r>
                      <a:r>
                        <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rPr>
                        <a:t>回</a:t>
                      </a:r>
                    </a:p>
                  </a:txBody>
                  <a:tcPr marL="4975" marR="4975" marT="4975" marB="0" anchor="ctr">
                    <a:solidFill>
                      <a:schemeClr val="accent1">
                        <a:lumMod val="20000"/>
                        <a:lumOff val="80000"/>
                      </a:schemeClr>
                    </a:solidFill>
                  </a:tcPr>
                </a:tc>
                <a:tc>
                  <a:txBody>
                    <a:bodyPr/>
                    <a:lstStyle/>
                    <a:p>
                      <a:pPr algn="l" fontAlgn="ctr"/>
                      <a:r>
                        <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rPr>
                        <a:t>　</a:t>
                      </a:r>
                      <a:r>
                        <a:rPr lang="ja-JP" altLang="en-US" sz="1700" b="1" i="0" u="none" strike="noStrike" dirty="0">
                          <a:solidFill>
                            <a:srgbClr val="000000"/>
                          </a:solidFill>
                          <a:effectLst/>
                          <a:latin typeface="BIZ UDPゴシック" panose="020B0400000000000000" pitchFamily="50" charset="-128"/>
                          <a:ea typeface="BIZ UDPゴシック" panose="020B0400000000000000" pitchFamily="50" charset="-128"/>
                        </a:rPr>
                        <a:t>ハイエントロピー物質</a:t>
                      </a:r>
                      <a:r>
                        <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rPr>
                        <a:t>　～元素のクロスカップリング～</a:t>
                      </a:r>
                    </a:p>
                  </a:txBody>
                  <a:tcPr marL="4975" marR="4975" marT="4975" marB="0" anchor="ctr">
                    <a:solidFill>
                      <a:schemeClr val="accent2">
                        <a:lumMod val="40000"/>
                        <a:lumOff val="60000"/>
                      </a:schemeClr>
                    </a:solidFill>
                  </a:tcPr>
                </a:tc>
                <a:tc>
                  <a:txBody>
                    <a:bodyPr/>
                    <a:lstStyle/>
                    <a:p>
                      <a:pPr algn="l" fontAlgn="ctr"/>
                      <a:r>
                        <a:rPr lang="ja-JP" altLang="en-US" sz="1700" b="0" i="0" u="none" strike="noStrike" dirty="0">
                          <a:solidFill>
                            <a:srgbClr val="000000"/>
                          </a:solidFill>
                          <a:effectLst/>
                          <a:latin typeface="BIZ UDPゴシック" panose="020B0400000000000000" pitchFamily="50" charset="-128"/>
                          <a:ea typeface="BIZ UDPゴシック" panose="020B0400000000000000" pitchFamily="50" charset="-128"/>
                        </a:rPr>
                        <a:t>　　　２０２４年　１月２５日</a:t>
                      </a:r>
                    </a:p>
                  </a:txBody>
                  <a:tcPr marL="4975" marR="4975" marT="4975" marB="0" anchor="ctr">
                    <a:solidFill>
                      <a:schemeClr val="accent6">
                        <a:lumMod val="20000"/>
                        <a:lumOff val="80000"/>
                      </a:schemeClr>
                    </a:solidFill>
                  </a:tcPr>
                </a:tc>
                <a:extLst>
                  <a:ext uri="{0D108BD9-81ED-4DB2-BD59-A6C34878D82A}">
                    <a16:rowId xmlns:a16="http://schemas.microsoft.com/office/drawing/2014/main" val="1989663237"/>
                  </a:ext>
                </a:extLst>
              </a:tr>
              <a:tr h="180103">
                <a:tc>
                  <a:txBody>
                    <a:bodyPr/>
                    <a:lstStyle/>
                    <a:p>
                      <a:pPr algn="ctr" fontAlgn="ctr"/>
                      <a:r>
                        <a:rPr lang="ja-JP" altLang="en-US" sz="1700" u="none" strike="noStrike" dirty="0">
                          <a:solidFill>
                            <a:schemeClr val="tx1"/>
                          </a:solidFill>
                          <a:effectLst/>
                          <a:latin typeface="BIZ UDPゴシック" panose="020B0400000000000000" pitchFamily="50" charset="-128"/>
                          <a:ea typeface="BIZ UDPゴシック" panose="020B0400000000000000" pitchFamily="50" charset="-128"/>
                        </a:rPr>
                        <a:t>第</a:t>
                      </a:r>
                      <a:r>
                        <a:rPr lang="en-US" altLang="ja-JP" sz="1700" u="none" strike="noStrike" dirty="0">
                          <a:solidFill>
                            <a:schemeClr val="tx1"/>
                          </a:solidFill>
                          <a:effectLst/>
                          <a:latin typeface="BIZ UDPゴシック" panose="020B0400000000000000" pitchFamily="50" charset="-128"/>
                          <a:ea typeface="BIZ UDPゴシック" panose="020B0400000000000000" pitchFamily="50" charset="-128"/>
                        </a:rPr>
                        <a:t>2</a:t>
                      </a:r>
                      <a:r>
                        <a:rPr lang="ja-JP" altLang="en-US" sz="1700" u="none" strike="noStrike" dirty="0">
                          <a:solidFill>
                            <a:schemeClr val="tx1"/>
                          </a:solidFill>
                          <a:effectLst/>
                          <a:latin typeface="BIZ UDPゴシック" panose="020B0400000000000000" pitchFamily="50" charset="-128"/>
                          <a:ea typeface="BIZ UDPゴシック" panose="020B0400000000000000" pitchFamily="50" charset="-128"/>
                        </a:rPr>
                        <a:t>２回</a:t>
                      </a:r>
                      <a:endPar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700" u="none" strike="noStrike" dirty="0">
                          <a:solidFill>
                            <a:schemeClr val="bg1"/>
                          </a:solidFill>
                          <a:effectLst/>
                          <a:latin typeface="BIZ UDPゴシック" panose="020B0400000000000000" pitchFamily="50" charset="-128"/>
                          <a:ea typeface="BIZ UDPゴシック" panose="020B0400000000000000" pitchFamily="50" charset="-128"/>
                        </a:rPr>
                        <a:t>　</a:t>
                      </a:r>
                      <a:r>
                        <a:rPr lang="ja-JP" altLang="en-US" sz="1700" b="1" u="none" strike="noStrike" dirty="0">
                          <a:solidFill>
                            <a:schemeClr val="tx1"/>
                          </a:solidFill>
                          <a:effectLst/>
                          <a:latin typeface="BIZ UDPゴシック" panose="020B0400000000000000" pitchFamily="50" charset="-128"/>
                          <a:ea typeface="BIZ UDPゴシック" panose="020B0400000000000000" pitchFamily="50" charset="-128"/>
                        </a:rPr>
                        <a:t>ランド研究所　</a:t>
                      </a:r>
                      <a:r>
                        <a:rPr lang="ja-JP" altLang="en-US" sz="1700" b="0" u="none" strike="noStrike" dirty="0">
                          <a:solidFill>
                            <a:schemeClr val="tx1"/>
                          </a:solidFill>
                          <a:effectLst/>
                          <a:latin typeface="BIZ UDPゴシック" panose="020B0400000000000000" pitchFamily="50" charset="-128"/>
                          <a:ea typeface="BIZ UDPゴシック" panose="020B0400000000000000" pitchFamily="50" charset="-128"/>
                        </a:rPr>
                        <a:t>～元祖シンクタンクの概要と実績～</a:t>
                      </a:r>
                      <a:endPar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ctr" fontAlgn="ctr"/>
                      <a:r>
                        <a:rPr lang="en-US" altLang="ja-JP" sz="1700" u="none" strike="noStrike" dirty="0">
                          <a:solidFill>
                            <a:schemeClr val="tx1"/>
                          </a:solidFill>
                          <a:effectLst/>
                          <a:latin typeface="BIZ UDPゴシック" panose="020B0400000000000000" pitchFamily="50" charset="-128"/>
                          <a:ea typeface="BIZ UDPゴシック" panose="020B0400000000000000" pitchFamily="50" charset="-128"/>
                        </a:rPr>
                        <a:t>2024</a:t>
                      </a:r>
                      <a:r>
                        <a:rPr lang="ja-JP" altLang="en-US" sz="1700" u="none" strike="noStrike" dirty="0">
                          <a:solidFill>
                            <a:schemeClr val="tx1"/>
                          </a:solidFill>
                          <a:effectLst/>
                          <a:latin typeface="BIZ UDPゴシック" panose="020B0400000000000000" pitchFamily="50" charset="-128"/>
                          <a:ea typeface="BIZ UDPゴシック" panose="020B0400000000000000" pitchFamily="50" charset="-128"/>
                        </a:rPr>
                        <a:t>年　</a:t>
                      </a:r>
                      <a:r>
                        <a:rPr lang="en-US" altLang="ja-JP" sz="1700" u="none" strike="noStrike" dirty="0">
                          <a:solidFill>
                            <a:schemeClr val="tx1"/>
                          </a:solidFill>
                          <a:effectLst/>
                          <a:latin typeface="BIZ UDPゴシック" panose="020B0400000000000000" pitchFamily="50" charset="-128"/>
                          <a:ea typeface="BIZ UDPゴシック" panose="020B0400000000000000" pitchFamily="50" charset="-128"/>
                        </a:rPr>
                        <a:t>3</a:t>
                      </a:r>
                      <a:r>
                        <a:rPr lang="ja-JP" altLang="en-US" sz="1700" u="none" strike="noStrike" dirty="0">
                          <a:solidFill>
                            <a:schemeClr val="tx1"/>
                          </a:solidFill>
                          <a:effectLst/>
                          <a:latin typeface="BIZ UDPゴシック" panose="020B0400000000000000" pitchFamily="50" charset="-128"/>
                          <a:ea typeface="BIZ UDPゴシック" panose="020B0400000000000000" pitchFamily="50" charset="-128"/>
                        </a:rPr>
                        <a:t>月</a:t>
                      </a:r>
                      <a:r>
                        <a:rPr lang="en-US" altLang="ja-JP" sz="1700" u="none" strike="noStrike" dirty="0">
                          <a:solidFill>
                            <a:schemeClr val="tx1"/>
                          </a:solidFill>
                          <a:effectLst/>
                          <a:latin typeface="BIZ UDPゴシック" panose="020B0400000000000000" pitchFamily="50" charset="-128"/>
                          <a:ea typeface="BIZ UDPゴシック" panose="020B0400000000000000" pitchFamily="50" charset="-128"/>
                        </a:rPr>
                        <a:t>25</a:t>
                      </a:r>
                      <a:r>
                        <a:rPr lang="ja-JP" altLang="en-US" sz="1700" u="none" strike="noStrike" dirty="0">
                          <a:solidFill>
                            <a:schemeClr val="tx1"/>
                          </a:solidFill>
                          <a:effectLst/>
                          <a:latin typeface="BIZ UDPゴシック" panose="020B0400000000000000" pitchFamily="50" charset="-128"/>
                          <a:ea typeface="BIZ UDPゴシック" panose="020B0400000000000000" pitchFamily="50" charset="-128"/>
                        </a:rPr>
                        <a:t>日</a:t>
                      </a:r>
                      <a:endPar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347710860"/>
                  </a:ext>
                </a:extLst>
              </a:tr>
              <a:tr h="180103">
                <a:tc>
                  <a:txBody>
                    <a:bodyPr/>
                    <a:lstStyle/>
                    <a:p>
                      <a:pPr algn="ctr" fontAlgn="ct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第</a:t>
                      </a:r>
                      <a:r>
                        <a:rPr lang="en-US" altLang="ja-JP" sz="1700" b="0" i="0" u="none" strike="noStrike" dirty="0">
                          <a:solidFill>
                            <a:schemeClr val="tx1"/>
                          </a:solidFill>
                          <a:effectLst/>
                          <a:latin typeface="BIZ UDPゴシック" panose="020B0400000000000000" pitchFamily="50" charset="-128"/>
                          <a:ea typeface="BIZ UDPゴシック" panose="020B0400000000000000" pitchFamily="50" charset="-128"/>
                        </a:rPr>
                        <a:t>23</a:t>
                      </a: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回</a:t>
                      </a:r>
                    </a:p>
                  </a:txBody>
                  <a:tcPr marL="4975" marR="4975" marT="4975" marB="0" anchor="ctr">
                    <a:solidFill>
                      <a:schemeClr val="accent1">
                        <a:lumMod val="20000"/>
                        <a:lumOff val="80000"/>
                      </a:schemeClr>
                    </a:solidFill>
                  </a:tcPr>
                </a:tc>
                <a:tc>
                  <a:txBody>
                    <a:bodyPr/>
                    <a:lstStyle/>
                    <a:p>
                      <a:pPr algn="l" fontAlgn="ctr"/>
                      <a:r>
                        <a:rPr lang="ja-JP" altLang="en-US" sz="1700" b="1" i="0" u="none" strike="noStrike" dirty="0">
                          <a:solidFill>
                            <a:schemeClr val="bg1"/>
                          </a:solidFill>
                          <a:effectLst/>
                          <a:latin typeface="BIZ UDPゴシック" panose="020B0400000000000000" pitchFamily="50" charset="-128"/>
                          <a:ea typeface="BIZ UDPゴシック" panose="020B0400000000000000" pitchFamily="50" charset="-128"/>
                        </a:rPr>
                        <a:t>　</a:t>
                      </a:r>
                      <a:r>
                        <a:rPr lang="ja-JP" altLang="en-US" sz="1700" b="1" i="0" u="none" strike="noStrike" dirty="0">
                          <a:solidFill>
                            <a:schemeClr val="tx1"/>
                          </a:solidFill>
                          <a:effectLst/>
                          <a:latin typeface="BIZ UDPゴシック" panose="020B0400000000000000" pitchFamily="50" charset="-128"/>
                          <a:ea typeface="BIZ UDPゴシック" panose="020B0400000000000000" pitchFamily="50" charset="-128"/>
                        </a:rPr>
                        <a:t>大規模言語モデル　</a:t>
                      </a: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a:t>
                      </a:r>
                      <a:r>
                        <a:rPr lang="en-US" altLang="ja-JP" sz="1700" b="0" i="0" u="none" strike="noStrike" dirty="0">
                          <a:solidFill>
                            <a:schemeClr val="tx1"/>
                          </a:solidFill>
                          <a:effectLst/>
                          <a:latin typeface="BIZ UDPゴシック" panose="020B0400000000000000" pitchFamily="50" charset="-128"/>
                          <a:ea typeface="BIZ UDPゴシック" panose="020B0400000000000000" pitchFamily="50" charset="-128"/>
                        </a:rPr>
                        <a:t>Llama</a:t>
                      </a: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から</a:t>
                      </a:r>
                      <a:r>
                        <a:rPr lang="en-US" altLang="ja-JP" sz="1700" b="0" i="0" u="none" strike="noStrike" dirty="0" err="1">
                          <a:solidFill>
                            <a:schemeClr val="tx1"/>
                          </a:solidFill>
                          <a:effectLst/>
                          <a:latin typeface="BIZ UDPゴシック" panose="020B0400000000000000" pitchFamily="50" charset="-128"/>
                          <a:ea typeface="BIZ UDPゴシック" panose="020B0400000000000000" pitchFamily="50" charset="-128"/>
                        </a:rPr>
                        <a:t>Groq</a:t>
                      </a: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まで～</a:t>
                      </a:r>
                    </a:p>
                  </a:txBody>
                  <a:tcPr marL="4975" marR="4975" marT="4975" marB="0" anchor="ctr">
                    <a:solidFill>
                      <a:schemeClr val="accent2">
                        <a:lumMod val="40000"/>
                        <a:lumOff val="60000"/>
                      </a:schemeClr>
                    </a:solidFill>
                  </a:tcPr>
                </a:tc>
                <a:tc>
                  <a:txBody>
                    <a:bodyPr/>
                    <a:lstStyle/>
                    <a:p>
                      <a:pPr algn="ctr" fontAlgn="ctr"/>
                      <a:r>
                        <a:rPr lang="en-US" altLang="ja-JP" sz="1700" b="0" i="0" u="none" strike="noStrike" dirty="0">
                          <a:solidFill>
                            <a:schemeClr val="tx1"/>
                          </a:solidFill>
                          <a:effectLst/>
                          <a:latin typeface="BIZ UDPゴシック" panose="020B0400000000000000" pitchFamily="50" charset="-128"/>
                          <a:ea typeface="BIZ UDPゴシック" panose="020B0400000000000000" pitchFamily="50" charset="-128"/>
                        </a:rPr>
                        <a:t>2024</a:t>
                      </a: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年　</a:t>
                      </a:r>
                      <a:r>
                        <a:rPr lang="en-US" altLang="ja-JP" sz="1700" b="0" i="0" u="none" strike="noStrike" dirty="0">
                          <a:solidFill>
                            <a:schemeClr val="tx1"/>
                          </a:solidFill>
                          <a:effectLst/>
                          <a:latin typeface="BIZ UDPゴシック" panose="020B0400000000000000" pitchFamily="50" charset="-128"/>
                          <a:ea typeface="BIZ UDPゴシック" panose="020B0400000000000000" pitchFamily="50" charset="-128"/>
                        </a:rPr>
                        <a:t>4</a:t>
                      </a: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月</a:t>
                      </a:r>
                      <a:r>
                        <a:rPr lang="en-US" altLang="ja-JP" sz="1700" b="0" i="0" u="none" strike="noStrike" dirty="0">
                          <a:solidFill>
                            <a:schemeClr val="tx1"/>
                          </a:solidFill>
                          <a:effectLst/>
                          <a:latin typeface="BIZ UDPゴシック" panose="020B0400000000000000" pitchFamily="50" charset="-128"/>
                          <a:ea typeface="BIZ UDPゴシック" panose="020B0400000000000000" pitchFamily="50" charset="-128"/>
                        </a:rPr>
                        <a:t>12</a:t>
                      </a:r>
                      <a:r>
                        <a:rPr lang="ja-JP" altLang="en-US" sz="1700" b="0" i="0" u="none" strike="noStrike" dirty="0">
                          <a:solidFill>
                            <a:schemeClr val="tx1"/>
                          </a:solidFill>
                          <a:effectLst/>
                          <a:latin typeface="BIZ UDPゴシック" panose="020B0400000000000000" pitchFamily="50" charset="-128"/>
                          <a:ea typeface="BIZ UDPゴシック" panose="020B0400000000000000" pitchFamily="50" charset="-128"/>
                        </a:rPr>
                        <a:t>日</a:t>
                      </a:r>
                    </a:p>
                  </a:txBody>
                  <a:tcPr marL="4975" marR="4975" marT="4975" marB="0" anchor="ctr">
                    <a:solidFill>
                      <a:schemeClr val="accent6">
                        <a:lumMod val="20000"/>
                        <a:lumOff val="80000"/>
                      </a:schemeClr>
                    </a:solidFill>
                  </a:tcPr>
                </a:tc>
                <a:extLst>
                  <a:ext uri="{0D108BD9-81ED-4DB2-BD59-A6C34878D82A}">
                    <a16:rowId xmlns:a16="http://schemas.microsoft.com/office/drawing/2014/main" val="1744147706"/>
                  </a:ext>
                </a:extLst>
              </a:tr>
              <a:tr h="180103">
                <a:tc>
                  <a:txBody>
                    <a:bodyPr/>
                    <a:lstStyle/>
                    <a:p>
                      <a:pPr algn="ctr" fontAlgn="ctr"/>
                      <a:r>
                        <a:rPr lang="ja-JP" altLang="en-US" sz="1700" b="0" i="0" u="none" strike="noStrike" dirty="0">
                          <a:solidFill>
                            <a:schemeClr val="bg1"/>
                          </a:solidFill>
                          <a:effectLst/>
                          <a:latin typeface="BIZ UDPゴシック" panose="020B0400000000000000" pitchFamily="50" charset="-128"/>
                          <a:ea typeface="BIZ UDPゴシック" panose="020B0400000000000000" pitchFamily="50" charset="-128"/>
                        </a:rPr>
                        <a:t>第</a:t>
                      </a:r>
                      <a:r>
                        <a:rPr lang="en-US" altLang="ja-JP" sz="1700" b="0" i="0" u="none" strike="noStrike" dirty="0">
                          <a:solidFill>
                            <a:schemeClr val="bg1"/>
                          </a:solidFill>
                          <a:effectLst/>
                          <a:latin typeface="BIZ UDPゴシック" panose="020B0400000000000000" pitchFamily="50" charset="-128"/>
                          <a:ea typeface="BIZ UDPゴシック" panose="020B0400000000000000" pitchFamily="50" charset="-128"/>
                        </a:rPr>
                        <a:t>24</a:t>
                      </a:r>
                      <a:r>
                        <a:rPr lang="ja-JP" altLang="en-US" sz="1700" b="0" i="0" u="none" strike="noStrike" dirty="0">
                          <a:solidFill>
                            <a:schemeClr val="bg1"/>
                          </a:solidFill>
                          <a:effectLst/>
                          <a:latin typeface="BIZ UDPゴシック" panose="020B0400000000000000" pitchFamily="50" charset="-128"/>
                          <a:ea typeface="BIZ UDPゴシック" panose="020B0400000000000000" pitchFamily="50" charset="-128"/>
                        </a:rPr>
                        <a:t>回</a:t>
                      </a:r>
                    </a:p>
                  </a:txBody>
                  <a:tcPr marL="4975" marR="4975" marT="4975" marB="0" anchor="ctr">
                    <a:solidFill>
                      <a:srgbClr val="C00000"/>
                    </a:solidFill>
                  </a:tcPr>
                </a:tc>
                <a:tc>
                  <a:txBody>
                    <a:bodyPr/>
                    <a:lstStyle/>
                    <a:p>
                      <a:pPr algn="l" fontAlgn="ctr"/>
                      <a:r>
                        <a:rPr lang="ja-JP" altLang="en-US" sz="1700" b="1" i="0" u="none" strike="noStrike" dirty="0">
                          <a:solidFill>
                            <a:schemeClr val="bg1"/>
                          </a:solidFill>
                          <a:effectLst/>
                          <a:latin typeface="BIZ UDPゴシック" panose="020B0400000000000000" pitchFamily="50" charset="-128"/>
                          <a:ea typeface="BIZ UDPゴシック" panose="020B0400000000000000" pitchFamily="50" charset="-128"/>
                        </a:rPr>
                        <a:t>　新しいワクチン技術　～レプリコン・プラットフォームの概要～</a:t>
                      </a:r>
                    </a:p>
                  </a:txBody>
                  <a:tcPr marL="4975" marR="4975" marT="4975" marB="0" anchor="ctr">
                    <a:solidFill>
                      <a:srgbClr val="C00000"/>
                    </a:solidFill>
                  </a:tcPr>
                </a:tc>
                <a:tc>
                  <a:txBody>
                    <a:bodyPr/>
                    <a:lstStyle/>
                    <a:p>
                      <a:pPr algn="ctr" fontAlgn="ctr"/>
                      <a:r>
                        <a:rPr lang="en-US" altLang="ja-JP" sz="1700" b="0" i="0" u="none" strike="noStrike" dirty="0">
                          <a:solidFill>
                            <a:schemeClr val="bg1"/>
                          </a:solidFill>
                          <a:effectLst/>
                          <a:latin typeface="BIZ UDPゴシック" panose="020B0400000000000000" pitchFamily="50" charset="-128"/>
                          <a:ea typeface="BIZ UDPゴシック" panose="020B0400000000000000" pitchFamily="50" charset="-128"/>
                        </a:rPr>
                        <a:t>2024</a:t>
                      </a:r>
                      <a:r>
                        <a:rPr lang="ja-JP" altLang="en-US" sz="1700" b="0" i="0" u="none" strike="noStrike" dirty="0">
                          <a:solidFill>
                            <a:schemeClr val="bg1"/>
                          </a:solidFill>
                          <a:effectLst/>
                          <a:latin typeface="BIZ UDPゴシック" panose="020B0400000000000000" pitchFamily="50" charset="-128"/>
                          <a:ea typeface="BIZ UDPゴシック" panose="020B0400000000000000" pitchFamily="50" charset="-128"/>
                        </a:rPr>
                        <a:t>年　</a:t>
                      </a:r>
                      <a:r>
                        <a:rPr lang="en-US" altLang="ja-JP" sz="1700" b="0" i="0" u="none" strike="noStrike" dirty="0">
                          <a:solidFill>
                            <a:schemeClr val="bg1"/>
                          </a:solidFill>
                          <a:effectLst/>
                          <a:latin typeface="BIZ UDPゴシック" panose="020B0400000000000000" pitchFamily="50" charset="-128"/>
                          <a:ea typeface="BIZ UDPゴシック" panose="020B0400000000000000" pitchFamily="50" charset="-128"/>
                        </a:rPr>
                        <a:t>4</a:t>
                      </a:r>
                      <a:r>
                        <a:rPr lang="ja-JP" altLang="en-US" sz="1700" b="0" i="0" u="none" strike="noStrike" dirty="0">
                          <a:solidFill>
                            <a:schemeClr val="bg1"/>
                          </a:solidFill>
                          <a:effectLst/>
                          <a:latin typeface="BIZ UDPゴシック" panose="020B0400000000000000" pitchFamily="50" charset="-128"/>
                          <a:ea typeface="BIZ UDPゴシック" panose="020B0400000000000000" pitchFamily="50" charset="-128"/>
                        </a:rPr>
                        <a:t>月</a:t>
                      </a:r>
                      <a:r>
                        <a:rPr lang="en-US" altLang="ja-JP" sz="1700" b="0" i="0" u="none" strike="noStrike" dirty="0">
                          <a:solidFill>
                            <a:schemeClr val="bg1"/>
                          </a:solidFill>
                          <a:effectLst/>
                          <a:latin typeface="BIZ UDPゴシック" panose="020B0400000000000000" pitchFamily="50" charset="-128"/>
                          <a:ea typeface="BIZ UDPゴシック" panose="020B0400000000000000" pitchFamily="50" charset="-128"/>
                        </a:rPr>
                        <a:t>25</a:t>
                      </a:r>
                      <a:r>
                        <a:rPr lang="ja-JP" altLang="en-US" sz="1700" b="0" i="0" u="none" strike="noStrike" dirty="0">
                          <a:solidFill>
                            <a:schemeClr val="bg1"/>
                          </a:solidFill>
                          <a:effectLst/>
                          <a:latin typeface="BIZ UDPゴシック" panose="020B0400000000000000" pitchFamily="50" charset="-128"/>
                          <a:ea typeface="BIZ UDPゴシック" panose="020B0400000000000000" pitchFamily="50" charset="-128"/>
                        </a:rPr>
                        <a:t>日</a:t>
                      </a:r>
                    </a:p>
                  </a:txBody>
                  <a:tcPr marL="4975" marR="4975" marT="4975" marB="0" anchor="ctr">
                    <a:solidFill>
                      <a:srgbClr val="C00000"/>
                    </a:solidFill>
                  </a:tcPr>
                </a:tc>
                <a:extLst>
                  <a:ext uri="{0D108BD9-81ED-4DB2-BD59-A6C34878D82A}">
                    <a16:rowId xmlns:a16="http://schemas.microsoft.com/office/drawing/2014/main" val="1428069449"/>
                  </a:ext>
                </a:extLst>
              </a:tr>
            </a:tbl>
          </a:graphicData>
        </a:graphic>
      </p:graphicFrame>
    </p:spTree>
    <p:extLst>
      <p:ext uri="{BB962C8B-B14F-4D97-AF65-F5344CB8AC3E}">
        <p14:creationId xmlns:p14="http://schemas.microsoft.com/office/powerpoint/2010/main" val="1880115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3"/>
            <a:extLst>
              <a:ext uri="{FF2B5EF4-FFF2-40B4-BE49-F238E27FC236}">
                <a16:creationId xmlns:a16="http://schemas.microsoft.com/office/drawing/2014/main" id="{18C2E5C3-2D8A-D64F-5D14-8885CB402C69}"/>
              </a:ext>
            </a:extLst>
          </p:cNvPr>
          <p:cNvSpPr txBox="1"/>
          <p:nvPr/>
        </p:nvSpPr>
        <p:spPr>
          <a:xfrm>
            <a:off x="10" y="9060"/>
            <a:ext cx="12192000" cy="523220"/>
          </a:xfrm>
          <a:prstGeom prst="rect">
            <a:avLst/>
          </a:prstGeom>
          <a:solidFill>
            <a:schemeClr val="accent2">
              <a:lumMod val="60000"/>
              <a:lumOff val="40000"/>
            </a:schemeClr>
          </a:solidFill>
        </p:spPr>
        <p:txBody>
          <a:bodyPr wrap="square" rtlCol="0" anchor="b">
            <a:spAutoFit/>
          </a:bodyPr>
          <a:lstStyle/>
          <a:p>
            <a:pPr algn="ctr"/>
            <a:r>
              <a:rPr lang="ja-JP" altLang="en-US" sz="2800" b="1" dirty="0">
                <a:latin typeface="Maiandra GD" panose="020E0502030308020204" pitchFamily="34" charset="0"/>
                <a:ea typeface="HG丸ｺﾞｼｯｸM-PRO" panose="020F0600000000000000" pitchFamily="50" charset="-128"/>
              </a:rPr>
              <a:t>セントラル・ドグマの例外</a:t>
            </a:r>
            <a:endParaRPr lang="en-US" altLang="ja-JP" sz="3200" b="1" dirty="0">
              <a:latin typeface="Maiandra GD" panose="020E0502030308020204" pitchFamily="34" charset="0"/>
              <a:ea typeface="HG丸ｺﾞｼｯｸM-PRO" panose="020F0600000000000000" pitchFamily="50" charset="-128"/>
            </a:endParaRPr>
          </a:p>
        </p:txBody>
      </p:sp>
      <p:sp>
        <p:nvSpPr>
          <p:cNvPr id="22" name="テキスト ボックス 21">
            <a:extLst>
              <a:ext uri="{FF2B5EF4-FFF2-40B4-BE49-F238E27FC236}">
                <a16:creationId xmlns:a16="http://schemas.microsoft.com/office/drawing/2014/main" id="{55BAAC51-8E7C-145E-CA80-842DC01D24B4}"/>
              </a:ext>
            </a:extLst>
          </p:cNvPr>
          <p:cNvSpPr txBox="1"/>
          <p:nvPr/>
        </p:nvSpPr>
        <p:spPr>
          <a:xfrm>
            <a:off x="1990726" y="1846124"/>
            <a:ext cx="3267075" cy="1323439"/>
          </a:xfrm>
          <a:prstGeom prst="rect">
            <a:avLst/>
          </a:prstGeom>
          <a:noFill/>
        </p:spPr>
        <p:txBody>
          <a:bodyPr wrap="square" rtlCol="0">
            <a:spAutoFit/>
          </a:bodyPr>
          <a:lstStyle/>
          <a:p>
            <a:pPr algn="ctr"/>
            <a:r>
              <a:rPr kumimoji="1" lang="en-US" altLang="ja-JP" sz="8000" b="1" dirty="0">
                <a:latin typeface="BIZ UDPゴシック" panose="020B0400000000000000" pitchFamily="50" charset="-128"/>
                <a:ea typeface="BIZ UDPゴシック" panose="020B0400000000000000" pitchFamily="50" charset="-128"/>
              </a:rPr>
              <a:t>DNA</a:t>
            </a:r>
            <a:endParaRPr kumimoji="1" lang="ja-JP" altLang="en-US" sz="8000" b="1"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E46A52DB-EEB2-4A07-BD2A-65EE264E522B}"/>
              </a:ext>
            </a:extLst>
          </p:cNvPr>
          <p:cNvSpPr txBox="1"/>
          <p:nvPr/>
        </p:nvSpPr>
        <p:spPr>
          <a:xfrm>
            <a:off x="3624263" y="967543"/>
            <a:ext cx="5141170" cy="707886"/>
          </a:xfrm>
          <a:prstGeom prst="rect">
            <a:avLst/>
          </a:prstGeom>
          <a:noFill/>
        </p:spPr>
        <p:txBody>
          <a:bodyPr wrap="square" rtlCol="0">
            <a:spAutoFit/>
          </a:bodyPr>
          <a:lstStyle/>
          <a:p>
            <a:pPr algn="ctr"/>
            <a:r>
              <a:rPr kumimoji="1" lang="ja-JP" altLang="en-US" sz="4000" b="1" dirty="0">
                <a:latin typeface="BIZ UDPゴシック" panose="020B0400000000000000" pitchFamily="50" charset="-128"/>
                <a:ea typeface="BIZ UDPゴシック" panose="020B0400000000000000" pitchFamily="50" charset="-128"/>
              </a:rPr>
              <a:t>レトロウイルス</a:t>
            </a:r>
          </a:p>
        </p:txBody>
      </p:sp>
      <p:sp>
        <p:nvSpPr>
          <p:cNvPr id="5" name="テキスト ボックス 4">
            <a:extLst>
              <a:ext uri="{FF2B5EF4-FFF2-40B4-BE49-F238E27FC236}">
                <a16:creationId xmlns:a16="http://schemas.microsoft.com/office/drawing/2014/main" id="{FAB21088-8B4E-B2F9-7A8E-D96237ADC766}"/>
              </a:ext>
            </a:extLst>
          </p:cNvPr>
          <p:cNvSpPr txBox="1"/>
          <p:nvPr/>
        </p:nvSpPr>
        <p:spPr>
          <a:xfrm>
            <a:off x="6934199" y="1846124"/>
            <a:ext cx="3267075" cy="1323439"/>
          </a:xfrm>
          <a:prstGeom prst="rect">
            <a:avLst/>
          </a:prstGeom>
          <a:noFill/>
        </p:spPr>
        <p:txBody>
          <a:bodyPr wrap="square" rtlCol="0">
            <a:spAutoFit/>
          </a:bodyPr>
          <a:lstStyle/>
          <a:p>
            <a:pPr algn="ctr"/>
            <a:r>
              <a:rPr lang="en-US" altLang="ja-JP" sz="8000" b="1" dirty="0">
                <a:solidFill>
                  <a:srgbClr val="FF0000"/>
                </a:solidFill>
                <a:latin typeface="BIZ UDPゴシック" panose="020B0400000000000000" pitchFamily="50" charset="-128"/>
                <a:ea typeface="BIZ UDPゴシック" panose="020B0400000000000000" pitchFamily="50" charset="-128"/>
              </a:rPr>
              <a:t>R</a:t>
            </a:r>
            <a:r>
              <a:rPr kumimoji="1" lang="en-US" altLang="ja-JP" sz="8000" b="1" dirty="0">
                <a:solidFill>
                  <a:srgbClr val="FF0000"/>
                </a:solidFill>
                <a:latin typeface="BIZ UDPゴシック" panose="020B0400000000000000" pitchFamily="50" charset="-128"/>
                <a:ea typeface="BIZ UDPゴシック" panose="020B0400000000000000" pitchFamily="50" charset="-128"/>
              </a:rPr>
              <a:t>NA</a:t>
            </a:r>
            <a:endParaRPr kumimoji="1" lang="ja-JP" altLang="en-US" sz="8000" b="1" dirty="0">
              <a:solidFill>
                <a:srgbClr val="FF0000"/>
              </a:solidFill>
              <a:latin typeface="BIZ UDPゴシック" panose="020B0400000000000000" pitchFamily="50" charset="-128"/>
              <a:ea typeface="BIZ UDPゴシック" panose="020B0400000000000000" pitchFamily="50" charset="-128"/>
            </a:endParaRPr>
          </a:p>
        </p:txBody>
      </p:sp>
      <p:cxnSp>
        <p:nvCxnSpPr>
          <p:cNvPr id="10" name="直線矢印コネクタ 9">
            <a:extLst>
              <a:ext uri="{FF2B5EF4-FFF2-40B4-BE49-F238E27FC236}">
                <a16:creationId xmlns:a16="http://schemas.microsoft.com/office/drawing/2014/main" id="{5928FB37-0A21-6ABF-BD0A-5D76BE73701D}"/>
              </a:ext>
            </a:extLst>
          </p:cNvPr>
          <p:cNvCxnSpPr/>
          <p:nvPr/>
        </p:nvCxnSpPr>
        <p:spPr>
          <a:xfrm>
            <a:off x="5038725" y="2333625"/>
            <a:ext cx="21050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B57F829-DD8C-ABEF-885F-BE69CA11164E}"/>
              </a:ext>
            </a:extLst>
          </p:cNvPr>
          <p:cNvCxnSpPr>
            <a:cxnSpLocks/>
          </p:cNvCxnSpPr>
          <p:nvPr/>
        </p:nvCxnSpPr>
        <p:spPr>
          <a:xfrm flipH="1">
            <a:off x="5038725" y="2858264"/>
            <a:ext cx="2105025"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AEF01B65-A1DF-57DC-50BA-3D43FDDD22C9}"/>
              </a:ext>
            </a:extLst>
          </p:cNvPr>
          <p:cNvSpPr/>
          <p:nvPr/>
        </p:nvSpPr>
        <p:spPr>
          <a:xfrm>
            <a:off x="1762125" y="1717363"/>
            <a:ext cx="8591550" cy="1711637"/>
          </a:xfrm>
          <a:prstGeom prst="roundRect">
            <a:avLst/>
          </a:prstGeom>
          <a:noFill/>
          <a:ln w="76200">
            <a:solidFill>
              <a:srgbClr val="7030A0"/>
            </a:solidFill>
          </a:ln>
          <a:effectLst>
            <a:glow rad="228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91AA471-60DE-6FF9-CBA8-2EBFD36D7A24}"/>
              </a:ext>
            </a:extLst>
          </p:cNvPr>
          <p:cNvSpPr txBox="1"/>
          <p:nvPr/>
        </p:nvSpPr>
        <p:spPr>
          <a:xfrm>
            <a:off x="3487315" y="3953638"/>
            <a:ext cx="5141170" cy="707886"/>
          </a:xfrm>
          <a:prstGeom prst="rect">
            <a:avLst/>
          </a:prstGeom>
          <a:noFill/>
        </p:spPr>
        <p:txBody>
          <a:bodyPr wrap="square" rtlCol="0">
            <a:spAutoFit/>
          </a:bodyPr>
          <a:lstStyle/>
          <a:p>
            <a:pPr algn="ctr"/>
            <a:r>
              <a:rPr kumimoji="1" lang="en-US" altLang="ja-JP" sz="4000" b="1" dirty="0">
                <a:latin typeface="BIZ UDPゴシック" panose="020B0400000000000000" pitchFamily="50" charset="-128"/>
                <a:ea typeface="BIZ UDPゴシック" panose="020B0400000000000000" pitchFamily="50" charset="-128"/>
              </a:rPr>
              <a:t>RNA</a:t>
            </a:r>
            <a:r>
              <a:rPr kumimoji="1" lang="ja-JP" altLang="en-US" sz="4000" b="1" dirty="0">
                <a:latin typeface="BIZ UDPゴシック" panose="020B0400000000000000" pitchFamily="50" charset="-128"/>
                <a:ea typeface="BIZ UDPゴシック" panose="020B0400000000000000" pitchFamily="50" charset="-128"/>
              </a:rPr>
              <a:t>ウイルス</a:t>
            </a:r>
          </a:p>
        </p:txBody>
      </p:sp>
      <p:sp>
        <p:nvSpPr>
          <p:cNvPr id="29" name="テキスト ボックス 28">
            <a:extLst>
              <a:ext uri="{FF2B5EF4-FFF2-40B4-BE49-F238E27FC236}">
                <a16:creationId xmlns:a16="http://schemas.microsoft.com/office/drawing/2014/main" id="{E1475C91-07D0-27B2-8A05-2CF7D915A696}"/>
              </a:ext>
            </a:extLst>
          </p:cNvPr>
          <p:cNvSpPr txBox="1"/>
          <p:nvPr/>
        </p:nvSpPr>
        <p:spPr>
          <a:xfrm>
            <a:off x="2028826" y="4941749"/>
            <a:ext cx="3267075" cy="1323439"/>
          </a:xfrm>
          <a:prstGeom prst="rect">
            <a:avLst/>
          </a:prstGeom>
          <a:noFill/>
        </p:spPr>
        <p:txBody>
          <a:bodyPr wrap="square" rtlCol="0">
            <a:spAutoFit/>
          </a:bodyPr>
          <a:lstStyle/>
          <a:p>
            <a:pPr algn="ctr"/>
            <a:r>
              <a:rPr lang="en-US" altLang="ja-JP" sz="8000" b="1" dirty="0">
                <a:solidFill>
                  <a:srgbClr val="FF0000"/>
                </a:solidFill>
                <a:latin typeface="BIZ UDPゴシック" panose="020B0400000000000000" pitchFamily="50" charset="-128"/>
                <a:ea typeface="BIZ UDPゴシック" panose="020B0400000000000000" pitchFamily="50" charset="-128"/>
              </a:rPr>
              <a:t>R</a:t>
            </a:r>
            <a:r>
              <a:rPr kumimoji="1" lang="en-US" altLang="ja-JP" sz="8000" b="1" dirty="0">
                <a:solidFill>
                  <a:srgbClr val="FF0000"/>
                </a:solidFill>
                <a:latin typeface="BIZ UDPゴシック" panose="020B0400000000000000" pitchFamily="50" charset="-128"/>
                <a:ea typeface="BIZ UDPゴシック" panose="020B0400000000000000" pitchFamily="50" charset="-128"/>
              </a:rPr>
              <a:t>NA</a:t>
            </a:r>
            <a:endParaRPr kumimoji="1" lang="ja-JP" altLang="en-US" sz="8000" b="1" dirty="0">
              <a:solidFill>
                <a:srgbClr val="FF0000"/>
              </a:solidFill>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1E47882F-0373-B727-2881-B2C524E85BD4}"/>
              </a:ext>
            </a:extLst>
          </p:cNvPr>
          <p:cNvSpPr txBox="1"/>
          <p:nvPr/>
        </p:nvSpPr>
        <p:spPr>
          <a:xfrm>
            <a:off x="6972299" y="4941749"/>
            <a:ext cx="3267075" cy="1323439"/>
          </a:xfrm>
          <a:prstGeom prst="rect">
            <a:avLst/>
          </a:prstGeom>
          <a:noFill/>
        </p:spPr>
        <p:txBody>
          <a:bodyPr wrap="square" rtlCol="0">
            <a:spAutoFit/>
          </a:bodyPr>
          <a:lstStyle/>
          <a:p>
            <a:pPr algn="ctr"/>
            <a:r>
              <a:rPr lang="en-US" altLang="ja-JP" sz="8000" b="1" dirty="0">
                <a:solidFill>
                  <a:srgbClr val="FF0000"/>
                </a:solidFill>
                <a:latin typeface="BIZ UDPゴシック" panose="020B0400000000000000" pitchFamily="50" charset="-128"/>
                <a:ea typeface="BIZ UDPゴシック" panose="020B0400000000000000" pitchFamily="50" charset="-128"/>
              </a:rPr>
              <a:t>R</a:t>
            </a:r>
            <a:r>
              <a:rPr kumimoji="1" lang="en-US" altLang="ja-JP" sz="8000" b="1" dirty="0">
                <a:solidFill>
                  <a:srgbClr val="FF0000"/>
                </a:solidFill>
                <a:latin typeface="BIZ UDPゴシック" panose="020B0400000000000000" pitchFamily="50" charset="-128"/>
                <a:ea typeface="BIZ UDPゴシック" panose="020B0400000000000000" pitchFamily="50" charset="-128"/>
              </a:rPr>
              <a:t>NA</a:t>
            </a:r>
            <a:endParaRPr kumimoji="1" lang="ja-JP" altLang="en-US" sz="8000" b="1" dirty="0">
              <a:solidFill>
                <a:srgbClr val="FF0000"/>
              </a:solidFill>
              <a:latin typeface="BIZ UDPゴシック" panose="020B0400000000000000" pitchFamily="50" charset="-128"/>
              <a:ea typeface="BIZ UDPゴシック" panose="020B0400000000000000" pitchFamily="50" charset="-128"/>
            </a:endParaRPr>
          </a:p>
        </p:txBody>
      </p:sp>
      <p:sp>
        <p:nvSpPr>
          <p:cNvPr id="33" name="四角形: 角を丸くする 32">
            <a:extLst>
              <a:ext uri="{FF2B5EF4-FFF2-40B4-BE49-F238E27FC236}">
                <a16:creationId xmlns:a16="http://schemas.microsoft.com/office/drawing/2014/main" id="{AA2493E2-1456-FE0C-B2CC-3AB76525DF79}"/>
              </a:ext>
            </a:extLst>
          </p:cNvPr>
          <p:cNvSpPr/>
          <p:nvPr/>
        </p:nvSpPr>
        <p:spPr>
          <a:xfrm>
            <a:off x="1800225" y="4812988"/>
            <a:ext cx="8591550" cy="1711637"/>
          </a:xfrm>
          <a:prstGeom prst="roundRect">
            <a:avLst/>
          </a:prstGeom>
          <a:noFill/>
          <a:ln w="76200">
            <a:solidFill>
              <a:schemeClr val="accent6">
                <a:lumMod val="50000"/>
              </a:schemeClr>
            </a:solidFill>
          </a:ln>
          <a:effectLst>
            <a:glow rad="228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左右 33">
            <a:extLst>
              <a:ext uri="{FF2B5EF4-FFF2-40B4-BE49-F238E27FC236}">
                <a16:creationId xmlns:a16="http://schemas.microsoft.com/office/drawing/2014/main" id="{CAE290A6-46CD-B0EE-8939-2F887C03B3D5}"/>
              </a:ext>
            </a:extLst>
          </p:cNvPr>
          <p:cNvSpPr/>
          <p:nvPr/>
        </p:nvSpPr>
        <p:spPr>
          <a:xfrm>
            <a:off x="5133975" y="5407196"/>
            <a:ext cx="2009775" cy="52322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9077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0" y="59520"/>
            <a:ext cx="12192000" cy="523220"/>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736175037">
                  <a:custGeom>
                    <a:avLst/>
                    <a:gdLst>
                      <a:gd name="connsiteX0" fmla="*/ 0 w 12192000"/>
                      <a:gd name="connsiteY0" fmla="*/ 0 h 523220"/>
                      <a:gd name="connsiteX1" fmla="*/ 214811 w 12192000"/>
                      <a:gd name="connsiteY1" fmla="*/ 0 h 523220"/>
                      <a:gd name="connsiteX2" fmla="*/ 429623 w 12192000"/>
                      <a:gd name="connsiteY2" fmla="*/ 0 h 523220"/>
                      <a:gd name="connsiteX3" fmla="*/ 1132114 w 12192000"/>
                      <a:gd name="connsiteY3" fmla="*/ 0 h 523220"/>
                      <a:gd name="connsiteX4" fmla="*/ 1468846 w 12192000"/>
                      <a:gd name="connsiteY4" fmla="*/ 0 h 523220"/>
                      <a:gd name="connsiteX5" fmla="*/ 1805577 w 12192000"/>
                      <a:gd name="connsiteY5" fmla="*/ 0 h 523220"/>
                      <a:gd name="connsiteX6" fmla="*/ 2264229 w 12192000"/>
                      <a:gd name="connsiteY6" fmla="*/ 0 h 523220"/>
                      <a:gd name="connsiteX7" fmla="*/ 2479040 w 12192000"/>
                      <a:gd name="connsiteY7" fmla="*/ 0 h 523220"/>
                      <a:gd name="connsiteX8" fmla="*/ 3059611 w 12192000"/>
                      <a:gd name="connsiteY8" fmla="*/ 0 h 523220"/>
                      <a:gd name="connsiteX9" fmla="*/ 3396343 w 12192000"/>
                      <a:gd name="connsiteY9" fmla="*/ 0 h 523220"/>
                      <a:gd name="connsiteX10" fmla="*/ 3733074 w 12192000"/>
                      <a:gd name="connsiteY10" fmla="*/ 0 h 523220"/>
                      <a:gd name="connsiteX11" fmla="*/ 4191726 w 12192000"/>
                      <a:gd name="connsiteY11" fmla="*/ 0 h 523220"/>
                      <a:gd name="connsiteX12" fmla="*/ 5016137 w 12192000"/>
                      <a:gd name="connsiteY12" fmla="*/ 0 h 523220"/>
                      <a:gd name="connsiteX13" fmla="*/ 5230949 w 12192000"/>
                      <a:gd name="connsiteY13" fmla="*/ 0 h 523220"/>
                      <a:gd name="connsiteX14" fmla="*/ 5933440 w 12192000"/>
                      <a:gd name="connsiteY14" fmla="*/ 0 h 523220"/>
                      <a:gd name="connsiteX15" fmla="*/ 6392091 w 12192000"/>
                      <a:gd name="connsiteY15" fmla="*/ 0 h 523220"/>
                      <a:gd name="connsiteX16" fmla="*/ 6728823 w 12192000"/>
                      <a:gd name="connsiteY16" fmla="*/ 0 h 523220"/>
                      <a:gd name="connsiteX17" fmla="*/ 7065554 w 12192000"/>
                      <a:gd name="connsiteY17" fmla="*/ 0 h 523220"/>
                      <a:gd name="connsiteX18" fmla="*/ 7402286 w 12192000"/>
                      <a:gd name="connsiteY18" fmla="*/ 0 h 523220"/>
                      <a:gd name="connsiteX19" fmla="*/ 7739017 w 12192000"/>
                      <a:gd name="connsiteY19" fmla="*/ 0 h 523220"/>
                      <a:gd name="connsiteX20" fmla="*/ 8197669 w 12192000"/>
                      <a:gd name="connsiteY20" fmla="*/ 0 h 523220"/>
                      <a:gd name="connsiteX21" fmla="*/ 8900160 w 12192000"/>
                      <a:gd name="connsiteY21" fmla="*/ 0 h 523220"/>
                      <a:gd name="connsiteX22" fmla="*/ 9602651 w 12192000"/>
                      <a:gd name="connsiteY22" fmla="*/ 0 h 523220"/>
                      <a:gd name="connsiteX23" fmla="*/ 9817463 w 12192000"/>
                      <a:gd name="connsiteY23" fmla="*/ 0 h 523220"/>
                      <a:gd name="connsiteX24" fmla="*/ 10519954 w 12192000"/>
                      <a:gd name="connsiteY24" fmla="*/ 0 h 523220"/>
                      <a:gd name="connsiteX25" fmla="*/ 10734766 w 12192000"/>
                      <a:gd name="connsiteY25" fmla="*/ 0 h 523220"/>
                      <a:gd name="connsiteX26" fmla="*/ 10949577 w 12192000"/>
                      <a:gd name="connsiteY26" fmla="*/ 0 h 523220"/>
                      <a:gd name="connsiteX27" fmla="*/ 12192000 w 12192000"/>
                      <a:gd name="connsiteY27" fmla="*/ 0 h 523220"/>
                      <a:gd name="connsiteX28" fmla="*/ 12192000 w 12192000"/>
                      <a:gd name="connsiteY28" fmla="*/ 523220 h 523220"/>
                      <a:gd name="connsiteX29" fmla="*/ 11733349 w 12192000"/>
                      <a:gd name="connsiteY29" fmla="*/ 523220 h 523220"/>
                      <a:gd name="connsiteX30" fmla="*/ 11274697 w 12192000"/>
                      <a:gd name="connsiteY30" fmla="*/ 523220 h 523220"/>
                      <a:gd name="connsiteX31" fmla="*/ 10572206 w 12192000"/>
                      <a:gd name="connsiteY31" fmla="*/ 523220 h 523220"/>
                      <a:gd name="connsiteX32" fmla="*/ 10235474 w 12192000"/>
                      <a:gd name="connsiteY32" fmla="*/ 523220 h 523220"/>
                      <a:gd name="connsiteX33" fmla="*/ 9654903 w 12192000"/>
                      <a:gd name="connsiteY33" fmla="*/ 523220 h 523220"/>
                      <a:gd name="connsiteX34" fmla="*/ 9074331 w 12192000"/>
                      <a:gd name="connsiteY34" fmla="*/ 523220 h 523220"/>
                      <a:gd name="connsiteX35" fmla="*/ 8615680 w 12192000"/>
                      <a:gd name="connsiteY35" fmla="*/ 523220 h 523220"/>
                      <a:gd name="connsiteX36" fmla="*/ 8157029 w 12192000"/>
                      <a:gd name="connsiteY36" fmla="*/ 523220 h 523220"/>
                      <a:gd name="connsiteX37" fmla="*/ 7698377 w 12192000"/>
                      <a:gd name="connsiteY37" fmla="*/ 523220 h 523220"/>
                      <a:gd name="connsiteX38" fmla="*/ 7361646 w 12192000"/>
                      <a:gd name="connsiteY38" fmla="*/ 523220 h 523220"/>
                      <a:gd name="connsiteX39" fmla="*/ 7146834 w 12192000"/>
                      <a:gd name="connsiteY39" fmla="*/ 523220 h 523220"/>
                      <a:gd name="connsiteX40" fmla="*/ 6444343 w 12192000"/>
                      <a:gd name="connsiteY40" fmla="*/ 523220 h 523220"/>
                      <a:gd name="connsiteX41" fmla="*/ 6229531 w 12192000"/>
                      <a:gd name="connsiteY41" fmla="*/ 523220 h 523220"/>
                      <a:gd name="connsiteX42" fmla="*/ 5892800 w 12192000"/>
                      <a:gd name="connsiteY42" fmla="*/ 523220 h 523220"/>
                      <a:gd name="connsiteX43" fmla="*/ 5068389 w 12192000"/>
                      <a:gd name="connsiteY43" fmla="*/ 523220 h 523220"/>
                      <a:gd name="connsiteX44" fmla="*/ 4853577 w 12192000"/>
                      <a:gd name="connsiteY44" fmla="*/ 523220 h 523220"/>
                      <a:gd name="connsiteX45" fmla="*/ 4638766 w 12192000"/>
                      <a:gd name="connsiteY45" fmla="*/ 523220 h 523220"/>
                      <a:gd name="connsiteX46" fmla="*/ 3814354 w 12192000"/>
                      <a:gd name="connsiteY46" fmla="*/ 523220 h 523220"/>
                      <a:gd name="connsiteX47" fmla="*/ 3477623 w 12192000"/>
                      <a:gd name="connsiteY47" fmla="*/ 523220 h 523220"/>
                      <a:gd name="connsiteX48" fmla="*/ 3262811 w 12192000"/>
                      <a:gd name="connsiteY48" fmla="*/ 523220 h 523220"/>
                      <a:gd name="connsiteX49" fmla="*/ 2438400 w 12192000"/>
                      <a:gd name="connsiteY49" fmla="*/ 523220 h 523220"/>
                      <a:gd name="connsiteX50" fmla="*/ 2101669 w 12192000"/>
                      <a:gd name="connsiteY50" fmla="*/ 523220 h 523220"/>
                      <a:gd name="connsiteX51" fmla="*/ 1886857 w 12192000"/>
                      <a:gd name="connsiteY51" fmla="*/ 523220 h 523220"/>
                      <a:gd name="connsiteX52" fmla="*/ 1184366 w 12192000"/>
                      <a:gd name="connsiteY52" fmla="*/ 523220 h 523220"/>
                      <a:gd name="connsiteX53" fmla="*/ 0 w 12192000"/>
                      <a:gd name="connsiteY53" fmla="*/ 523220 h 523220"/>
                      <a:gd name="connsiteX54" fmla="*/ 0 w 12192000"/>
                      <a:gd name="connsiteY54"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23220"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52878" y="260758"/>
                          <a:pt x="12136150" y="321852"/>
                          <a:pt x="12192000" y="523220"/>
                        </a:cubicBezTo>
                        <a:cubicBezTo>
                          <a:pt x="12050993" y="535169"/>
                          <a:pt x="11924830" y="500511"/>
                          <a:pt x="11733349" y="523220"/>
                        </a:cubicBezTo>
                        <a:cubicBezTo>
                          <a:pt x="11541868" y="545929"/>
                          <a:pt x="11378048" y="471942"/>
                          <a:pt x="11274697" y="523220"/>
                        </a:cubicBezTo>
                        <a:cubicBezTo>
                          <a:pt x="11171346" y="574498"/>
                          <a:pt x="10877482" y="455164"/>
                          <a:pt x="10572206" y="523220"/>
                        </a:cubicBezTo>
                        <a:cubicBezTo>
                          <a:pt x="10266930" y="591276"/>
                          <a:pt x="10392107" y="488953"/>
                          <a:pt x="10235474" y="523220"/>
                        </a:cubicBezTo>
                        <a:cubicBezTo>
                          <a:pt x="10078841" y="557487"/>
                          <a:pt x="9849339" y="514613"/>
                          <a:pt x="9654903" y="523220"/>
                        </a:cubicBezTo>
                        <a:cubicBezTo>
                          <a:pt x="9460467" y="531827"/>
                          <a:pt x="9318143" y="498622"/>
                          <a:pt x="9074331" y="523220"/>
                        </a:cubicBezTo>
                        <a:cubicBezTo>
                          <a:pt x="8830519" y="547818"/>
                          <a:pt x="8816297" y="470232"/>
                          <a:pt x="8615680" y="523220"/>
                        </a:cubicBezTo>
                        <a:cubicBezTo>
                          <a:pt x="8415063" y="576208"/>
                          <a:pt x="8300598" y="482684"/>
                          <a:pt x="8157029" y="523220"/>
                        </a:cubicBezTo>
                        <a:cubicBezTo>
                          <a:pt x="8013460" y="563756"/>
                          <a:pt x="7897058" y="522648"/>
                          <a:pt x="7698377" y="523220"/>
                        </a:cubicBezTo>
                        <a:cubicBezTo>
                          <a:pt x="7499696" y="523792"/>
                          <a:pt x="7467825" y="492693"/>
                          <a:pt x="7361646" y="523220"/>
                        </a:cubicBezTo>
                        <a:cubicBezTo>
                          <a:pt x="7255467" y="553747"/>
                          <a:pt x="7246191" y="514499"/>
                          <a:pt x="7146834" y="523220"/>
                        </a:cubicBezTo>
                        <a:cubicBezTo>
                          <a:pt x="7047477" y="531941"/>
                          <a:pt x="6680989" y="492369"/>
                          <a:pt x="6444343" y="523220"/>
                        </a:cubicBezTo>
                        <a:cubicBezTo>
                          <a:pt x="6207697" y="554071"/>
                          <a:pt x="6293759" y="521170"/>
                          <a:pt x="6229531" y="523220"/>
                        </a:cubicBezTo>
                        <a:cubicBezTo>
                          <a:pt x="6165303" y="525270"/>
                          <a:pt x="5993999" y="488478"/>
                          <a:pt x="5892800" y="523220"/>
                        </a:cubicBezTo>
                        <a:cubicBezTo>
                          <a:pt x="5791601" y="557962"/>
                          <a:pt x="5341760" y="487881"/>
                          <a:pt x="5068389" y="523220"/>
                        </a:cubicBezTo>
                        <a:cubicBezTo>
                          <a:pt x="4795018" y="558559"/>
                          <a:pt x="4935307" y="522151"/>
                          <a:pt x="4853577" y="523220"/>
                        </a:cubicBezTo>
                        <a:cubicBezTo>
                          <a:pt x="4771847" y="524289"/>
                          <a:pt x="4738588" y="520471"/>
                          <a:pt x="4638766" y="523220"/>
                        </a:cubicBezTo>
                        <a:cubicBezTo>
                          <a:pt x="4538944" y="525969"/>
                          <a:pt x="4025885" y="450825"/>
                          <a:pt x="3814354" y="523220"/>
                        </a:cubicBezTo>
                        <a:cubicBezTo>
                          <a:pt x="3602823" y="595615"/>
                          <a:pt x="3632422" y="499159"/>
                          <a:pt x="3477623" y="523220"/>
                        </a:cubicBezTo>
                        <a:cubicBezTo>
                          <a:pt x="3322824" y="547281"/>
                          <a:pt x="3308623" y="522123"/>
                          <a:pt x="3262811" y="523220"/>
                        </a:cubicBezTo>
                        <a:cubicBezTo>
                          <a:pt x="3216999" y="524317"/>
                          <a:pt x="2794235" y="502364"/>
                          <a:pt x="2438400" y="523220"/>
                        </a:cubicBezTo>
                        <a:cubicBezTo>
                          <a:pt x="2082565" y="544076"/>
                          <a:pt x="2207398" y="511656"/>
                          <a:pt x="2101669" y="523220"/>
                        </a:cubicBezTo>
                        <a:cubicBezTo>
                          <a:pt x="1995940" y="534784"/>
                          <a:pt x="1958690" y="500240"/>
                          <a:pt x="1886857" y="523220"/>
                        </a:cubicBezTo>
                        <a:cubicBezTo>
                          <a:pt x="1815024" y="546200"/>
                          <a:pt x="1369159" y="511173"/>
                          <a:pt x="1184366" y="523220"/>
                        </a:cubicBezTo>
                        <a:cubicBezTo>
                          <a:pt x="999573" y="535267"/>
                          <a:pt x="480313" y="508932"/>
                          <a:pt x="0" y="523220"/>
                        </a:cubicBezTo>
                        <a:cubicBezTo>
                          <a:pt x="-54323" y="294585"/>
                          <a:pt x="45340" y="181960"/>
                          <a:pt x="0" y="0"/>
                        </a:cubicBezTo>
                        <a:close/>
                      </a:path>
                      <a:path w="12192000" h="523220"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252573" y="112756"/>
                          <a:pt x="12151435" y="412395"/>
                          <a:pt x="12192000" y="523220"/>
                        </a:cubicBezTo>
                        <a:cubicBezTo>
                          <a:pt x="11974638" y="526371"/>
                          <a:pt x="11857531" y="504948"/>
                          <a:pt x="11611429" y="523220"/>
                        </a:cubicBezTo>
                        <a:cubicBezTo>
                          <a:pt x="11365327" y="541492"/>
                          <a:pt x="11288715" y="517592"/>
                          <a:pt x="11152777" y="523220"/>
                        </a:cubicBezTo>
                        <a:cubicBezTo>
                          <a:pt x="11016839" y="528848"/>
                          <a:pt x="10770332" y="466288"/>
                          <a:pt x="10450286" y="523220"/>
                        </a:cubicBezTo>
                        <a:cubicBezTo>
                          <a:pt x="10130240" y="580152"/>
                          <a:pt x="10206513" y="516375"/>
                          <a:pt x="10113554" y="523220"/>
                        </a:cubicBezTo>
                        <a:cubicBezTo>
                          <a:pt x="10020595" y="530065"/>
                          <a:pt x="9978990" y="497773"/>
                          <a:pt x="9898743" y="523220"/>
                        </a:cubicBezTo>
                        <a:cubicBezTo>
                          <a:pt x="9818496" y="548667"/>
                          <a:pt x="9449577" y="513054"/>
                          <a:pt x="9318171" y="523220"/>
                        </a:cubicBezTo>
                        <a:cubicBezTo>
                          <a:pt x="9186765" y="533386"/>
                          <a:pt x="9080777" y="506759"/>
                          <a:pt x="8859520" y="523220"/>
                        </a:cubicBezTo>
                        <a:cubicBezTo>
                          <a:pt x="8638263" y="539681"/>
                          <a:pt x="8419380" y="467474"/>
                          <a:pt x="8278949" y="523220"/>
                        </a:cubicBezTo>
                        <a:cubicBezTo>
                          <a:pt x="8138518" y="578966"/>
                          <a:pt x="7642073" y="487441"/>
                          <a:pt x="7454537" y="523220"/>
                        </a:cubicBezTo>
                        <a:cubicBezTo>
                          <a:pt x="7267001" y="558999"/>
                          <a:pt x="6885361" y="521325"/>
                          <a:pt x="6630126" y="523220"/>
                        </a:cubicBezTo>
                        <a:cubicBezTo>
                          <a:pt x="6374891" y="525115"/>
                          <a:pt x="6340895" y="509672"/>
                          <a:pt x="6171474" y="523220"/>
                        </a:cubicBezTo>
                        <a:cubicBezTo>
                          <a:pt x="6002053" y="536768"/>
                          <a:pt x="5813116" y="489675"/>
                          <a:pt x="5468983" y="523220"/>
                        </a:cubicBezTo>
                        <a:cubicBezTo>
                          <a:pt x="5124850" y="556765"/>
                          <a:pt x="5092752" y="512171"/>
                          <a:pt x="4766491" y="523220"/>
                        </a:cubicBezTo>
                        <a:cubicBezTo>
                          <a:pt x="4440230" y="534269"/>
                          <a:pt x="4393832" y="477030"/>
                          <a:pt x="4064000" y="523220"/>
                        </a:cubicBezTo>
                        <a:cubicBezTo>
                          <a:pt x="3734168" y="569410"/>
                          <a:pt x="3739898" y="485200"/>
                          <a:pt x="3605349" y="523220"/>
                        </a:cubicBezTo>
                        <a:cubicBezTo>
                          <a:pt x="3470800" y="561240"/>
                          <a:pt x="3209142" y="472417"/>
                          <a:pt x="3024777" y="523220"/>
                        </a:cubicBezTo>
                        <a:cubicBezTo>
                          <a:pt x="2840412" y="574023"/>
                          <a:pt x="2648313" y="454303"/>
                          <a:pt x="2444206" y="523220"/>
                        </a:cubicBezTo>
                        <a:cubicBezTo>
                          <a:pt x="2240099" y="592137"/>
                          <a:pt x="2331429" y="513683"/>
                          <a:pt x="2229394" y="523220"/>
                        </a:cubicBezTo>
                        <a:cubicBezTo>
                          <a:pt x="2127359" y="532757"/>
                          <a:pt x="1765428" y="471502"/>
                          <a:pt x="1526903" y="523220"/>
                        </a:cubicBezTo>
                        <a:cubicBezTo>
                          <a:pt x="1288378" y="574938"/>
                          <a:pt x="1264020" y="471669"/>
                          <a:pt x="1068251" y="523220"/>
                        </a:cubicBezTo>
                        <a:cubicBezTo>
                          <a:pt x="872482" y="574771"/>
                          <a:pt x="841259" y="518594"/>
                          <a:pt x="731520" y="523220"/>
                        </a:cubicBezTo>
                        <a:cubicBezTo>
                          <a:pt x="621781" y="527846"/>
                          <a:pt x="264624" y="441494"/>
                          <a:pt x="0" y="523220"/>
                        </a:cubicBezTo>
                        <a:cubicBezTo>
                          <a:pt x="-38906" y="339466"/>
                          <a:pt x="55219" y="214582"/>
                          <a:pt x="0" y="0"/>
                        </a:cubicBezTo>
                        <a:close/>
                      </a:path>
                    </a:pathLst>
                  </a:cu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ｍＲＮＡレプリコンの模式図</a:t>
            </a:r>
            <a:endParaRPr lang="en-US" altLang="ja-JP" sz="2800" dirty="0">
              <a:latin typeface="BIZ UDPゴシック" panose="020B0400000000000000" pitchFamily="50" charset="-128"/>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D77B2847-5937-8BE4-174C-2216D86D5CA0}"/>
              </a:ext>
            </a:extLst>
          </p:cNvPr>
          <p:cNvSpPr/>
          <p:nvPr/>
        </p:nvSpPr>
        <p:spPr>
          <a:xfrm>
            <a:off x="448157" y="1447800"/>
            <a:ext cx="2571750" cy="1009650"/>
          </a:xfrm>
          <a:custGeom>
            <a:avLst/>
            <a:gdLst>
              <a:gd name="connsiteX0" fmla="*/ 0 w 2571750"/>
              <a:gd name="connsiteY0" fmla="*/ 168278 h 1009650"/>
              <a:gd name="connsiteX1" fmla="*/ 168278 w 2571750"/>
              <a:gd name="connsiteY1" fmla="*/ 0 h 1009650"/>
              <a:gd name="connsiteX2" fmla="*/ 771780 w 2571750"/>
              <a:gd name="connsiteY2" fmla="*/ 0 h 1009650"/>
              <a:gd name="connsiteX3" fmla="*/ 1375283 w 2571750"/>
              <a:gd name="connsiteY3" fmla="*/ 0 h 1009650"/>
              <a:gd name="connsiteX4" fmla="*/ 2403472 w 2571750"/>
              <a:gd name="connsiteY4" fmla="*/ 0 h 1009650"/>
              <a:gd name="connsiteX5" fmla="*/ 2571750 w 2571750"/>
              <a:gd name="connsiteY5" fmla="*/ 168278 h 1009650"/>
              <a:gd name="connsiteX6" fmla="*/ 2571750 w 2571750"/>
              <a:gd name="connsiteY6" fmla="*/ 841372 h 1009650"/>
              <a:gd name="connsiteX7" fmla="*/ 2403472 w 2571750"/>
              <a:gd name="connsiteY7" fmla="*/ 1009650 h 1009650"/>
              <a:gd name="connsiteX8" fmla="*/ 1844674 w 2571750"/>
              <a:gd name="connsiteY8" fmla="*/ 1009650 h 1009650"/>
              <a:gd name="connsiteX9" fmla="*/ 1241171 w 2571750"/>
              <a:gd name="connsiteY9" fmla="*/ 1009650 h 1009650"/>
              <a:gd name="connsiteX10" fmla="*/ 660021 w 2571750"/>
              <a:gd name="connsiteY10" fmla="*/ 1009650 h 1009650"/>
              <a:gd name="connsiteX11" fmla="*/ 168278 w 2571750"/>
              <a:gd name="connsiteY11" fmla="*/ 1009650 h 1009650"/>
              <a:gd name="connsiteX12" fmla="*/ 0 w 2571750"/>
              <a:gd name="connsiteY12" fmla="*/ 841372 h 1009650"/>
              <a:gd name="connsiteX13" fmla="*/ 0 w 2571750"/>
              <a:gd name="connsiteY13" fmla="*/ 168278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0" h="1009650" fill="none" extrusionOk="0">
                <a:moveTo>
                  <a:pt x="0" y="168278"/>
                </a:moveTo>
                <a:cubicBezTo>
                  <a:pt x="9552" y="88773"/>
                  <a:pt x="67194" y="-5573"/>
                  <a:pt x="168278" y="0"/>
                </a:cubicBezTo>
                <a:cubicBezTo>
                  <a:pt x="290176" y="-10955"/>
                  <a:pt x="565616" y="15651"/>
                  <a:pt x="771780" y="0"/>
                </a:cubicBezTo>
                <a:cubicBezTo>
                  <a:pt x="977944" y="-15651"/>
                  <a:pt x="1242665" y="14260"/>
                  <a:pt x="1375283" y="0"/>
                </a:cubicBezTo>
                <a:cubicBezTo>
                  <a:pt x="1507901" y="-14260"/>
                  <a:pt x="2135336" y="-18602"/>
                  <a:pt x="2403472" y="0"/>
                </a:cubicBezTo>
                <a:cubicBezTo>
                  <a:pt x="2498387" y="-1579"/>
                  <a:pt x="2558917" y="69698"/>
                  <a:pt x="2571750" y="168278"/>
                </a:cubicBezTo>
                <a:cubicBezTo>
                  <a:pt x="2579518" y="403104"/>
                  <a:pt x="2594344" y="596445"/>
                  <a:pt x="2571750" y="841372"/>
                </a:cubicBezTo>
                <a:cubicBezTo>
                  <a:pt x="2585400" y="927467"/>
                  <a:pt x="2511751" y="1002649"/>
                  <a:pt x="2403472" y="1009650"/>
                </a:cubicBezTo>
                <a:cubicBezTo>
                  <a:pt x="2280396" y="992042"/>
                  <a:pt x="2115870" y="983871"/>
                  <a:pt x="1844674" y="1009650"/>
                </a:cubicBezTo>
                <a:cubicBezTo>
                  <a:pt x="1573478" y="1035429"/>
                  <a:pt x="1417180" y="1024673"/>
                  <a:pt x="1241171" y="1009650"/>
                </a:cubicBezTo>
                <a:cubicBezTo>
                  <a:pt x="1065162" y="994627"/>
                  <a:pt x="848390" y="997190"/>
                  <a:pt x="660021" y="1009650"/>
                </a:cubicBezTo>
                <a:cubicBezTo>
                  <a:pt x="471652" y="1022111"/>
                  <a:pt x="348102" y="1013552"/>
                  <a:pt x="168278" y="1009650"/>
                </a:cubicBezTo>
                <a:cubicBezTo>
                  <a:pt x="63350" y="1011841"/>
                  <a:pt x="-4234" y="925164"/>
                  <a:pt x="0" y="841372"/>
                </a:cubicBezTo>
                <a:cubicBezTo>
                  <a:pt x="22918" y="627138"/>
                  <a:pt x="-14891" y="378517"/>
                  <a:pt x="0" y="168278"/>
                </a:cubicBezTo>
                <a:close/>
              </a:path>
              <a:path w="2571750" h="1009650" stroke="0" extrusionOk="0">
                <a:moveTo>
                  <a:pt x="0" y="168278"/>
                </a:moveTo>
                <a:cubicBezTo>
                  <a:pt x="1060" y="69259"/>
                  <a:pt x="80924" y="-1388"/>
                  <a:pt x="168278" y="0"/>
                </a:cubicBezTo>
                <a:cubicBezTo>
                  <a:pt x="338248" y="-13807"/>
                  <a:pt x="544033" y="17618"/>
                  <a:pt x="727077" y="0"/>
                </a:cubicBezTo>
                <a:cubicBezTo>
                  <a:pt x="910121" y="-17618"/>
                  <a:pt x="998883" y="-11289"/>
                  <a:pt x="1218819" y="0"/>
                </a:cubicBezTo>
                <a:cubicBezTo>
                  <a:pt x="1438755" y="11289"/>
                  <a:pt x="1597171" y="-23532"/>
                  <a:pt x="1799970" y="0"/>
                </a:cubicBezTo>
                <a:cubicBezTo>
                  <a:pt x="2002769" y="23532"/>
                  <a:pt x="2217913" y="13611"/>
                  <a:pt x="2403472" y="0"/>
                </a:cubicBezTo>
                <a:cubicBezTo>
                  <a:pt x="2489144" y="11485"/>
                  <a:pt x="2591498" y="77741"/>
                  <a:pt x="2571750" y="168278"/>
                </a:cubicBezTo>
                <a:cubicBezTo>
                  <a:pt x="2551156" y="423358"/>
                  <a:pt x="2575186" y="694943"/>
                  <a:pt x="2571750" y="841372"/>
                </a:cubicBezTo>
                <a:cubicBezTo>
                  <a:pt x="2566993" y="925458"/>
                  <a:pt x="2490826" y="1016577"/>
                  <a:pt x="2403472" y="1009650"/>
                </a:cubicBezTo>
                <a:cubicBezTo>
                  <a:pt x="2161910" y="990163"/>
                  <a:pt x="2059332" y="979693"/>
                  <a:pt x="1799970" y="1009650"/>
                </a:cubicBezTo>
                <a:cubicBezTo>
                  <a:pt x="1540608" y="1039607"/>
                  <a:pt x="1450601" y="1029947"/>
                  <a:pt x="1263523" y="1009650"/>
                </a:cubicBezTo>
                <a:cubicBezTo>
                  <a:pt x="1076445" y="989353"/>
                  <a:pt x="980280" y="1014330"/>
                  <a:pt x="771780" y="1009650"/>
                </a:cubicBezTo>
                <a:cubicBezTo>
                  <a:pt x="563280" y="1004970"/>
                  <a:pt x="395615" y="1004930"/>
                  <a:pt x="168278" y="1009650"/>
                </a:cubicBezTo>
                <a:cubicBezTo>
                  <a:pt x="67358" y="1012175"/>
                  <a:pt x="1097" y="938728"/>
                  <a:pt x="0" y="841372"/>
                </a:cubicBezTo>
                <a:cubicBezTo>
                  <a:pt x="31205" y="662289"/>
                  <a:pt x="13683" y="358798"/>
                  <a:pt x="0" y="168278"/>
                </a:cubicBezTo>
                <a:close/>
              </a:path>
            </a:pathLst>
          </a:custGeom>
          <a:solidFill>
            <a:srgbClr val="7030A0"/>
          </a:solidFill>
          <a:ln w="76200">
            <a:solidFill>
              <a:schemeClr val="bg2">
                <a:lumMod val="50000"/>
              </a:schemeClr>
            </a:solidFill>
            <a:extLst>
              <a:ext uri="{C807C97D-BFC1-408E-A445-0C87EB9F89A2}">
                <ask:lineSketchStyleProps xmlns:ask="http://schemas.microsoft.com/office/drawing/2018/sketchyshapes" sd="517576265">
                  <a:prstGeom prst="roundRect">
                    <a:avLst/>
                  </a:prstGeom>
                  <ask:type>
                    <ask:lineSketchFreehan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プロモーター</a:t>
            </a:r>
          </a:p>
        </p:txBody>
      </p:sp>
      <p:sp>
        <p:nvSpPr>
          <p:cNvPr id="3" name="四角形: 角を丸くする 2">
            <a:extLst>
              <a:ext uri="{FF2B5EF4-FFF2-40B4-BE49-F238E27FC236}">
                <a16:creationId xmlns:a16="http://schemas.microsoft.com/office/drawing/2014/main" id="{DB1880BA-74EF-1FA6-7D71-F88F334064E1}"/>
              </a:ext>
            </a:extLst>
          </p:cNvPr>
          <p:cNvSpPr/>
          <p:nvPr/>
        </p:nvSpPr>
        <p:spPr>
          <a:xfrm>
            <a:off x="9537725" y="1447800"/>
            <a:ext cx="2058988" cy="1009650"/>
          </a:xfrm>
          <a:custGeom>
            <a:avLst/>
            <a:gdLst>
              <a:gd name="connsiteX0" fmla="*/ 0 w 2058988"/>
              <a:gd name="connsiteY0" fmla="*/ 168278 h 1009650"/>
              <a:gd name="connsiteX1" fmla="*/ 168278 w 2058988"/>
              <a:gd name="connsiteY1" fmla="*/ 0 h 1009650"/>
              <a:gd name="connsiteX2" fmla="*/ 759646 w 2058988"/>
              <a:gd name="connsiteY2" fmla="*/ 0 h 1009650"/>
              <a:gd name="connsiteX3" fmla="*/ 1368239 w 2058988"/>
              <a:gd name="connsiteY3" fmla="*/ 0 h 1009650"/>
              <a:gd name="connsiteX4" fmla="*/ 1890710 w 2058988"/>
              <a:gd name="connsiteY4" fmla="*/ 0 h 1009650"/>
              <a:gd name="connsiteX5" fmla="*/ 2058988 w 2058988"/>
              <a:gd name="connsiteY5" fmla="*/ 168278 h 1009650"/>
              <a:gd name="connsiteX6" fmla="*/ 2058988 w 2058988"/>
              <a:gd name="connsiteY6" fmla="*/ 511556 h 1009650"/>
              <a:gd name="connsiteX7" fmla="*/ 2058988 w 2058988"/>
              <a:gd name="connsiteY7" fmla="*/ 841372 h 1009650"/>
              <a:gd name="connsiteX8" fmla="*/ 1890710 w 2058988"/>
              <a:gd name="connsiteY8" fmla="*/ 1009650 h 1009650"/>
              <a:gd name="connsiteX9" fmla="*/ 1299342 w 2058988"/>
              <a:gd name="connsiteY9" fmla="*/ 1009650 h 1009650"/>
              <a:gd name="connsiteX10" fmla="*/ 776871 w 2058988"/>
              <a:gd name="connsiteY10" fmla="*/ 1009650 h 1009650"/>
              <a:gd name="connsiteX11" fmla="*/ 168278 w 2058988"/>
              <a:gd name="connsiteY11" fmla="*/ 1009650 h 1009650"/>
              <a:gd name="connsiteX12" fmla="*/ 0 w 2058988"/>
              <a:gd name="connsiteY12" fmla="*/ 841372 h 1009650"/>
              <a:gd name="connsiteX13" fmla="*/ 0 w 2058988"/>
              <a:gd name="connsiteY13" fmla="*/ 504825 h 1009650"/>
              <a:gd name="connsiteX14" fmla="*/ 0 w 2058988"/>
              <a:gd name="connsiteY14" fmla="*/ 168278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8988" h="1009650" fill="none" extrusionOk="0">
                <a:moveTo>
                  <a:pt x="0" y="168278"/>
                </a:moveTo>
                <a:cubicBezTo>
                  <a:pt x="-974" y="99129"/>
                  <a:pt x="76648" y="-22642"/>
                  <a:pt x="168278" y="0"/>
                </a:cubicBezTo>
                <a:cubicBezTo>
                  <a:pt x="366559" y="-14860"/>
                  <a:pt x="599819" y="37340"/>
                  <a:pt x="759646" y="0"/>
                </a:cubicBezTo>
                <a:cubicBezTo>
                  <a:pt x="919473" y="-37340"/>
                  <a:pt x="1126674" y="5677"/>
                  <a:pt x="1368239" y="0"/>
                </a:cubicBezTo>
                <a:cubicBezTo>
                  <a:pt x="1609804" y="-5677"/>
                  <a:pt x="1763687" y="46164"/>
                  <a:pt x="1890710" y="0"/>
                </a:cubicBezTo>
                <a:cubicBezTo>
                  <a:pt x="1980623" y="404"/>
                  <a:pt x="2062350" y="70219"/>
                  <a:pt x="2058988" y="168278"/>
                </a:cubicBezTo>
                <a:cubicBezTo>
                  <a:pt x="2095134" y="290278"/>
                  <a:pt x="2022062" y="408913"/>
                  <a:pt x="2058988" y="511556"/>
                </a:cubicBezTo>
                <a:cubicBezTo>
                  <a:pt x="2095914" y="614199"/>
                  <a:pt x="2052923" y="767429"/>
                  <a:pt x="2058988" y="841372"/>
                </a:cubicBezTo>
                <a:cubicBezTo>
                  <a:pt x="2065397" y="943685"/>
                  <a:pt x="1987532" y="1028009"/>
                  <a:pt x="1890710" y="1009650"/>
                </a:cubicBezTo>
                <a:cubicBezTo>
                  <a:pt x="1767573" y="1011151"/>
                  <a:pt x="1582287" y="1009341"/>
                  <a:pt x="1299342" y="1009650"/>
                </a:cubicBezTo>
                <a:cubicBezTo>
                  <a:pt x="1016397" y="1009959"/>
                  <a:pt x="927778" y="989572"/>
                  <a:pt x="776871" y="1009650"/>
                </a:cubicBezTo>
                <a:cubicBezTo>
                  <a:pt x="625964" y="1029728"/>
                  <a:pt x="368571" y="962300"/>
                  <a:pt x="168278" y="1009650"/>
                </a:cubicBezTo>
                <a:cubicBezTo>
                  <a:pt x="98685" y="1011606"/>
                  <a:pt x="-16176" y="940685"/>
                  <a:pt x="0" y="841372"/>
                </a:cubicBezTo>
                <a:cubicBezTo>
                  <a:pt x="-504" y="747772"/>
                  <a:pt x="20129" y="581951"/>
                  <a:pt x="0" y="504825"/>
                </a:cubicBezTo>
                <a:cubicBezTo>
                  <a:pt x="-20129" y="427699"/>
                  <a:pt x="5190" y="299412"/>
                  <a:pt x="0" y="168278"/>
                </a:cubicBezTo>
                <a:close/>
              </a:path>
              <a:path w="2058988" h="1009650" stroke="0" extrusionOk="0">
                <a:moveTo>
                  <a:pt x="0" y="168278"/>
                </a:moveTo>
                <a:cubicBezTo>
                  <a:pt x="-1046" y="86664"/>
                  <a:pt x="78157" y="1552"/>
                  <a:pt x="168278" y="0"/>
                </a:cubicBezTo>
                <a:cubicBezTo>
                  <a:pt x="391140" y="-22517"/>
                  <a:pt x="560193" y="1764"/>
                  <a:pt x="690749" y="0"/>
                </a:cubicBezTo>
                <a:cubicBezTo>
                  <a:pt x="821305" y="-1764"/>
                  <a:pt x="1101587" y="45330"/>
                  <a:pt x="1264893" y="0"/>
                </a:cubicBezTo>
                <a:cubicBezTo>
                  <a:pt x="1428199" y="-45330"/>
                  <a:pt x="1684479" y="56309"/>
                  <a:pt x="1890710" y="0"/>
                </a:cubicBezTo>
                <a:cubicBezTo>
                  <a:pt x="1988630" y="-364"/>
                  <a:pt x="2063496" y="79118"/>
                  <a:pt x="2058988" y="168278"/>
                </a:cubicBezTo>
                <a:cubicBezTo>
                  <a:pt x="2085767" y="251839"/>
                  <a:pt x="2024117" y="350763"/>
                  <a:pt x="2058988" y="491363"/>
                </a:cubicBezTo>
                <a:cubicBezTo>
                  <a:pt x="2093859" y="631964"/>
                  <a:pt x="2039023" y="704061"/>
                  <a:pt x="2058988" y="841372"/>
                </a:cubicBezTo>
                <a:cubicBezTo>
                  <a:pt x="2066950" y="921536"/>
                  <a:pt x="1990422" y="1016139"/>
                  <a:pt x="1890710" y="1009650"/>
                </a:cubicBezTo>
                <a:cubicBezTo>
                  <a:pt x="1764448" y="1037885"/>
                  <a:pt x="1587153" y="996439"/>
                  <a:pt x="1351015" y="1009650"/>
                </a:cubicBezTo>
                <a:cubicBezTo>
                  <a:pt x="1114878" y="1022861"/>
                  <a:pt x="996916" y="977701"/>
                  <a:pt x="759646" y="1009650"/>
                </a:cubicBezTo>
                <a:cubicBezTo>
                  <a:pt x="522376" y="1041599"/>
                  <a:pt x="368264" y="994882"/>
                  <a:pt x="168278" y="1009650"/>
                </a:cubicBezTo>
                <a:cubicBezTo>
                  <a:pt x="85099" y="1002933"/>
                  <a:pt x="17138" y="938752"/>
                  <a:pt x="0" y="841372"/>
                </a:cubicBezTo>
                <a:cubicBezTo>
                  <a:pt x="-11625" y="713488"/>
                  <a:pt x="27497" y="595994"/>
                  <a:pt x="0" y="525018"/>
                </a:cubicBezTo>
                <a:cubicBezTo>
                  <a:pt x="-27497" y="454042"/>
                  <a:pt x="3769" y="278498"/>
                  <a:pt x="0" y="168278"/>
                </a:cubicBezTo>
                <a:close/>
              </a:path>
            </a:pathLst>
          </a:custGeom>
          <a:solidFill>
            <a:schemeClr val="accent4">
              <a:lumMod val="75000"/>
            </a:schemeClr>
          </a:solidFill>
          <a:ln w="76200">
            <a:solidFill>
              <a:schemeClr val="bg1">
                <a:lumMod val="75000"/>
              </a:schemeClr>
            </a:solidFill>
            <a:extLst>
              <a:ext uri="{C807C97D-BFC1-408E-A445-0C87EB9F89A2}">
                <ask:lineSketchStyleProps xmlns:ask="http://schemas.microsoft.com/office/drawing/2018/sketchyshapes" sd="3756282048">
                  <a:prstGeom prst="roundRect">
                    <a:avLst/>
                  </a:prstGeom>
                  <ask:type>
                    <ask:lineSketchScribbl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ポリ</a:t>
            </a:r>
            <a:r>
              <a:rPr kumimoji="1" lang="en-US" altLang="ja-JP" sz="2400" dirty="0">
                <a:latin typeface="BIZ UDPゴシック" panose="020B0400000000000000" pitchFamily="50" charset="-128"/>
                <a:ea typeface="BIZ UDPゴシック" panose="020B0400000000000000" pitchFamily="50" charset="-128"/>
              </a:rPr>
              <a:t>A</a:t>
            </a: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6" name="直線コネクタ 5">
            <a:extLst>
              <a:ext uri="{FF2B5EF4-FFF2-40B4-BE49-F238E27FC236}">
                <a16:creationId xmlns:a16="http://schemas.microsoft.com/office/drawing/2014/main" id="{A4FA473F-371C-5260-CD65-E5661BF732D0}"/>
              </a:ext>
            </a:extLst>
          </p:cNvPr>
          <p:cNvCxnSpPr>
            <a:stCxn id="2" idx="3"/>
            <a:endCxn id="3" idx="1"/>
          </p:cNvCxnSpPr>
          <p:nvPr/>
        </p:nvCxnSpPr>
        <p:spPr>
          <a:xfrm>
            <a:off x="3019907" y="1952625"/>
            <a:ext cx="6517818"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四角形: 角を丸くする 6">
            <a:extLst>
              <a:ext uri="{FF2B5EF4-FFF2-40B4-BE49-F238E27FC236}">
                <a16:creationId xmlns:a16="http://schemas.microsoft.com/office/drawing/2014/main" id="{BF75DB09-8151-A0B5-302A-D3693EAD6E4F}"/>
              </a:ext>
            </a:extLst>
          </p:cNvPr>
          <p:cNvSpPr/>
          <p:nvPr/>
        </p:nvSpPr>
        <p:spPr>
          <a:xfrm>
            <a:off x="3626058" y="1447800"/>
            <a:ext cx="5293105" cy="1009650"/>
          </a:xfrm>
          <a:custGeom>
            <a:avLst/>
            <a:gdLst>
              <a:gd name="connsiteX0" fmla="*/ 0 w 5293105"/>
              <a:gd name="connsiteY0" fmla="*/ 168278 h 1009650"/>
              <a:gd name="connsiteX1" fmla="*/ 168278 w 5293105"/>
              <a:gd name="connsiteY1" fmla="*/ 0 h 1009650"/>
              <a:gd name="connsiteX2" fmla="*/ 669440 w 5293105"/>
              <a:gd name="connsiteY2" fmla="*/ 0 h 1009650"/>
              <a:gd name="connsiteX3" fmla="*/ 1269733 w 5293105"/>
              <a:gd name="connsiteY3" fmla="*/ 0 h 1009650"/>
              <a:gd name="connsiteX4" fmla="*/ 1671765 w 5293105"/>
              <a:gd name="connsiteY4" fmla="*/ 0 h 1009650"/>
              <a:gd name="connsiteX5" fmla="*/ 2321623 w 5293105"/>
              <a:gd name="connsiteY5" fmla="*/ 0 h 1009650"/>
              <a:gd name="connsiteX6" fmla="*/ 2822785 w 5293105"/>
              <a:gd name="connsiteY6" fmla="*/ 0 h 1009650"/>
              <a:gd name="connsiteX7" fmla="*/ 3423079 w 5293105"/>
              <a:gd name="connsiteY7" fmla="*/ 0 h 1009650"/>
              <a:gd name="connsiteX8" fmla="*/ 4072937 w 5293105"/>
              <a:gd name="connsiteY8" fmla="*/ 0 h 1009650"/>
              <a:gd name="connsiteX9" fmla="*/ 5124827 w 5293105"/>
              <a:gd name="connsiteY9" fmla="*/ 0 h 1009650"/>
              <a:gd name="connsiteX10" fmla="*/ 5293105 w 5293105"/>
              <a:gd name="connsiteY10" fmla="*/ 168278 h 1009650"/>
              <a:gd name="connsiteX11" fmla="*/ 5293105 w 5293105"/>
              <a:gd name="connsiteY11" fmla="*/ 491363 h 1009650"/>
              <a:gd name="connsiteX12" fmla="*/ 5293105 w 5293105"/>
              <a:gd name="connsiteY12" fmla="*/ 841372 h 1009650"/>
              <a:gd name="connsiteX13" fmla="*/ 5124827 w 5293105"/>
              <a:gd name="connsiteY13" fmla="*/ 1009650 h 1009650"/>
              <a:gd name="connsiteX14" fmla="*/ 4474968 w 5293105"/>
              <a:gd name="connsiteY14" fmla="*/ 1009650 h 1009650"/>
              <a:gd name="connsiteX15" fmla="*/ 3973806 w 5293105"/>
              <a:gd name="connsiteY15" fmla="*/ 1009650 h 1009650"/>
              <a:gd name="connsiteX16" fmla="*/ 3373513 w 5293105"/>
              <a:gd name="connsiteY16" fmla="*/ 1009650 h 1009650"/>
              <a:gd name="connsiteX17" fmla="*/ 2822785 w 5293105"/>
              <a:gd name="connsiteY17" fmla="*/ 1009650 h 1009650"/>
              <a:gd name="connsiteX18" fmla="*/ 2222492 w 5293105"/>
              <a:gd name="connsiteY18" fmla="*/ 1009650 h 1009650"/>
              <a:gd name="connsiteX19" fmla="*/ 1622199 w 5293105"/>
              <a:gd name="connsiteY19" fmla="*/ 1009650 h 1009650"/>
              <a:gd name="connsiteX20" fmla="*/ 1071471 w 5293105"/>
              <a:gd name="connsiteY20" fmla="*/ 1009650 h 1009650"/>
              <a:gd name="connsiteX21" fmla="*/ 669440 w 5293105"/>
              <a:gd name="connsiteY21" fmla="*/ 1009650 h 1009650"/>
              <a:gd name="connsiteX22" fmla="*/ 168278 w 5293105"/>
              <a:gd name="connsiteY22" fmla="*/ 1009650 h 1009650"/>
              <a:gd name="connsiteX23" fmla="*/ 0 w 5293105"/>
              <a:gd name="connsiteY23" fmla="*/ 841372 h 1009650"/>
              <a:gd name="connsiteX24" fmla="*/ 0 w 5293105"/>
              <a:gd name="connsiteY24" fmla="*/ 498094 h 1009650"/>
              <a:gd name="connsiteX25" fmla="*/ 0 w 5293105"/>
              <a:gd name="connsiteY25" fmla="*/ 168278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93105" h="1009650" fill="none" extrusionOk="0">
                <a:moveTo>
                  <a:pt x="0" y="168278"/>
                </a:moveTo>
                <a:cubicBezTo>
                  <a:pt x="584" y="77488"/>
                  <a:pt x="85581" y="-1465"/>
                  <a:pt x="168278" y="0"/>
                </a:cubicBezTo>
                <a:cubicBezTo>
                  <a:pt x="332688" y="-34647"/>
                  <a:pt x="464565" y="9734"/>
                  <a:pt x="669440" y="0"/>
                </a:cubicBezTo>
                <a:cubicBezTo>
                  <a:pt x="874315" y="-9734"/>
                  <a:pt x="1003329" y="39351"/>
                  <a:pt x="1269733" y="0"/>
                </a:cubicBezTo>
                <a:cubicBezTo>
                  <a:pt x="1536137" y="-39351"/>
                  <a:pt x="1569985" y="24729"/>
                  <a:pt x="1671765" y="0"/>
                </a:cubicBezTo>
                <a:cubicBezTo>
                  <a:pt x="1773545" y="-24729"/>
                  <a:pt x="2174473" y="4146"/>
                  <a:pt x="2321623" y="0"/>
                </a:cubicBezTo>
                <a:cubicBezTo>
                  <a:pt x="2468773" y="-4146"/>
                  <a:pt x="2670990" y="12194"/>
                  <a:pt x="2822785" y="0"/>
                </a:cubicBezTo>
                <a:cubicBezTo>
                  <a:pt x="2974580" y="-12194"/>
                  <a:pt x="3294871" y="64974"/>
                  <a:pt x="3423079" y="0"/>
                </a:cubicBezTo>
                <a:cubicBezTo>
                  <a:pt x="3551287" y="-64974"/>
                  <a:pt x="3811776" y="4694"/>
                  <a:pt x="4072937" y="0"/>
                </a:cubicBezTo>
                <a:cubicBezTo>
                  <a:pt x="4334098" y="-4694"/>
                  <a:pt x="4606709" y="59930"/>
                  <a:pt x="5124827" y="0"/>
                </a:cubicBezTo>
                <a:cubicBezTo>
                  <a:pt x="5224606" y="-2130"/>
                  <a:pt x="5288120" y="81510"/>
                  <a:pt x="5293105" y="168278"/>
                </a:cubicBezTo>
                <a:cubicBezTo>
                  <a:pt x="5330770" y="259088"/>
                  <a:pt x="5266728" y="353329"/>
                  <a:pt x="5293105" y="491363"/>
                </a:cubicBezTo>
                <a:cubicBezTo>
                  <a:pt x="5319482" y="629397"/>
                  <a:pt x="5271437" y="768413"/>
                  <a:pt x="5293105" y="841372"/>
                </a:cubicBezTo>
                <a:cubicBezTo>
                  <a:pt x="5282976" y="936357"/>
                  <a:pt x="5235992" y="1010533"/>
                  <a:pt x="5124827" y="1009650"/>
                </a:cubicBezTo>
                <a:cubicBezTo>
                  <a:pt x="4948468" y="1039556"/>
                  <a:pt x="4613433" y="995063"/>
                  <a:pt x="4474968" y="1009650"/>
                </a:cubicBezTo>
                <a:cubicBezTo>
                  <a:pt x="4336503" y="1024237"/>
                  <a:pt x="4201754" y="962001"/>
                  <a:pt x="3973806" y="1009650"/>
                </a:cubicBezTo>
                <a:cubicBezTo>
                  <a:pt x="3745858" y="1057299"/>
                  <a:pt x="3662050" y="996560"/>
                  <a:pt x="3373513" y="1009650"/>
                </a:cubicBezTo>
                <a:cubicBezTo>
                  <a:pt x="3084976" y="1022740"/>
                  <a:pt x="3055520" y="977142"/>
                  <a:pt x="2822785" y="1009650"/>
                </a:cubicBezTo>
                <a:cubicBezTo>
                  <a:pt x="2590050" y="1042158"/>
                  <a:pt x="2454358" y="968760"/>
                  <a:pt x="2222492" y="1009650"/>
                </a:cubicBezTo>
                <a:cubicBezTo>
                  <a:pt x="1990626" y="1050540"/>
                  <a:pt x="1746866" y="1006101"/>
                  <a:pt x="1622199" y="1009650"/>
                </a:cubicBezTo>
                <a:cubicBezTo>
                  <a:pt x="1497532" y="1013199"/>
                  <a:pt x="1319872" y="999789"/>
                  <a:pt x="1071471" y="1009650"/>
                </a:cubicBezTo>
                <a:cubicBezTo>
                  <a:pt x="823070" y="1019511"/>
                  <a:pt x="775905" y="984690"/>
                  <a:pt x="669440" y="1009650"/>
                </a:cubicBezTo>
                <a:cubicBezTo>
                  <a:pt x="562975" y="1034610"/>
                  <a:pt x="393662" y="963966"/>
                  <a:pt x="168278" y="1009650"/>
                </a:cubicBezTo>
                <a:cubicBezTo>
                  <a:pt x="87202" y="1007579"/>
                  <a:pt x="-15174" y="947801"/>
                  <a:pt x="0" y="841372"/>
                </a:cubicBezTo>
                <a:cubicBezTo>
                  <a:pt x="-32535" y="687925"/>
                  <a:pt x="5820" y="647514"/>
                  <a:pt x="0" y="498094"/>
                </a:cubicBezTo>
                <a:cubicBezTo>
                  <a:pt x="-5820" y="348674"/>
                  <a:pt x="14301" y="259276"/>
                  <a:pt x="0" y="168278"/>
                </a:cubicBezTo>
                <a:close/>
              </a:path>
              <a:path w="5293105" h="1009650" stroke="0" extrusionOk="0">
                <a:moveTo>
                  <a:pt x="0" y="168278"/>
                </a:moveTo>
                <a:cubicBezTo>
                  <a:pt x="9659" y="56434"/>
                  <a:pt x="61064" y="7056"/>
                  <a:pt x="168278" y="0"/>
                </a:cubicBezTo>
                <a:cubicBezTo>
                  <a:pt x="319034" y="-34150"/>
                  <a:pt x="499329" y="32074"/>
                  <a:pt x="619875" y="0"/>
                </a:cubicBezTo>
                <a:cubicBezTo>
                  <a:pt x="740421" y="-32074"/>
                  <a:pt x="926606" y="44496"/>
                  <a:pt x="1170602" y="0"/>
                </a:cubicBezTo>
                <a:cubicBezTo>
                  <a:pt x="1414598" y="-44496"/>
                  <a:pt x="1550278" y="51474"/>
                  <a:pt x="1721330" y="0"/>
                </a:cubicBezTo>
                <a:cubicBezTo>
                  <a:pt x="1892382" y="-51474"/>
                  <a:pt x="2072642" y="9232"/>
                  <a:pt x="2272058" y="0"/>
                </a:cubicBezTo>
                <a:cubicBezTo>
                  <a:pt x="2471474" y="-9232"/>
                  <a:pt x="2601571" y="13278"/>
                  <a:pt x="2921916" y="0"/>
                </a:cubicBezTo>
                <a:cubicBezTo>
                  <a:pt x="3242261" y="-13278"/>
                  <a:pt x="3193981" y="46676"/>
                  <a:pt x="3373513" y="0"/>
                </a:cubicBezTo>
                <a:cubicBezTo>
                  <a:pt x="3553045" y="-46676"/>
                  <a:pt x="3687153" y="28577"/>
                  <a:pt x="3775544" y="0"/>
                </a:cubicBezTo>
                <a:cubicBezTo>
                  <a:pt x="3863935" y="-28577"/>
                  <a:pt x="4273788" y="25897"/>
                  <a:pt x="4425403" y="0"/>
                </a:cubicBezTo>
                <a:cubicBezTo>
                  <a:pt x="4577018" y="-25897"/>
                  <a:pt x="4816304" y="45018"/>
                  <a:pt x="5124827" y="0"/>
                </a:cubicBezTo>
                <a:cubicBezTo>
                  <a:pt x="5210093" y="-188"/>
                  <a:pt x="5302017" y="68741"/>
                  <a:pt x="5293105" y="168278"/>
                </a:cubicBezTo>
                <a:cubicBezTo>
                  <a:pt x="5324872" y="308581"/>
                  <a:pt x="5287860" y="386864"/>
                  <a:pt x="5293105" y="484632"/>
                </a:cubicBezTo>
                <a:cubicBezTo>
                  <a:pt x="5298350" y="582400"/>
                  <a:pt x="5256550" y="753794"/>
                  <a:pt x="5293105" y="841372"/>
                </a:cubicBezTo>
                <a:cubicBezTo>
                  <a:pt x="5291745" y="936154"/>
                  <a:pt x="5194672" y="1018269"/>
                  <a:pt x="5124827" y="1009650"/>
                </a:cubicBezTo>
                <a:cubicBezTo>
                  <a:pt x="4961123" y="1067362"/>
                  <a:pt x="4643601" y="946877"/>
                  <a:pt x="4474968" y="1009650"/>
                </a:cubicBezTo>
                <a:cubicBezTo>
                  <a:pt x="4306335" y="1072423"/>
                  <a:pt x="4164984" y="993310"/>
                  <a:pt x="3973806" y="1009650"/>
                </a:cubicBezTo>
                <a:cubicBezTo>
                  <a:pt x="3782628" y="1025990"/>
                  <a:pt x="3744069" y="979384"/>
                  <a:pt x="3571775" y="1009650"/>
                </a:cubicBezTo>
                <a:cubicBezTo>
                  <a:pt x="3399481" y="1039916"/>
                  <a:pt x="3137876" y="973435"/>
                  <a:pt x="2921916" y="1009650"/>
                </a:cubicBezTo>
                <a:cubicBezTo>
                  <a:pt x="2705956" y="1045865"/>
                  <a:pt x="2584660" y="1005320"/>
                  <a:pt x="2470320" y="1009650"/>
                </a:cubicBezTo>
                <a:cubicBezTo>
                  <a:pt x="2355980" y="1013980"/>
                  <a:pt x="2034881" y="974900"/>
                  <a:pt x="1870026" y="1009650"/>
                </a:cubicBezTo>
                <a:cubicBezTo>
                  <a:pt x="1705171" y="1044400"/>
                  <a:pt x="1583052" y="982164"/>
                  <a:pt x="1467995" y="1009650"/>
                </a:cubicBezTo>
                <a:cubicBezTo>
                  <a:pt x="1352938" y="1037136"/>
                  <a:pt x="1108275" y="943349"/>
                  <a:pt x="818137" y="1009650"/>
                </a:cubicBezTo>
                <a:cubicBezTo>
                  <a:pt x="527999" y="1075951"/>
                  <a:pt x="411141" y="1006700"/>
                  <a:pt x="168278" y="1009650"/>
                </a:cubicBezTo>
                <a:cubicBezTo>
                  <a:pt x="93310" y="1010647"/>
                  <a:pt x="26168" y="942763"/>
                  <a:pt x="0" y="841372"/>
                </a:cubicBezTo>
                <a:cubicBezTo>
                  <a:pt x="-8716" y="749432"/>
                  <a:pt x="9336" y="610814"/>
                  <a:pt x="0" y="518287"/>
                </a:cubicBezTo>
                <a:cubicBezTo>
                  <a:pt x="-9336" y="425760"/>
                  <a:pt x="31320" y="248445"/>
                  <a:pt x="0" y="168278"/>
                </a:cubicBezTo>
                <a:close/>
              </a:path>
            </a:pathLst>
          </a:custGeom>
          <a:solidFill>
            <a:srgbClr val="C00000"/>
          </a:solidFill>
          <a:ln w="76200">
            <a:extLst>
              <a:ext uri="{C807C97D-BFC1-408E-A445-0C87EB9F89A2}">
                <ask:lineSketchStyleProps xmlns:ask="http://schemas.microsoft.com/office/drawing/2018/sketchyshapes" sd="555125725">
                  <a:prstGeom prst="roundRect">
                    <a:avLst/>
                  </a:prstGeom>
                  <ask:type>
                    <ask:lineSketchScribbl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20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620A7D2-46AF-11C1-3669-0493FE0EFFD3}"/>
              </a:ext>
            </a:extLst>
          </p:cNvPr>
          <p:cNvSpPr txBox="1"/>
          <p:nvPr/>
        </p:nvSpPr>
        <p:spPr>
          <a:xfrm>
            <a:off x="1133957" y="733424"/>
            <a:ext cx="1200150" cy="707886"/>
          </a:xfrm>
          <a:prstGeom prst="rect">
            <a:avLst/>
          </a:prstGeom>
          <a:noFill/>
        </p:spPr>
        <p:txBody>
          <a:bodyPr wrap="square" rtlCol="0">
            <a:spAutoFit/>
          </a:bodyPr>
          <a:lstStyle/>
          <a:p>
            <a:pPr algn="ctr"/>
            <a:r>
              <a:rPr kumimoji="1" lang="ja-JP" altLang="en-US" sz="4000" dirty="0">
                <a:latin typeface="BIZ UDPゴシック" panose="020B0400000000000000" pitchFamily="50" charset="-128"/>
                <a:ea typeface="BIZ UDPゴシック" panose="020B0400000000000000" pitchFamily="50" charset="-128"/>
              </a:rPr>
              <a:t>頭</a:t>
            </a:r>
          </a:p>
        </p:txBody>
      </p:sp>
      <p:sp>
        <p:nvSpPr>
          <p:cNvPr id="9" name="テキスト ボックス 8">
            <a:extLst>
              <a:ext uri="{FF2B5EF4-FFF2-40B4-BE49-F238E27FC236}">
                <a16:creationId xmlns:a16="http://schemas.microsoft.com/office/drawing/2014/main" id="{6F476CCC-5A7E-B04C-49DB-7B2A96737AF0}"/>
              </a:ext>
            </a:extLst>
          </p:cNvPr>
          <p:cNvSpPr txBox="1"/>
          <p:nvPr/>
        </p:nvSpPr>
        <p:spPr>
          <a:xfrm>
            <a:off x="5686425" y="733424"/>
            <a:ext cx="1200150" cy="707886"/>
          </a:xfrm>
          <a:prstGeom prst="rect">
            <a:avLst/>
          </a:prstGeom>
          <a:noFill/>
        </p:spPr>
        <p:txBody>
          <a:bodyPr wrap="square" rtlCol="0">
            <a:spAutoFit/>
          </a:bodyPr>
          <a:lstStyle/>
          <a:p>
            <a:pPr algn="ctr"/>
            <a:r>
              <a:rPr lang="ja-JP" altLang="en-US" sz="4000" dirty="0">
                <a:latin typeface="BIZ UDPゴシック" panose="020B0400000000000000" pitchFamily="50" charset="-128"/>
                <a:ea typeface="BIZ UDPゴシック" panose="020B0400000000000000" pitchFamily="50" charset="-128"/>
              </a:rPr>
              <a:t>胴体</a:t>
            </a:r>
            <a:endParaRPr kumimoji="1" lang="ja-JP" altLang="en-US" sz="40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F8ACE680-B994-5683-FCC5-0ACC2A57CA98}"/>
              </a:ext>
            </a:extLst>
          </p:cNvPr>
          <p:cNvSpPr txBox="1"/>
          <p:nvPr/>
        </p:nvSpPr>
        <p:spPr>
          <a:xfrm>
            <a:off x="9967144" y="739914"/>
            <a:ext cx="1200150" cy="707886"/>
          </a:xfrm>
          <a:prstGeom prst="rect">
            <a:avLst/>
          </a:prstGeom>
          <a:noFill/>
        </p:spPr>
        <p:txBody>
          <a:bodyPr wrap="square" rtlCol="0">
            <a:spAutoFit/>
          </a:bodyPr>
          <a:lstStyle/>
          <a:p>
            <a:pPr algn="ctr"/>
            <a:r>
              <a:rPr lang="ja-JP" altLang="en-US" sz="4000" dirty="0">
                <a:latin typeface="BIZ UDPゴシック" panose="020B0400000000000000" pitchFamily="50" charset="-128"/>
                <a:ea typeface="BIZ UDPゴシック" panose="020B0400000000000000" pitchFamily="50" charset="-128"/>
              </a:rPr>
              <a:t>尻尾</a:t>
            </a:r>
            <a:endParaRPr kumimoji="1" lang="ja-JP" altLang="en-US" sz="4000" dirty="0">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C94BE292-5FA8-6E8C-1656-CA5C909E36EB}"/>
              </a:ext>
            </a:extLst>
          </p:cNvPr>
          <p:cNvSpPr/>
          <p:nvPr/>
        </p:nvSpPr>
        <p:spPr>
          <a:xfrm>
            <a:off x="3811521" y="1589755"/>
            <a:ext cx="2642748" cy="725739"/>
          </a:xfrm>
          <a:custGeom>
            <a:avLst/>
            <a:gdLst>
              <a:gd name="connsiteX0" fmla="*/ 0 w 2642748"/>
              <a:gd name="connsiteY0" fmla="*/ 120959 h 725739"/>
              <a:gd name="connsiteX1" fmla="*/ 120959 w 2642748"/>
              <a:gd name="connsiteY1" fmla="*/ 0 h 725739"/>
              <a:gd name="connsiteX2" fmla="*/ 577117 w 2642748"/>
              <a:gd name="connsiteY2" fmla="*/ 0 h 725739"/>
              <a:gd name="connsiteX3" fmla="*/ 985258 w 2642748"/>
              <a:gd name="connsiteY3" fmla="*/ 0 h 725739"/>
              <a:gd name="connsiteX4" fmla="*/ 1513440 w 2642748"/>
              <a:gd name="connsiteY4" fmla="*/ 0 h 725739"/>
              <a:gd name="connsiteX5" fmla="*/ 1969598 w 2642748"/>
              <a:gd name="connsiteY5" fmla="*/ 0 h 725739"/>
              <a:gd name="connsiteX6" fmla="*/ 2521789 w 2642748"/>
              <a:gd name="connsiteY6" fmla="*/ 0 h 725739"/>
              <a:gd name="connsiteX7" fmla="*/ 2642748 w 2642748"/>
              <a:gd name="connsiteY7" fmla="*/ 120959 h 725739"/>
              <a:gd name="connsiteX8" fmla="*/ 2642748 w 2642748"/>
              <a:gd name="connsiteY8" fmla="*/ 604780 h 725739"/>
              <a:gd name="connsiteX9" fmla="*/ 2521789 w 2642748"/>
              <a:gd name="connsiteY9" fmla="*/ 725739 h 725739"/>
              <a:gd name="connsiteX10" fmla="*/ 2065631 w 2642748"/>
              <a:gd name="connsiteY10" fmla="*/ 725739 h 725739"/>
              <a:gd name="connsiteX11" fmla="*/ 1561457 w 2642748"/>
              <a:gd name="connsiteY11" fmla="*/ 725739 h 725739"/>
              <a:gd name="connsiteX12" fmla="*/ 1153316 w 2642748"/>
              <a:gd name="connsiteY12" fmla="*/ 725739 h 725739"/>
              <a:gd name="connsiteX13" fmla="*/ 625133 w 2642748"/>
              <a:gd name="connsiteY13" fmla="*/ 725739 h 725739"/>
              <a:gd name="connsiteX14" fmla="*/ 120959 w 2642748"/>
              <a:gd name="connsiteY14" fmla="*/ 725739 h 725739"/>
              <a:gd name="connsiteX15" fmla="*/ 0 w 2642748"/>
              <a:gd name="connsiteY15" fmla="*/ 604780 h 725739"/>
              <a:gd name="connsiteX16" fmla="*/ 0 w 2642748"/>
              <a:gd name="connsiteY16" fmla="*/ 120959 h 7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42748" h="725739" fill="none" extrusionOk="0">
                <a:moveTo>
                  <a:pt x="0" y="120959"/>
                </a:moveTo>
                <a:cubicBezTo>
                  <a:pt x="-5105" y="48717"/>
                  <a:pt x="56986" y="933"/>
                  <a:pt x="120959" y="0"/>
                </a:cubicBezTo>
                <a:cubicBezTo>
                  <a:pt x="249262" y="-32343"/>
                  <a:pt x="386872" y="2383"/>
                  <a:pt x="577117" y="0"/>
                </a:cubicBezTo>
                <a:cubicBezTo>
                  <a:pt x="767362" y="-2383"/>
                  <a:pt x="797953" y="34781"/>
                  <a:pt x="985258" y="0"/>
                </a:cubicBezTo>
                <a:cubicBezTo>
                  <a:pt x="1172563" y="-34781"/>
                  <a:pt x="1351827" y="18097"/>
                  <a:pt x="1513440" y="0"/>
                </a:cubicBezTo>
                <a:cubicBezTo>
                  <a:pt x="1675053" y="-18097"/>
                  <a:pt x="1755670" y="41956"/>
                  <a:pt x="1969598" y="0"/>
                </a:cubicBezTo>
                <a:cubicBezTo>
                  <a:pt x="2183526" y="-41956"/>
                  <a:pt x="2250405" y="18430"/>
                  <a:pt x="2521789" y="0"/>
                </a:cubicBezTo>
                <a:cubicBezTo>
                  <a:pt x="2600767" y="-12472"/>
                  <a:pt x="2653209" y="48432"/>
                  <a:pt x="2642748" y="120959"/>
                </a:cubicBezTo>
                <a:cubicBezTo>
                  <a:pt x="2699559" y="238312"/>
                  <a:pt x="2614875" y="504296"/>
                  <a:pt x="2642748" y="604780"/>
                </a:cubicBezTo>
                <a:cubicBezTo>
                  <a:pt x="2647706" y="689816"/>
                  <a:pt x="2606175" y="723223"/>
                  <a:pt x="2521789" y="725739"/>
                </a:cubicBezTo>
                <a:cubicBezTo>
                  <a:pt x="2423970" y="758372"/>
                  <a:pt x="2286938" y="700941"/>
                  <a:pt x="2065631" y="725739"/>
                </a:cubicBezTo>
                <a:cubicBezTo>
                  <a:pt x="1844324" y="750537"/>
                  <a:pt x="1750731" y="716293"/>
                  <a:pt x="1561457" y="725739"/>
                </a:cubicBezTo>
                <a:cubicBezTo>
                  <a:pt x="1372183" y="735185"/>
                  <a:pt x="1346500" y="720129"/>
                  <a:pt x="1153316" y="725739"/>
                </a:cubicBezTo>
                <a:cubicBezTo>
                  <a:pt x="960132" y="731349"/>
                  <a:pt x="839474" y="666001"/>
                  <a:pt x="625133" y="725739"/>
                </a:cubicBezTo>
                <a:cubicBezTo>
                  <a:pt x="410792" y="785477"/>
                  <a:pt x="367397" y="699957"/>
                  <a:pt x="120959" y="725739"/>
                </a:cubicBezTo>
                <a:cubicBezTo>
                  <a:pt x="58864" y="711113"/>
                  <a:pt x="6586" y="661805"/>
                  <a:pt x="0" y="604780"/>
                </a:cubicBezTo>
                <a:cubicBezTo>
                  <a:pt x="-26552" y="392328"/>
                  <a:pt x="25023" y="245578"/>
                  <a:pt x="0" y="120959"/>
                </a:cubicBezTo>
                <a:close/>
              </a:path>
              <a:path w="2642748" h="725739" stroke="0" extrusionOk="0">
                <a:moveTo>
                  <a:pt x="0" y="120959"/>
                </a:moveTo>
                <a:cubicBezTo>
                  <a:pt x="8863" y="36806"/>
                  <a:pt x="42010" y="6003"/>
                  <a:pt x="120959" y="0"/>
                </a:cubicBezTo>
                <a:cubicBezTo>
                  <a:pt x="310559" y="-44846"/>
                  <a:pt x="444715" y="42391"/>
                  <a:pt x="553108" y="0"/>
                </a:cubicBezTo>
                <a:cubicBezTo>
                  <a:pt x="661501" y="-42391"/>
                  <a:pt x="930891" y="42788"/>
                  <a:pt x="1033274" y="0"/>
                </a:cubicBezTo>
                <a:cubicBezTo>
                  <a:pt x="1135657" y="-42788"/>
                  <a:pt x="1300779" y="16561"/>
                  <a:pt x="1513440" y="0"/>
                </a:cubicBezTo>
                <a:cubicBezTo>
                  <a:pt x="1726101" y="-16561"/>
                  <a:pt x="1886199" y="132"/>
                  <a:pt x="1993606" y="0"/>
                </a:cubicBezTo>
                <a:cubicBezTo>
                  <a:pt x="2101013" y="-132"/>
                  <a:pt x="2405846" y="54620"/>
                  <a:pt x="2521789" y="0"/>
                </a:cubicBezTo>
                <a:cubicBezTo>
                  <a:pt x="2605582" y="8627"/>
                  <a:pt x="2630357" y="46785"/>
                  <a:pt x="2642748" y="120959"/>
                </a:cubicBezTo>
                <a:cubicBezTo>
                  <a:pt x="2685244" y="306765"/>
                  <a:pt x="2588622" y="423116"/>
                  <a:pt x="2642748" y="604780"/>
                </a:cubicBezTo>
                <a:cubicBezTo>
                  <a:pt x="2641688" y="661032"/>
                  <a:pt x="2589370" y="730281"/>
                  <a:pt x="2521789" y="725739"/>
                </a:cubicBezTo>
                <a:cubicBezTo>
                  <a:pt x="2365401" y="772839"/>
                  <a:pt x="2254750" y="707731"/>
                  <a:pt x="2065631" y="725739"/>
                </a:cubicBezTo>
                <a:cubicBezTo>
                  <a:pt x="1876512" y="743747"/>
                  <a:pt x="1843132" y="718511"/>
                  <a:pt x="1633482" y="725739"/>
                </a:cubicBezTo>
                <a:cubicBezTo>
                  <a:pt x="1423832" y="732967"/>
                  <a:pt x="1326156" y="725201"/>
                  <a:pt x="1153316" y="725739"/>
                </a:cubicBezTo>
                <a:cubicBezTo>
                  <a:pt x="980476" y="726277"/>
                  <a:pt x="889531" y="674573"/>
                  <a:pt x="721166" y="725739"/>
                </a:cubicBezTo>
                <a:cubicBezTo>
                  <a:pt x="552801" y="776905"/>
                  <a:pt x="311160" y="705251"/>
                  <a:pt x="120959" y="725739"/>
                </a:cubicBezTo>
                <a:cubicBezTo>
                  <a:pt x="64935" y="712043"/>
                  <a:pt x="9044" y="672779"/>
                  <a:pt x="0" y="604780"/>
                </a:cubicBezTo>
                <a:cubicBezTo>
                  <a:pt x="-41643" y="445153"/>
                  <a:pt x="27695" y="336648"/>
                  <a:pt x="0" y="120959"/>
                </a:cubicBezTo>
                <a:close/>
              </a:path>
            </a:pathLst>
          </a:custGeom>
          <a:solidFill>
            <a:schemeClr val="accent2">
              <a:lumMod val="20000"/>
              <a:lumOff val="80000"/>
            </a:schemeClr>
          </a:solidFill>
          <a:ln w="28575">
            <a:solidFill>
              <a:schemeClr val="bg1"/>
            </a:solidFill>
            <a:extLst>
              <a:ext uri="{C807C97D-BFC1-408E-A445-0C87EB9F89A2}">
                <ask:lineSketchStyleProps xmlns:ask="http://schemas.microsoft.com/office/drawing/2018/sketchyshapes" sd="555125725">
                  <a:prstGeom prst="roundRect">
                    <a:avLst/>
                  </a:prstGeom>
                  <ask:type>
                    <ask:lineSketchScribbl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2000" b="1" dirty="0">
                <a:solidFill>
                  <a:schemeClr val="tx1"/>
                </a:solidFill>
                <a:latin typeface="BIZ UDPゴシック" panose="020B0400000000000000" pitchFamily="50" charset="-128"/>
                <a:ea typeface="BIZ UDPゴシック" panose="020B0400000000000000" pitchFamily="50" charset="-128"/>
              </a:rPr>
              <a:t>ｍ</a:t>
            </a:r>
            <a:r>
              <a:rPr kumimoji="1" lang="en-US" altLang="ja-JP" sz="2000" b="1" dirty="0">
                <a:solidFill>
                  <a:schemeClr val="tx1"/>
                </a:solidFill>
                <a:latin typeface="BIZ UDPゴシック" panose="020B0400000000000000" pitchFamily="50" charset="-128"/>
                <a:ea typeface="BIZ UDPゴシック" panose="020B0400000000000000" pitchFamily="50" charset="-128"/>
              </a:rPr>
              <a:t>RNA</a:t>
            </a:r>
            <a:r>
              <a:rPr kumimoji="1" lang="ja-JP" altLang="en-US" sz="2000" b="1" dirty="0">
                <a:solidFill>
                  <a:schemeClr val="tx1"/>
                </a:solidFill>
                <a:latin typeface="BIZ UDPゴシック" panose="020B0400000000000000" pitchFamily="50" charset="-128"/>
                <a:ea typeface="BIZ UDPゴシック" panose="020B0400000000000000" pitchFamily="50" charset="-128"/>
              </a:rPr>
              <a:t>レプリカ</a:t>
            </a:r>
            <a:r>
              <a:rPr kumimoji="1" lang="en-US" altLang="ja-JP" sz="2000" b="1" dirty="0">
                <a:solidFill>
                  <a:schemeClr val="tx1"/>
                </a:solidFill>
                <a:latin typeface="BIZ UDPゴシック" panose="020B0400000000000000" pitchFamily="50" charset="-128"/>
                <a:ea typeface="BIZ UDPゴシック" panose="020B0400000000000000" pitchFamily="50" charset="-128"/>
              </a:rPr>
              <a:t>―</a:t>
            </a:r>
            <a:r>
              <a:rPr lang="ja-JP" altLang="en-US" sz="2000" b="1" dirty="0">
                <a:solidFill>
                  <a:schemeClr val="tx1"/>
                </a:solidFill>
                <a:latin typeface="BIZ UDPゴシック" panose="020B0400000000000000" pitchFamily="50" charset="-128"/>
                <a:ea typeface="BIZ UDPゴシック" panose="020B0400000000000000" pitchFamily="50" charset="-128"/>
              </a:rPr>
              <a:t>ゼ</a:t>
            </a:r>
            <a:endParaRPr kumimoji="1" lang="en-US" altLang="ja-JP" sz="2000" b="1"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2000" b="1" dirty="0">
                <a:solidFill>
                  <a:schemeClr val="tx1"/>
                </a:solidFill>
                <a:latin typeface="BIZ UDPゴシック" panose="020B0400000000000000" pitchFamily="50" charset="-128"/>
                <a:ea typeface="BIZ UDPゴシック" panose="020B0400000000000000" pitchFamily="50" charset="-128"/>
              </a:rPr>
              <a:t>遺伝コード</a:t>
            </a:r>
            <a:endParaRPr kumimoji="1" lang="ja-JP" altLang="en-US" sz="2000" b="1" dirty="0">
              <a:solidFill>
                <a:schemeClr val="tx1"/>
              </a:solidFill>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A7CFBB56-6CCA-8F94-CBA4-DEC299BC913B}"/>
              </a:ext>
            </a:extLst>
          </p:cNvPr>
          <p:cNvSpPr/>
          <p:nvPr/>
        </p:nvSpPr>
        <p:spPr>
          <a:xfrm>
            <a:off x="6638125" y="1605123"/>
            <a:ext cx="2112549" cy="725739"/>
          </a:xfrm>
          <a:custGeom>
            <a:avLst/>
            <a:gdLst>
              <a:gd name="connsiteX0" fmla="*/ 0 w 2112549"/>
              <a:gd name="connsiteY0" fmla="*/ 120959 h 725739"/>
              <a:gd name="connsiteX1" fmla="*/ 120959 w 2112549"/>
              <a:gd name="connsiteY1" fmla="*/ 0 h 725739"/>
              <a:gd name="connsiteX2" fmla="*/ 607323 w 2112549"/>
              <a:gd name="connsiteY2" fmla="*/ 0 h 725739"/>
              <a:gd name="connsiteX3" fmla="*/ 1037568 w 2112549"/>
              <a:gd name="connsiteY3" fmla="*/ 0 h 725739"/>
              <a:gd name="connsiteX4" fmla="*/ 1523932 w 2112549"/>
              <a:gd name="connsiteY4" fmla="*/ 0 h 725739"/>
              <a:gd name="connsiteX5" fmla="*/ 1991590 w 2112549"/>
              <a:gd name="connsiteY5" fmla="*/ 0 h 725739"/>
              <a:gd name="connsiteX6" fmla="*/ 2112549 w 2112549"/>
              <a:gd name="connsiteY6" fmla="*/ 120959 h 725739"/>
              <a:gd name="connsiteX7" fmla="*/ 2112549 w 2112549"/>
              <a:gd name="connsiteY7" fmla="*/ 604780 h 725739"/>
              <a:gd name="connsiteX8" fmla="*/ 1991590 w 2112549"/>
              <a:gd name="connsiteY8" fmla="*/ 725739 h 725739"/>
              <a:gd name="connsiteX9" fmla="*/ 1523932 w 2112549"/>
              <a:gd name="connsiteY9" fmla="*/ 725739 h 725739"/>
              <a:gd name="connsiteX10" fmla="*/ 1056275 w 2112549"/>
              <a:gd name="connsiteY10" fmla="*/ 725739 h 725739"/>
              <a:gd name="connsiteX11" fmla="*/ 607323 w 2112549"/>
              <a:gd name="connsiteY11" fmla="*/ 725739 h 725739"/>
              <a:gd name="connsiteX12" fmla="*/ 120959 w 2112549"/>
              <a:gd name="connsiteY12" fmla="*/ 725739 h 725739"/>
              <a:gd name="connsiteX13" fmla="*/ 0 w 2112549"/>
              <a:gd name="connsiteY13" fmla="*/ 604780 h 725739"/>
              <a:gd name="connsiteX14" fmla="*/ 0 w 2112549"/>
              <a:gd name="connsiteY14" fmla="*/ 120959 h 7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2549" h="725739" fill="none" extrusionOk="0">
                <a:moveTo>
                  <a:pt x="0" y="120959"/>
                </a:moveTo>
                <a:cubicBezTo>
                  <a:pt x="3006" y="36546"/>
                  <a:pt x="64583" y="1424"/>
                  <a:pt x="120959" y="0"/>
                </a:cubicBezTo>
                <a:cubicBezTo>
                  <a:pt x="359291" y="-50211"/>
                  <a:pt x="375969" y="53818"/>
                  <a:pt x="607323" y="0"/>
                </a:cubicBezTo>
                <a:cubicBezTo>
                  <a:pt x="838677" y="-53818"/>
                  <a:pt x="824836" y="21375"/>
                  <a:pt x="1037568" y="0"/>
                </a:cubicBezTo>
                <a:cubicBezTo>
                  <a:pt x="1250301" y="-21375"/>
                  <a:pt x="1419334" y="42414"/>
                  <a:pt x="1523932" y="0"/>
                </a:cubicBezTo>
                <a:cubicBezTo>
                  <a:pt x="1628530" y="-42414"/>
                  <a:pt x="1837779" y="51567"/>
                  <a:pt x="1991590" y="0"/>
                </a:cubicBezTo>
                <a:cubicBezTo>
                  <a:pt x="2049127" y="-7882"/>
                  <a:pt x="2119935" y="58245"/>
                  <a:pt x="2112549" y="120959"/>
                </a:cubicBezTo>
                <a:cubicBezTo>
                  <a:pt x="2114154" y="282230"/>
                  <a:pt x="2068221" y="505386"/>
                  <a:pt x="2112549" y="604780"/>
                </a:cubicBezTo>
                <a:cubicBezTo>
                  <a:pt x="2124723" y="659112"/>
                  <a:pt x="2068855" y="720016"/>
                  <a:pt x="1991590" y="725739"/>
                </a:cubicBezTo>
                <a:cubicBezTo>
                  <a:pt x="1858131" y="761711"/>
                  <a:pt x="1731324" y="711602"/>
                  <a:pt x="1523932" y="725739"/>
                </a:cubicBezTo>
                <a:cubicBezTo>
                  <a:pt x="1316540" y="739876"/>
                  <a:pt x="1278748" y="719441"/>
                  <a:pt x="1056275" y="725739"/>
                </a:cubicBezTo>
                <a:cubicBezTo>
                  <a:pt x="833802" y="732037"/>
                  <a:pt x="831708" y="723293"/>
                  <a:pt x="607323" y="725739"/>
                </a:cubicBezTo>
                <a:cubicBezTo>
                  <a:pt x="382938" y="728185"/>
                  <a:pt x="238598" y="684153"/>
                  <a:pt x="120959" y="725739"/>
                </a:cubicBezTo>
                <a:cubicBezTo>
                  <a:pt x="47514" y="739594"/>
                  <a:pt x="-10788" y="675916"/>
                  <a:pt x="0" y="604780"/>
                </a:cubicBezTo>
                <a:cubicBezTo>
                  <a:pt x="-33876" y="506582"/>
                  <a:pt x="48594" y="359892"/>
                  <a:pt x="0" y="120959"/>
                </a:cubicBezTo>
                <a:close/>
              </a:path>
              <a:path w="2112549" h="725739" stroke="0" extrusionOk="0">
                <a:moveTo>
                  <a:pt x="0" y="120959"/>
                </a:moveTo>
                <a:cubicBezTo>
                  <a:pt x="8863" y="36806"/>
                  <a:pt x="42010" y="6003"/>
                  <a:pt x="120959" y="0"/>
                </a:cubicBezTo>
                <a:cubicBezTo>
                  <a:pt x="305646" y="-1469"/>
                  <a:pt x="428755" y="12915"/>
                  <a:pt x="551204" y="0"/>
                </a:cubicBezTo>
                <a:cubicBezTo>
                  <a:pt x="673653" y="-12915"/>
                  <a:pt x="804508" y="54406"/>
                  <a:pt x="1018862" y="0"/>
                </a:cubicBezTo>
                <a:cubicBezTo>
                  <a:pt x="1233216" y="-54406"/>
                  <a:pt x="1295581" y="35589"/>
                  <a:pt x="1486520" y="0"/>
                </a:cubicBezTo>
                <a:cubicBezTo>
                  <a:pt x="1677459" y="-35589"/>
                  <a:pt x="1810739" y="23184"/>
                  <a:pt x="1991590" y="0"/>
                </a:cubicBezTo>
                <a:cubicBezTo>
                  <a:pt x="2052993" y="-17385"/>
                  <a:pt x="2105595" y="52874"/>
                  <a:pt x="2112549" y="120959"/>
                </a:cubicBezTo>
                <a:cubicBezTo>
                  <a:pt x="2144106" y="328773"/>
                  <a:pt x="2104480" y="432970"/>
                  <a:pt x="2112549" y="604780"/>
                </a:cubicBezTo>
                <a:cubicBezTo>
                  <a:pt x="2123479" y="664728"/>
                  <a:pt x="2054398" y="729561"/>
                  <a:pt x="1991590" y="725739"/>
                </a:cubicBezTo>
                <a:cubicBezTo>
                  <a:pt x="1849549" y="736913"/>
                  <a:pt x="1720832" y="685579"/>
                  <a:pt x="1561345" y="725739"/>
                </a:cubicBezTo>
                <a:cubicBezTo>
                  <a:pt x="1401858" y="765899"/>
                  <a:pt x="1337780" y="694060"/>
                  <a:pt x="1149806" y="725739"/>
                </a:cubicBezTo>
                <a:cubicBezTo>
                  <a:pt x="961832" y="757418"/>
                  <a:pt x="896509" y="704663"/>
                  <a:pt x="719561" y="725739"/>
                </a:cubicBezTo>
                <a:cubicBezTo>
                  <a:pt x="542613" y="746815"/>
                  <a:pt x="318087" y="723783"/>
                  <a:pt x="120959" y="725739"/>
                </a:cubicBezTo>
                <a:cubicBezTo>
                  <a:pt x="50613" y="730544"/>
                  <a:pt x="-18056" y="678324"/>
                  <a:pt x="0" y="604780"/>
                </a:cubicBezTo>
                <a:cubicBezTo>
                  <a:pt x="-38867" y="483121"/>
                  <a:pt x="18739" y="355353"/>
                  <a:pt x="0" y="120959"/>
                </a:cubicBezTo>
                <a:close/>
              </a:path>
            </a:pathLst>
          </a:custGeom>
          <a:solidFill>
            <a:schemeClr val="accent4">
              <a:lumMod val="20000"/>
              <a:lumOff val="80000"/>
            </a:schemeClr>
          </a:solidFill>
          <a:ln w="28575">
            <a:solidFill>
              <a:schemeClr val="bg1"/>
            </a:solidFill>
            <a:extLst>
              <a:ext uri="{C807C97D-BFC1-408E-A445-0C87EB9F89A2}">
                <ask:lineSketchStyleProps xmlns:ask="http://schemas.microsoft.com/office/drawing/2018/sketchyshapes" sd="555125725">
                  <a:prstGeom prst="roundRect">
                    <a:avLst/>
                  </a:prstGeom>
                  <ask:type>
                    <ask:lineSketchScribbl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dirty="0">
                <a:solidFill>
                  <a:srgbClr val="C00000"/>
                </a:solidFill>
                <a:latin typeface="BIZ UDPゴシック" panose="020B0400000000000000" pitchFamily="50" charset="-128"/>
                <a:ea typeface="BIZ UDPゴシック" panose="020B0400000000000000" pitchFamily="50" charset="-128"/>
              </a:rPr>
              <a:t>ｍ</a:t>
            </a:r>
            <a:r>
              <a:rPr kumimoji="1" lang="en-US" altLang="ja-JP" dirty="0">
                <a:solidFill>
                  <a:srgbClr val="C00000"/>
                </a:solidFill>
                <a:latin typeface="BIZ UDPゴシック" panose="020B0400000000000000" pitchFamily="50" charset="-128"/>
                <a:ea typeface="BIZ UDPゴシック" panose="020B0400000000000000" pitchFamily="50" charset="-128"/>
              </a:rPr>
              <a:t>RNA</a:t>
            </a:r>
          </a:p>
          <a:p>
            <a:pPr algn="ctr"/>
            <a:r>
              <a:rPr kumimoji="1" lang="ja-JP" altLang="en-US" dirty="0">
                <a:solidFill>
                  <a:srgbClr val="C00000"/>
                </a:solidFill>
                <a:latin typeface="BIZ UDPゴシック" panose="020B0400000000000000" pitchFamily="50" charset="-128"/>
                <a:ea typeface="BIZ UDPゴシック" panose="020B0400000000000000" pitchFamily="50" charset="-128"/>
              </a:rPr>
              <a:t>スパイク蛋白質</a:t>
            </a:r>
            <a:endParaRPr kumimoji="1" lang="en-US" altLang="ja-JP" dirty="0">
              <a:solidFill>
                <a:srgbClr val="C00000"/>
              </a:solidFill>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E58BE254-A953-810B-30B8-D99010537FA7}"/>
              </a:ext>
            </a:extLst>
          </p:cNvPr>
          <p:cNvPicPr>
            <a:picLocks noChangeAspect="1"/>
          </p:cNvPicPr>
          <p:nvPr/>
        </p:nvPicPr>
        <p:blipFill>
          <a:blip r:embed="rId3"/>
          <a:stretch>
            <a:fillRect/>
          </a:stretch>
        </p:blipFill>
        <p:spPr>
          <a:xfrm rot="1945397">
            <a:off x="6839945" y="2762388"/>
            <a:ext cx="1143089" cy="1620091"/>
          </a:xfrm>
          <a:prstGeom prst="rect">
            <a:avLst/>
          </a:prstGeom>
        </p:spPr>
      </p:pic>
      <p:sp>
        <p:nvSpPr>
          <p:cNvPr id="13" name="円柱 12">
            <a:extLst>
              <a:ext uri="{FF2B5EF4-FFF2-40B4-BE49-F238E27FC236}">
                <a16:creationId xmlns:a16="http://schemas.microsoft.com/office/drawing/2014/main" id="{D4157F85-E3E8-E2AF-CD50-457D5A93F8A0}"/>
              </a:ext>
            </a:extLst>
          </p:cNvPr>
          <p:cNvSpPr/>
          <p:nvPr/>
        </p:nvSpPr>
        <p:spPr>
          <a:xfrm rot="16200000">
            <a:off x="8737030" y="3732006"/>
            <a:ext cx="602923" cy="1846387"/>
          </a:xfrm>
          <a:prstGeom prst="can">
            <a:avLst/>
          </a:prstGeom>
          <a:solidFill>
            <a:schemeClr val="tx2">
              <a:lumMod val="60000"/>
              <a:lumOff val="40000"/>
            </a:schemeClr>
          </a:solidFill>
          <a:ln>
            <a:solidFill>
              <a:srgbClr val="002060"/>
            </a:solidFill>
            <a:extLst>
              <a:ext uri="{C807C97D-BFC1-408E-A445-0C87EB9F89A2}">
                <ask:lineSketchStyleProps xmlns:ask="http://schemas.microsoft.com/office/drawing/2018/sketchyshapes" sd="1797069787">
                  <a:custGeom>
                    <a:avLst/>
                    <a:gdLst>
                      <a:gd name="connsiteX0" fmla="*/ 0 w 567292"/>
                      <a:gd name="connsiteY0" fmla="*/ 70912 h 790287"/>
                      <a:gd name="connsiteX1" fmla="*/ 283646 w 567292"/>
                      <a:gd name="connsiteY1" fmla="*/ 141824 h 790287"/>
                      <a:gd name="connsiteX2" fmla="*/ 567292 w 567292"/>
                      <a:gd name="connsiteY2" fmla="*/ 70912 h 790287"/>
                      <a:gd name="connsiteX3" fmla="*/ 567292 w 567292"/>
                      <a:gd name="connsiteY3" fmla="*/ 382175 h 790287"/>
                      <a:gd name="connsiteX4" fmla="*/ 567292 w 567292"/>
                      <a:gd name="connsiteY4" fmla="*/ 719376 h 790287"/>
                      <a:gd name="connsiteX5" fmla="*/ 283646 w 567292"/>
                      <a:gd name="connsiteY5" fmla="*/ 790288 h 790287"/>
                      <a:gd name="connsiteX6" fmla="*/ 0 w 567292"/>
                      <a:gd name="connsiteY6" fmla="*/ 719376 h 790287"/>
                      <a:gd name="connsiteX7" fmla="*/ 0 w 567292"/>
                      <a:gd name="connsiteY7" fmla="*/ 401629 h 790287"/>
                      <a:gd name="connsiteX8" fmla="*/ 0 w 567292"/>
                      <a:gd name="connsiteY8" fmla="*/ 70912 h 790287"/>
                      <a:gd name="connsiteX0" fmla="*/ 0 w 567292"/>
                      <a:gd name="connsiteY0" fmla="*/ 70912 h 790287"/>
                      <a:gd name="connsiteX1" fmla="*/ 283646 w 567292"/>
                      <a:gd name="connsiteY1" fmla="*/ 0 h 790287"/>
                      <a:gd name="connsiteX2" fmla="*/ 567292 w 567292"/>
                      <a:gd name="connsiteY2" fmla="*/ 70912 h 790287"/>
                      <a:gd name="connsiteX3" fmla="*/ 283646 w 567292"/>
                      <a:gd name="connsiteY3" fmla="*/ 141824 h 790287"/>
                      <a:gd name="connsiteX4" fmla="*/ 0 w 567292"/>
                      <a:gd name="connsiteY4" fmla="*/ 70912 h 790287"/>
                      <a:gd name="connsiteX0" fmla="*/ 567292 w 567292"/>
                      <a:gd name="connsiteY0" fmla="*/ 70912 h 790287"/>
                      <a:gd name="connsiteX1" fmla="*/ 283646 w 567292"/>
                      <a:gd name="connsiteY1" fmla="*/ 141824 h 790287"/>
                      <a:gd name="connsiteX2" fmla="*/ 0 w 567292"/>
                      <a:gd name="connsiteY2" fmla="*/ 70912 h 790287"/>
                      <a:gd name="connsiteX3" fmla="*/ 283646 w 567292"/>
                      <a:gd name="connsiteY3" fmla="*/ 0 h 790287"/>
                      <a:gd name="connsiteX4" fmla="*/ 567292 w 567292"/>
                      <a:gd name="connsiteY4" fmla="*/ 70912 h 790287"/>
                      <a:gd name="connsiteX5" fmla="*/ 567292 w 567292"/>
                      <a:gd name="connsiteY5" fmla="*/ 375690 h 790287"/>
                      <a:gd name="connsiteX6" fmla="*/ 567292 w 567292"/>
                      <a:gd name="connsiteY6" fmla="*/ 719376 h 790287"/>
                      <a:gd name="connsiteX7" fmla="*/ 283646 w 567292"/>
                      <a:gd name="connsiteY7" fmla="*/ 790288 h 790287"/>
                      <a:gd name="connsiteX8" fmla="*/ 0 w 567292"/>
                      <a:gd name="connsiteY8" fmla="*/ 719376 h 790287"/>
                      <a:gd name="connsiteX9" fmla="*/ 0 w 567292"/>
                      <a:gd name="connsiteY9" fmla="*/ 388659 h 790287"/>
                      <a:gd name="connsiteX10" fmla="*/ 0 w 567292"/>
                      <a:gd name="connsiteY10" fmla="*/ 70912 h 7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7292" h="790287" stroke="0" extrusionOk="0">
                        <a:moveTo>
                          <a:pt x="0" y="70912"/>
                        </a:moveTo>
                        <a:cubicBezTo>
                          <a:pt x="-23562" y="114029"/>
                          <a:pt x="122631" y="143143"/>
                          <a:pt x="283646" y="141824"/>
                        </a:cubicBezTo>
                        <a:cubicBezTo>
                          <a:pt x="430072" y="140294"/>
                          <a:pt x="575259" y="110106"/>
                          <a:pt x="567292" y="70912"/>
                        </a:cubicBezTo>
                        <a:cubicBezTo>
                          <a:pt x="587807" y="189386"/>
                          <a:pt x="545608" y="260865"/>
                          <a:pt x="567292" y="382175"/>
                        </a:cubicBezTo>
                        <a:cubicBezTo>
                          <a:pt x="588976" y="503485"/>
                          <a:pt x="528115" y="620238"/>
                          <a:pt x="567292" y="719376"/>
                        </a:cubicBezTo>
                        <a:cubicBezTo>
                          <a:pt x="569125" y="763693"/>
                          <a:pt x="429114" y="796971"/>
                          <a:pt x="283646" y="790288"/>
                        </a:cubicBezTo>
                        <a:cubicBezTo>
                          <a:pt x="131606" y="786335"/>
                          <a:pt x="1501" y="763683"/>
                          <a:pt x="0" y="719376"/>
                        </a:cubicBezTo>
                        <a:cubicBezTo>
                          <a:pt x="-28333" y="561890"/>
                          <a:pt x="19733" y="558082"/>
                          <a:pt x="0" y="401629"/>
                        </a:cubicBezTo>
                        <a:cubicBezTo>
                          <a:pt x="-19733" y="245176"/>
                          <a:pt x="16112" y="186265"/>
                          <a:pt x="0" y="70912"/>
                        </a:cubicBezTo>
                        <a:close/>
                      </a:path>
                      <a:path w="567292" h="790287" fill="lighten" stroke="0" extrusionOk="0">
                        <a:moveTo>
                          <a:pt x="0" y="70912"/>
                        </a:moveTo>
                        <a:cubicBezTo>
                          <a:pt x="-29830" y="22570"/>
                          <a:pt x="141721" y="-14153"/>
                          <a:pt x="283646" y="0"/>
                        </a:cubicBezTo>
                        <a:cubicBezTo>
                          <a:pt x="445334" y="-4391"/>
                          <a:pt x="576289" y="36401"/>
                          <a:pt x="567292" y="70912"/>
                        </a:cubicBezTo>
                        <a:cubicBezTo>
                          <a:pt x="593087" y="101057"/>
                          <a:pt x="417076" y="160823"/>
                          <a:pt x="283646" y="141824"/>
                        </a:cubicBezTo>
                        <a:cubicBezTo>
                          <a:pt x="131480" y="136328"/>
                          <a:pt x="11180" y="113506"/>
                          <a:pt x="0" y="70912"/>
                        </a:cubicBezTo>
                        <a:close/>
                      </a:path>
                      <a:path w="567292" h="790287" fill="none" extrusionOk="0">
                        <a:moveTo>
                          <a:pt x="567292" y="70912"/>
                        </a:moveTo>
                        <a:cubicBezTo>
                          <a:pt x="557544" y="74673"/>
                          <a:pt x="437146" y="140441"/>
                          <a:pt x="283646" y="141824"/>
                        </a:cubicBezTo>
                        <a:cubicBezTo>
                          <a:pt x="133116" y="134574"/>
                          <a:pt x="-91" y="115551"/>
                          <a:pt x="0" y="70912"/>
                        </a:cubicBezTo>
                        <a:cubicBezTo>
                          <a:pt x="-31482" y="40905"/>
                          <a:pt x="136023" y="-34036"/>
                          <a:pt x="283646" y="0"/>
                        </a:cubicBezTo>
                        <a:cubicBezTo>
                          <a:pt x="441664" y="8890"/>
                          <a:pt x="566480" y="30607"/>
                          <a:pt x="567292" y="70912"/>
                        </a:cubicBezTo>
                        <a:cubicBezTo>
                          <a:pt x="591856" y="134203"/>
                          <a:pt x="553340" y="264300"/>
                          <a:pt x="567292" y="375690"/>
                        </a:cubicBezTo>
                        <a:cubicBezTo>
                          <a:pt x="581244" y="487080"/>
                          <a:pt x="562781" y="588125"/>
                          <a:pt x="567292" y="719376"/>
                        </a:cubicBezTo>
                        <a:cubicBezTo>
                          <a:pt x="566307" y="776232"/>
                          <a:pt x="450382" y="791543"/>
                          <a:pt x="283646" y="790288"/>
                        </a:cubicBezTo>
                        <a:cubicBezTo>
                          <a:pt x="129578" y="789579"/>
                          <a:pt x="2490" y="758035"/>
                          <a:pt x="0" y="719376"/>
                        </a:cubicBezTo>
                        <a:cubicBezTo>
                          <a:pt x="-34613" y="645606"/>
                          <a:pt x="32086" y="528715"/>
                          <a:pt x="0" y="388659"/>
                        </a:cubicBezTo>
                        <a:cubicBezTo>
                          <a:pt x="-32086" y="248603"/>
                          <a:pt x="6366" y="147838"/>
                          <a:pt x="0" y="70912"/>
                        </a:cubicBezTo>
                      </a:path>
                      <a:path w="567292" h="790287" fill="none" stroke="0" extrusionOk="0">
                        <a:moveTo>
                          <a:pt x="567292" y="70912"/>
                        </a:moveTo>
                        <a:cubicBezTo>
                          <a:pt x="570248" y="113303"/>
                          <a:pt x="437975" y="139537"/>
                          <a:pt x="283646" y="141824"/>
                        </a:cubicBezTo>
                        <a:cubicBezTo>
                          <a:pt x="118240" y="148749"/>
                          <a:pt x="5101" y="115935"/>
                          <a:pt x="0" y="70912"/>
                        </a:cubicBezTo>
                        <a:cubicBezTo>
                          <a:pt x="-1565" y="49784"/>
                          <a:pt x="108535" y="-364"/>
                          <a:pt x="283646" y="0"/>
                        </a:cubicBezTo>
                        <a:cubicBezTo>
                          <a:pt x="446333" y="1665"/>
                          <a:pt x="564384" y="34777"/>
                          <a:pt x="567292" y="70912"/>
                        </a:cubicBezTo>
                        <a:cubicBezTo>
                          <a:pt x="572243" y="198684"/>
                          <a:pt x="540752" y="241052"/>
                          <a:pt x="567292" y="408113"/>
                        </a:cubicBezTo>
                        <a:cubicBezTo>
                          <a:pt x="593832" y="575174"/>
                          <a:pt x="552526" y="566032"/>
                          <a:pt x="567292" y="719376"/>
                        </a:cubicBezTo>
                        <a:cubicBezTo>
                          <a:pt x="558135" y="764029"/>
                          <a:pt x="465202" y="787660"/>
                          <a:pt x="283646" y="790288"/>
                        </a:cubicBezTo>
                        <a:cubicBezTo>
                          <a:pt x="126697" y="791570"/>
                          <a:pt x="1741" y="757114"/>
                          <a:pt x="0" y="719376"/>
                        </a:cubicBezTo>
                        <a:cubicBezTo>
                          <a:pt x="-28829" y="588808"/>
                          <a:pt x="10298" y="499374"/>
                          <a:pt x="0" y="408113"/>
                        </a:cubicBezTo>
                        <a:cubicBezTo>
                          <a:pt x="-10298" y="316852"/>
                          <a:pt x="35281" y="170449"/>
                          <a:pt x="0" y="7091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柱 13">
            <a:extLst>
              <a:ext uri="{FF2B5EF4-FFF2-40B4-BE49-F238E27FC236}">
                <a16:creationId xmlns:a16="http://schemas.microsoft.com/office/drawing/2014/main" id="{51AD37A7-A83B-2301-91AB-14D7F5003DCE}"/>
              </a:ext>
            </a:extLst>
          </p:cNvPr>
          <p:cNvSpPr/>
          <p:nvPr/>
        </p:nvSpPr>
        <p:spPr>
          <a:xfrm rot="16200000">
            <a:off x="6980353" y="3720452"/>
            <a:ext cx="593213" cy="1861623"/>
          </a:xfrm>
          <a:prstGeom prst="can">
            <a:avLst/>
          </a:prstGeom>
          <a:solidFill>
            <a:srgbClr val="FFC000"/>
          </a:solidFill>
          <a:ln>
            <a:solidFill>
              <a:srgbClr val="C00000"/>
            </a:solidFill>
            <a:prstDash val="sysDot"/>
            <a:extLst>
              <a:ext uri="{C807C97D-BFC1-408E-A445-0C87EB9F89A2}">
                <ask:lineSketchStyleProps xmlns:ask="http://schemas.microsoft.com/office/drawing/2018/sketchyshapes" sd="1797069787">
                  <a:custGeom>
                    <a:avLst/>
                    <a:gdLst>
                      <a:gd name="connsiteX0" fmla="*/ 0 w 593213"/>
                      <a:gd name="connsiteY0" fmla="*/ 74152 h 4172102"/>
                      <a:gd name="connsiteX1" fmla="*/ 296607 w 593213"/>
                      <a:gd name="connsiteY1" fmla="*/ 148304 h 4172102"/>
                      <a:gd name="connsiteX2" fmla="*/ 593214 w 593213"/>
                      <a:gd name="connsiteY2" fmla="*/ 74152 h 4172102"/>
                      <a:gd name="connsiteX3" fmla="*/ 593213 w 593213"/>
                      <a:gd name="connsiteY3" fmla="*/ 4097950 h 4172102"/>
                      <a:gd name="connsiteX4" fmla="*/ 296606 w 593213"/>
                      <a:gd name="connsiteY4" fmla="*/ 4172102 h 4172102"/>
                      <a:gd name="connsiteX5" fmla="*/ -1 w 593213"/>
                      <a:gd name="connsiteY5" fmla="*/ 4097950 h 4172102"/>
                      <a:gd name="connsiteX6" fmla="*/ 0 w 593213"/>
                      <a:gd name="connsiteY6" fmla="*/ 74152 h 4172102"/>
                      <a:gd name="connsiteX0" fmla="*/ 0 w 593213"/>
                      <a:gd name="connsiteY0" fmla="*/ 74152 h 4172102"/>
                      <a:gd name="connsiteX1" fmla="*/ 296607 w 593213"/>
                      <a:gd name="connsiteY1" fmla="*/ 0 h 4172102"/>
                      <a:gd name="connsiteX2" fmla="*/ 593214 w 593213"/>
                      <a:gd name="connsiteY2" fmla="*/ 74152 h 4172102"/>
                      <a:gd name="connsiteX3" fmla="*/ 296607 w 593213"/>
                      <a:gd name="connsiteY3" fmla="*/ 148304 h 4172102"/>
                      <a:gd name="connsiteX4" fmla="*/ 0 w 593213"/>
                      <a:gd name="connsiteY4" fmla="*/ 74152 h 4172102"/>
                      <a:gd name="connsiteX0" fmla="*/ 593213 w 593213"/>
                      <a:gd name="connsiteY0" fmla="*/ 74152 h 4172102"/>
                      <a:gd name="connsiteX1" fmla="*/ 296606 w 593213"/>
                      <a:gd name="connsiteY1" fmla="*/ 148304 h 4172102"/>
                      <a:gd name="connsiteX2" fmla="*/ -1 w 593213"/>
                      <a:gd name="connsiteY2" fmla="*/ 74152 h 4172102"/>
                      <a:gd name="connsiteX3" fmla="*/ 296606 w 593213"/>
                      <a:gd name="connsiteY3" fmla="*/ 0 h 4172102"/>
                      <a:gd name="connsiteX4" fmla="*/ 593213 w 593213"/>
                      <a:gd name="connsiteY4" fmla="*/ 74152 h 4172102"/>
                      <a:gd name="connsiteX5" fmla="*/ 593213 w 593213"/>
                      <a:gd name="connsiteY5" fmla="*/ 624071 h 4172102"/>
                      <a:gd name="connsiteX6" fmla="*/ 593213 w 593213"/>
                      <a:gd name="connsiteY6" fmla="*/ 1173990 h 4172102"/>
                      <a:gd name="connsiteX7" fmla="*/ 593213 w 593213"/>
                      <a:gd name="connsiteY7" fmla="*/ 1844623 h 4172102"/>
                      <a:gd name="connsiteX8" fmla="*/ 593213 w 593213"/>
                      <a:gd name="connsiteY8" fmla="*/ 2394542 h 4172102"/>
                      <a:gd name="connsiteX9" fmla="*/ 593213 w 593213"/>
                      <a:gd name="connsiteY9" fmla="*/ 3145651 h 4172102"/>
                      <a:gd name="connsiteX10" fmla="*/ 593213 w 593213"/>
                      <a:gd name="connsiteY10" fmla="*/ 4097950 h 4172102"/>
                      <a:gd name="connsiteX11" fmla="*/ 296606 w 593213"/>
                      <a:gd name="connsiteY11" fmla="*/ 4172102 h 4172102"/>
                      <a:gd name="connsiteX12" fmla="*/ -1 w 593213"/>
                      <a:gd name="connsiteY12" fmla="*/ 4097950 h 4172102"/>
                      <a:gd name="connsiteX13" fmla="*/ 0 w 593213"/>
                      <a:gd name="connsiteY13" fmla="*/ 74152 h 417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3213" h="4172102" stroke="0" extrusionOk="0">
                        <a:moveTo>
                          <a:pt x="0" y="74152"/>
                        </a:moveTo>
                        <a:cubicBezTo>
                          <a:pt x="-23148" y="118989"/>
                          <a:pt x="106567" y="156235"/>
                          <a:pt x="296607" y="148304"/>
                        </a:cubicBezTo>
                        <a:cubicBezTo>
                          <a:pt x="457871" y="147923"/>
                          <a:pt x="597590" y="115122"/>
                          <a:pt x="593214" y="74152"/>
                        </a:cubicBezTo>
                        <a:cubicBezTo>
                          <a:pt x="417577" y="1278876"/>
                          <a:pt x="885425" y="2876193"/>
                          <a:pt x="593213" y="4097950"/>
                        </a:cubicBezTo>
                        <a:cubicBezTo>
                          <a:pt x="588370" y="4154684"/>
                          <a:pt x="479445" y="4196385"/>
                          <a:pt x="296606" y="4172102"/>
                        </a:cubicBezTo>
                        <a:cubicBezTo>
                          <a:pt x="134972" y="4178224"/>
                          <a:pt x="-8236" y="4143823"/>
                          <a:pt x="-1" y="4097950"/>
                        </a:cubicBezTo>
                        <a:cubicBezTo>
                          <a:pt x="128491" y="2646597"/>
                          <a:pt x="33871" y="1531442"/>
                          <a:pt x="0" y="74152"/>
                        </a:cubicBezTo>
                        <a:close/>
                      </a:path>
                      <a:path w="593213" h="4172102" fill="lighten" stroke="0" extrusionOk="0">
                        <a:moveTo>
                          <a:pt x="0" y="74152"/>
                        </a:moveTo>
                        <a:cubicBezTo>
                          <a:pt x="-17454" y="33506"/>
                          <a:pt x="131509" y="-31639"/>
                          <a:pt x="296607" y="0"/>
                        </a:cubicBezTo>
                        <a:cubicBezTo>
                          <a:pt x="458629" y="-7425"/>
                          <a:pt x="596639" y="37944"/>
                          <a:pt x="593214" y="74152"/>
                        </a:cubicBezTo>
                        <a:cubicBezTo>
                          <a:pt x="567975" y="107339"/>
                          <a:pt x="477410" y="131977"/>
                          <a:pt x="296607" y="148304"/>
                        </a:cubicBezTo>
                        <a:cubicBezTo>
                          <a:pt x="137145" y="144511"/>
                          <a:pt x="1913" y="116094"/>
                          <a:pt x="0" y="74152"/>
                        </a:cubicBezTo>
                        <a:close/>
                      </a:path>
                      <a:path w="593213" h="4172102" fill="none" extrusionOk="0">
                        <a:moveTo>
                          <a:pt x="593213" y="74152"/>
                        </a:moveTo>
                        <a:cubicBezTo>
                          <a:pt x="589275" y="100802"/>
                          <a:pt x="442749" y="140550"/>
                          <a:pt x="296606" y="148304"/>
                        </a:cubicBezTo>
                        <a:cubicBezTo>
                          <a:pt x="134927" y="145778"/>
                          <a:pt x="-75" y="119564"/>
                          <a:pt x="-1" y="74152"/>
                        </a:cubicBezTo>
                        <a:cubicBezTo>
                          <a:pt x="-6024" y="34951"/>
                          <a:pt x="138062" y="-19855"/>
                          <a:pt x="296606" y="0"/>
                        </a:cubicBezTo>
                        <a:cubicBezTo>
                          <a:pt x="460694" y="1800"/>
                          <a:pt x="589308" y="27712"/>
                          <a:pt x="593213" y="74152"/>
                        </a:cubicBezTo>
                        <a:cubicBezTo>
                          <a:pt x="588854" y="335265"/>
                          <a:pt x="597887" y="359360"/>
                          <a:pt x="593213" y="624071"/>
                        </a:cubicBezTo>
                        <a:cubicBezTo>
                          <a:pt x="588539" y="888782"/>
                          <a:pt x="597129" y="933162"/>
                          <a:pt x="593213" y="1173990"/>
                        </a:cubicBezTo>
                        <a:cubicBezTo>
                          <a:pt x="589297" y="1414818"/>
                          <a:pt x="619355" y="1631905"/>
                          <a:pt x="593213" y="1844623"/>
                        </a:cubicBezTo>
                        <a:cubicBezTo>
                          <a:pt x="567071" y="2057341"/>
                          <a:pt x="619900" y="2274679"/>
                          <a:pt x="593213" y="2394542"/>
                        </a:cubicBezTo>
                        <a:cubicBezTo>
                          <a:pt x="566526" y="2514405"/>
                          <a:pt x="558025" y="2825785"/>
                          <a:pt x="593213" y="3145651"/>
                        </a:cubicBezTo>
                        <a:cubicBezTo>
                          <a:pt x="628401" y="3465517"/>
                          <a:pt x="566168" y="3734420"/>
                          <a:pt x="593213" y="4097950"/>
                        </a:cubicBezTo>
                        <a:cubicBezTo>
                          <a:pt x="599503" y="4141179"/>
                          <a:pt x="458116" y="4188252"/>
                          <a:pt x="296606" y="4172102"/>
                        </a:cubicBezTo>
                        <a:cubicBezTo>
                          <a:pt x="131835" y="4169762"/>
                          <a:pt x="-2142" y="4139258"/>
                          <a:pt x="-1" y="4097950"/>
                        </a:cubicBezTo>
                        <a:cubicBezTo>
                          <a:pt x="-117886" y="2846464"/>
                          <a:pt x="-282735" y="1428771"/>
                          <a:pt x="0" y="74152"/>
                        </a:cubicBezTo>
                      </a:path>
                      <a:path w="593213" h="4172102" fill="none" stroke="0" extrusionOk="0">
                        <a:moveTo>
                          <a:pt x="593213" y="74152"/>
                        </a:moveTo>
                        <a:cubicBezTo>
                          <a:pt x="614606" y="107625"/>
                          <a:pt x="450581" y="156352"/>
                          <a:pt x="296606" y="148304"/>
                        </a:cubicBezTo>
                        <a:cubicBezTo>
                          <a:pt x="135690" y="144756"/>
                          <a:pt x="5916" y="116921"/>
                          <a:pt x="-1" y="74152"/>
                        </a:cubicBezTo>
                        <a:cubicBezTo>
                          <a:pt x="6486" y="40282"/>
                          <a:pt x="120750" y="-11855"/>
                          <a:pt x="296606" y="0"/>
                        </a:cubicBezTo>
                        <a:cubicBezTo>
                          <a:pt x="458098" y="1835"/>
                          <a:pt x="594015" y="34120"/>
                          <a:pt x="593213" y="74152"/>
                        </a:cubicBezTo>
                        <a:cubicBezTo>
                          <a:pt x="607980" y="244513"/>
                          <a:pt x="583789" y="542243"/>
                          <a:pt x="593213" y="664309"/>
                        </a:cubicBezTo>
                        <a:cubicBezTo>
                          <a:pt x="602637" y="786375"/>
                          <a:pt x="601082" y="1067062"/>
                          <a:pt x="593213" y="1214228"/>
                        </a:cubicBezTo>
                        <a:cubicBezTo>
                          <a:pt x="585344" y="1361394"/>
                          <a:pt x="622670" y="1627325"/>
                          <a:pt x="593213" y="1965337"/>
                        </a:cubicBezTo>
                        <a:cubicBezTo>
                          <a:pt x="563756" y="2303349"/>
                          <a:pt x="613674" y="2320671"/>
                          <a:pt x="593213" y="2515256"/>
                        </a:cubicBezTo>
                        <a:cubicBezTo>
                          <a:pt x="572752" y="2709841"/>
                          <a:pt x="560064" y="3001950"/>
                          <a:pt x="593213" y="3226127"/>
                        </a:cubicBezTo>
                        <a:cubicBezTo>
                          <a:pt x="626362" y="3450304"/>
                          <a:pt x="593285" y="3735069"/>
                          <a:pt x="593213" y="4097950"/>
                        </a:cubicBezTo>
                        <a:cubicBezTo>
                          <a:pt x="588271" y="4160272"/>
                          <a:pt x="481135" y="4155130"/>
                          <a:pt x="296606" y="4172102"/>
                        </a:cubicBezTo>
                        <a:cubicBezTo>
                          <a:pt x="130997" y="4165965"/>
                          <a:pt x="-4162" y="4147382"/>
                          <a:pt x="-1" y="4097950"/>
                        </a:cubicBezTo>
                        <a:cubicBezTo>
                          <a:pt x="-65665" y="2828346"/>
                          <a:pt x="-119246" y="1440901"/>
                          <a:pt x="0" y="74152"/>
                        </a:cubicBezTo>
                      </a:path>
                    </a:pathLst>
                  </a:custGeom>
                  <ask:type>
                    <ask:lineSketchNone/>
                  </ask:type>
                </ask:lineSketchStyleProps>
              </a:ext>
            </a:extLs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柱 14">
            <a:extLst>
              <a:ext uri="{FF2B5EF4-FFF2-40B4-BE49-F238E27FC236}">
                <a16:creationId xmlns:a16="http://schemas.microsoft.com/office/drawing/2014/main" id="{65D594B2-805A-C401-948F-F1E461440D78}"/>
              </a:ext>
            </a:extLst>
          </p:cNvPr>
          <p:cNvSpPr/>
          <p:nvPr/>
        </p:nvSpPr>
        <p:spPr>
          <a:xfrm rot="16200000">
            <a:off x="4938716" y="3489178"/>
            <a:ext cx="593213" cy="2348482"/>
          </a:xfrm>
          <a:prstGeom prst="can">
            <a:avLst/>
          </a:prstGeom>
          <a:solidFill>
            <a:srgbClr val="FF0000"/>
          </a:solidFill>
          <a:ln>
            <a:solidFill>
              <a:srgbClr val="C00000"/>
            </a:solidFill>
            <a:prstDash val="sysDot"/>
            <a:extLst>
              <a:ext uri="{C807C97D-BFC1-408E-A445-0C87EB9F89A2}">
                <ask:lineSketchStyleProps xmlns:ask="http://schemas.microsoft.com/office/drawing/2018/sketchyshapes" sd="1797069787">
                  <a:custGeom>
                    <a:avLst/>
                    <a:gdLst>
                      <a:gd name="connsiteX0" fmla="*/ 0 w 593213"/>
                      <a:gd name="connsiteY0" fmla="*/ 74152 h 4172102"/>
                      <a:gd name="connsiteX1" fmla="*/ 296607 w 593213"/>
                      <a:gd name="connsiteY1" fmla="*/ 148304 h 4172102"/>
                      <a:gd name="connsiteX2" fmla="*/ 593214 w 593213"/>
                      <a:gd name="connsiteY2" fmla="*/ 74152 h 4172102"/>
                      <a:gd name="connsiteX3" fmla="*/ 593213 w 593213"/>
                      <a:gd name="connsiteY3" fmla="*/ 4097950 h 4172102"/>
                      <a:gd name="connsiteX4" fmla="*/ 296606 w 593213"/>
                      <a:gd name="connsiteY4" fmla="*/ 4172102 h 4172102"/>
                      <a:gd name="connsiteX5" fmla="*/ -1 w 593213"/>
                      <a:gd name="connsiteY5" fmla="*/ 4097950 h 4172102"/>
                      <a:gd name="connsiteX6" fmla="*/ 0 w 593213"/>
                      <a:gd name="connsiteY6" fmla="*/ 74152 h 4172102"/>
                      <a:gd name="connsiteX0" fmla="*/ 0 w 593213"/>
                      <a:gd name="connsiteY0" fmla="*/ 74152 h 4172102"/>
                      <a:gd name="connsiteX1" fmla="*/ 296607 w 593213"/>
                      <a:gd name="connsiteY1" fmla="*/ 0 h 4172102"/>
                      <a:gd name="connsiteX2" fmla="*/ 593214 w 593213"/>
                      <a:gd name="connsiteY2" fmla="*/ 74152 h 4172102"/>
                      <a:gd name="connsiteX3" fmla="*/ 296607 w 593213"/>
                      <a:gd name="connsiteY3" fmla="*/ 148304 h 4172102"/>
                      <a:gd name="connsiteX4" fmla="*/ 0 w 593213"/>
                      <a:gd name="connsiteY4" fmla="*/ 74152 h 4172102"/>
                      <a:gd name="connsiteX0" fmla="*/ 593213 w 593213"/>
                      <a:gd name="connsiteY0" fmla="*/ 74152 h 4172102"/>
                      <a:gd name="connsiteX1" fmla="*/ 296606 w 593213"/>
                      <a:gd name="connsiteY1" fmla="*/ 148304 h 4172102"/>
                      <a:gd name="connsiteX2" fmla="*/ -1 w 593213"/>
                      <a:gd name="connsiteY2" fmla="*/ 74152 h 4172102"/>
                      <a:gd name="connsiteX3" fmla="*/ 296606 w 593213"/>
                      <a:gd name="connsiteY3" fmla="*/ 0 h 4172102"/>
                      <a:gd name="connsiteX4" fmla="*/ 593213 w 593213"/>
                      <a:gd name="connsiteY4" fmla="*/ 74152 h 4172102"/>
                      <a:gd name="connsiteX5" fmla="*/ 593213 w 593213"/>
                      <a:gd name="connsiteY5" fmla="*/ 624071 h 4172102"/>
                      <a:gd name="connsiteX6" fmla="*/ 593213 w 593213"/>
                      <a:gd name="connsiteY6" fmla="*/ 1173990 h 4172102"/>
                      <a:gd name="connsiteX7" fmla="*/ 593213 w 593213"/>
                      <a:gd name="connsiteY7" fmla="*/ 1844623 h 4172102"/>
                      <a:gd name="connsiteX8" fmla="*/ 593213 w 593213"/>
                      <a:gd name="connsiteY8" fmla="*/ 2394542 h 4172102"/>
                      <a:gd name="connsiteX9" fmla="*/ 593213 w 593213"/>
                      <a:gd name="connsiteY9" fmla="*/ 3145651 h 4172102"/>
                      <a:gd name="connsiteX10" fmla="*/ 593213 w 593213"/>
                      <a:gd name="connsiteY10" fmla="*/ 4097950 h 4172102"/>
                      <a:gd name="connsiteX11" fmla="*/ 296606 w 593213"/>
                      <a:gd name="connsiteY11" fmla="*/ 4172102 h 4172102"/>
                      <a:gd name="connsiteX12" fmla="*/ -1 w 593213"/>
                      <a:gd name="connsiteY12" fmla="*/ 4097950 h 4172102"/>
                      <a:gd name="connsiteX13" fmla="*/ 0 w 593213"/>
                      <a:gd name="connsiteY13" fmla="*/ 74152 h 417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3213" h="4172102" stroke="0" extrusionOk="0">
                        <a:moveTo>
                          <a:pt x="0" y="74152"/>
                        </a:moveTo>
                        <a:cubicBezTo>
                          <a:pt x="-23148" y="118989"/>
                          <a:pt x="106567" y="156235"/>
                          <a:pt x="296607" y="148304"/>
                        </a:cubicBezTo>
                        <a:cubicBezTo>
                          <a:pt x="457871" y="147923"/>
                          <a:pt x="597590" y="115122"/>
                          <a:pt x="593214" y="74152"/>
                        </a:cubicBezTo>
                        <a:cubicBezTo>
                          <a:pt x="417577" y="1278876"/>
                          <a:pt x="885425" y="2876193"/>
                          <a:pt x="593213" y="4097950"/>
                        </a:cubicBezTo>
                        <a:cubicBezTo>
                          <a:pt x="588370" y="4154684"/>
                          <a:pt x="479445" y="4196385"/>
                          <a:pt x="296606" y="4172102"/>
                        </a:cubicBezTo>
                        <a:cubicBezTo>
                          <a:pt x="134972" y="4178224"/>
                          <a:pt x="-8236" y="4143823"/>
                          <a:pt x="-1" y="4097950"/>
                        </a:cubicBezTo>
                        <a:cubicBezTo>
                          <a:pt x="128491" y="2646597"/>
                          <a:pt x="33871" y="1531442"/>
                          <a:pt x="0" y="74152"/>
                        </a:cubicBezTo>
                        <a:close/>
                      </a:path>
                      <a:path w="593213" h="4172102" fill="lighten" stroke="0" extrusionOk="0">
                        <a:moveTo>
                          <a:pt x="0" y="74152"/>
                        </a:moveTo>
                        <a:cubicBezTo>
                          <a:pt x="-17454" y="33506"/>
                          <a:pt x="131509" y="-31639"/>
                          <a:pt x="296607" y="0"/>
                        </a:cubicBezTo>
                        <a:cubicBezTo>
                          <a:pt x="458629" y="-7425"/>
                          <a:pt x="596639" y="37944"/>
                          <a:pt x="593214" y="74152"/>
                        </a:cubicBezTo>
                        <a:cubicBezTo>
                          <a:pt x="567975" y="107339"/>
                          <a:pt x="477410" y="131977"/>
                          <a:pt x="296607" y="148304"/>
                        </a:cubicBezTo>
                        <a:cubicBezTo>
                          <a:pt x="137145" y="144511"/>
                          <a:pt x="1913" y="116094"/>
                          <a:pt x="0" y="74152"/>
                        </a:cubicBezTo>
                        <a:close/>
                      </a:path>
                      <a:path w="593213" h="4172102" fill="none" extrusionOk="0">
                        <a:moveTo>
                          <a:pt x="593213" y="74152"/>
                        </a:moveTo>
                        <a:cubicBezTo>
                          <a:pt x="589275" y="100802"/>
                          <a:pt x="442749" y="140550"/>
                          <a:pt x="296606" y="148304"/>
                        </a:cubicBezTo>
                        <a:cubicBezTo>
                          <a:pt x="134927" y="145778"/>
                          <a:pt x="-75" y="119564"/>
                          <a:pt x="-1" y="74152"/>
                        </a:cubicBezTo>
                        <a:cubicBezTo>
                          <a:pt x="-6024" y="34951"/>
                          <a:pt x="138062" y="-19855"/>
                          <a:pt x="296606" y="0"/>
                        </a:cubicBezTo>
                        <a:cubicBezTo>
                          <a:pt x="460694" y="1800"/>
                          <a:pt x="589308" y="27712"/>
                          <a:pt x="593213" y="74152"/>
                        </a:cubicBezTo>
                        <a:cubicBezTo>
                          <a:pt x="588854" y="335265"/>
                          <a:pt x="597887" y="359360"/>
                          <a:pt x="593213" y="624071"/>
                        </a:cubicBezTo>
                        <a:cubicBezTo>
                          <a:pt x="588539" y="888782"/>
                          <a:pt x="597129" y="933162"/>
                          <a:pt x="593213" y="1173990"/>
                        </a:cubicBezTo>
                        <a:cubicBezTo>
                          <a:pt x="589297" y="1414818"/>
                          <a:pt x="619355" y="1631905"/>
                          <a:pt x="593213" y="1844623"/>
                        </a:cubicBezTo>
                        <a:cubicBezTo>
                          <a:pt x="567071" y="2057341"/>
                          <a:pt x="619900" y="2274679"/>
                          <a:pt x="593213" y="2394542"/>
                        </a:cubicBezTo>
                        <a:cubicBezTo>
                          <a:pt x="566526" y="2514405"/>
                          <a:pt x="558025" y="2825785"/>
                          <a:pt x="593213" y="3145651"/>
                        </a:cubicBezTo>
                        <a:cubicBezTo>
                          <a:pt x="628401" y="3465517"/>
                          <a:pt x="566168" y="3734420"/>
                          <a:pt x="593213" y="4097950"/>
                        </a:cubicBezTo>
                        <a:cubicBezTo>
                          <a:pt x="599503" y="4141179"/>
                          <a:pt x="458116" y="4188252"/>
                          <a:pt x="296606" y="4172102"/>
                        </a:cubicBezTo>
                        <a:cubicBezTo>
                          <a:pt x="131835" y="4169762"/>
                          <a:pt x="-2142" y="4139258"/>
                          <a:pt x="-1" y="4097950"/>
                        </a:cubicBezTo>
                        <a:cubicBezTo>
                          <a:pt x="-117886" y="2846464"/>
                          <a:pt x="-282735" y="1428771"/>
                          <a:pt x="0" y="74152"/>
                        </a:cubicBezTo>
                      </a:path>
                      <a:path w="593213" h="4172102" fill="none" stroke="0" extrusionOk="0">
                        <a:moveTo>
                          <a:pt x="593213" y="74152"/>
                        </a:moveTo>
                        <a:cubicBezTo>
                          <a:pt x="614606" y="107625"/>
                          <a:pt x="450581" y="156352"/>
                          <a:pt x="296606" y="148304"/>
                        </a:cubicBezTo>
                        <a:cubicBezTo>
                          <a:pt x="135690" y="144756"/>
                          <a:pt x="5916" y="116921"/>
                          <a:pt x="-1" y="74152"/>
                        </a:cubicBezTo>
                        <a:cubicBezTo>
                          <a:pt x="6486" y="40282"/>
                          <a:pt x="120750" y="-11855"/>
                          <a:pt x="296606" y="0"/>
                        </a:cubicBezTo>
                        <a:cubicBezTo>
                          <a:pt x="458098" y="1835"/>
                          <a:pt x="594015" y="34120"/>
                          <a:pt x="593213" y="74152"/>
                        </a:cubicBezTo>
                        <a:cubicBezTo>
                          <a:pt x="607980" y="244513"/>
                          <a:pt x="583789" y="542243"/>
                          <a:pt x="593213" y="664309"/>
                        </a:cubicBezTo>
                        <a:cubicBezTo>
                          <a:pt x="602637" y="786375"/>
                          <a:pt x="601082" y="1067062"/>
                          <a:pt x="593213" y="1214228"/>
                        </a:cubicBezTo>
                        <a:cubicBezTo>
                          <a:pt x="585344" y="1361394"/>
                          <a:pt x="622670" y="1627325"/>
                          <a:pt x="593213" y="1965337"/>
                        </a:cubicBezTo>
                        <a:cubicBezTo>
                          <a:pt x="563756" y="2303349"/>
                          <a:pt x="613674" y="2320671"/>
                          <a:pt x="593213" y="2515256"/>
                        </a:cubicBezTo>
                        <a:cubicBezTo>
                          <a:pt x="572752" y="2709841"/>
                          <a:pt x="560064" y="3001950"/>
                          <a:pt x="593213" y="3226127"/>
                        </a:cubicBezTo>
                        <a:cubicBezTo>
                          <a:pt x="626362" y="3450304"/>
                          <a:pt x="593285" y="3735069"/>
                          <a:pt x="593213" y="4097950"/>
                        </a:cubicBezTo>
                        <a:cubicBezTo>
                          <a:pt x="588271" y="4160272"/>
                          <a:pt x="481135" y="4155130"/>
                          <a:pt x="296606" y="4172102"/>
                        </a:cubicBezTo>
                        <a:cubicBezTo>
                          <a:pt x="130997" y="4165965"/>
                          <a:pt x="-4162" y="4147382"/>
                          <a:pt x="-1" y="4097950"/>
                        </a:cubicBezTo>
                        <a:cubicBezTo>
                          <a:pt x="-65665" y="2828346"/>
                          <a:pt x="-119246" y="1440901"/>
                          <a:pt x="0" y="74152"/>
                        </a:cubicBezTo>
                      </a:path>
                    </a:pathLst>
                  </a:custGeom>
                  <ask:type>
                    <ask:lineSketchNone/>
                  </ask:type>
                </ask:lineSketchStyleProps>
              </a:ext>
            </a:extLs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object 8">
            <a:extLst>
              <a:ext uri="{FF2B5EF4-FFF2-40B4-BE49-F238E27FC236}">
                <a16:creationId xmlns:a16="http://schemas.microsoft.com/office/drawing/2014/main" id="{A1976F66-8A37-206A-8496-A222279D9C24}"/>
              </a:ext>
            </a:extLst>
          </p:cNvPr>
          <p:cNvSpPr txBox="1"/>
          <p:nvPr/>
        </p:nvSpPr>
        <p:spPr>
          <a:xfrm>
            <a:off x="996200" y="3468887"/>
            <a:ext cx="3454400" cy="259045"/>
          </a:xfrm>
          <a:prstGeom prst="rect">
            <a:avLst/>
          </a:prstGeom>
        </p:spPr>
        <p:txBody>
          <a:bodyPr vert="horz" wrap="square" lIns="0" tIns="12700" rIns="0" bIns="0" rtlCol="0">
            <a:spAutoFit/>
          </a:bodyPr>
          <a:lstStyle/>
          <a:p>
            <a:pPr marL="12700" algn="ctr">
              <a:lnSpc>
                <a:spcPct val="100000"/>
              </a:lnSpc>
              <a:spcBef>
                <a:spcPts val="100"/>
              </a:spcBef>
            </a:pPr>
            <a:r>
              <a:rPr sz="1600" b="0" dirty="0">
                <a:latin typeface="BIZ UDP明朝 Medium" panose="02020500000000000000" pitchFamily="18" charset="-128"/>
                <a:ea typeface="BIZ UDP明朝 Medium" panose="02020500000000000000" pitchFamily="18" charset="-128"/>
                <a:cs typeface="Noto Sans CJK JP Medium"/>
              </a:rPr>
              <a:t>安定性への寄与・翻訳効率に影響</a:t>
            </a:r>
            <a:endParaRPr sz="1600" dirty="0">
              <a:latin typeface="BIZ UDP明朝 Medium" panose="02020500000000000000" pitchFamily="18" charset="-128"/>
              <a:ea typeface="BIZ UDP明朝 Medium" panose="02020500000000000000" pitchFamily="18" charset="-128"/>
              <a:cs typeface="Noto Sans CJK JP Medium"/>
            </a:endParaRPr>
          </a:p>
        </p:txBody>
      </p:sp>
      <p:grpSp>
        <p:nvGrpSpPr>
          <p:cNvPr id="17" name="object 9">
            <a:extLst>
              <a:ext uri="{FF2B5EF4-FFF2-40B4-BE49-F238E27FC236}">
                <a16:creationId xmlns:a16="http://schemas.microsoft.com/office/drawing/2014/main" id="{E49D5A9B-63DE-B7B8-96B9-2149EF287856}"/>
              </a:ext>
            </a:extLst>
          </p:cNvPr>
          <p:cNvGrpSpPr/>
          <p:nvPr/>
        </p:nvGrpSpPr>
        <p:grpSpPr>
          <a:xfrm>
            <a:off x="10606796" y="5524858"/>
            <a:ext cx="429895" cy="513715"/>
            <a:chOff x="4773929" y="3374897"/>
            <a:chExt cx="429895" cy="513715"/>
          </a:xfrm>
        </p:grpSpPr>
        <p:sp>
          <p:nvSpPr>
            <p:cNvPr id="18" name="object 10">
              <a:extLst>
                <a:ext uri="{FF2B5EF4-FFF2-40B4-BE49-F238E27FC236}">
                  <a16:creationId xmlns:a16="http://schemas.microsoft.com/office/drawing/2014/main" id="{33C9D41A-17CA-9953-412C-B0C1BA8A0606}"/>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19" name="object 11">
              <a:extLst>
                <a:ext uri="{FF2B5EF4-FFF2-40B4-BE49-F238E27FC236}">
                  <a16:creationId xmlns:a16="http://schemas.microsoft.com/office/drawing/2014/main" id="{8B0A64C0-41CA-F4FA-8E98-7696ECB4191E}"/>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sp>
        <p:nvSpPr>
          <p:cNvPr id="20" name="object 18">
            <a:extLst>
              <a:ext uri="{FF2B5EF4-FFF2-40B4-BE49-F238E27FC236}">
                <a16:creationId xmlns:a16="http://schemas.microsoft.com/office/drawing/2014/main" id="{C44A006C-DEEC-2BAB-C13B-E7C67E9A53BC}"/>
              </a:ext>
            </a:extLst>
          </p:cNvPr>
          <p:cNvSpPr txBox="1"/>
          <p:nvPr/>
        </p:nvSpPr>
        <p:spPr>
          <a:xfrm>
            <a:off x="10101897" y="6084771"/>
            <a:ext cx="1398905" cy="299720"/>
          </a:xfrm>
          <a:prstGeom prst="rect">
            <a:avLst/>
          </a:prstGeom>
        </p:spPr>
        <p:txBody>
          <a:bodyPr vert="horz" wrap="square" lIns="0" tIns="12700" rIns="0" bIns="0" rtlCol="0">
            <a:spAutoFit/>
          </a:bodyPr>
          <a:lstStyle/>
          <a:p>
            <a:pPr marL="12700">
              <a:lnSpc>
                <a:spcPct val="100000"/>
              </a:lnSpc>
              <a:spcBef>
                <a:spcPts val="100"/>
              </a:spcBef>
            </a:pPr>
            <a:r>
              <a:rPr sz="1800" b="0" dirty="0">
                <a:latin typeface="UD デジタル 教科書体 NK-R" panose="02020400000000000000" pitchFamily="18" charset="-128"/>
                <a:ea typeface="UD デジタル 教科書体 NK-R" panose="02020400000000000000" pitchFamily="18" charset="-128"/>
                <a:cs typeface="Noto Sans CJK JP Medium"/>
              </a:rPr>
              <a:t>安定性に影響</a:t>
            </a:r>
            <a:endParaRPr sz="1800" dirty="0">
              <a:latin typeface="UD デジタル 教科書体 NK-R" panose="02020400000000000000" pitchFamily="18" charset="-128"/>
              <a:ea typeface="UD デジタル 教科書体 NK-R" panose="02020400000000000000" pitchFamily="18" charset="-128"/>
              <a:cs typeface="Noto Sans CJK JP Medium"/>
            </a:endParaRPr>
          </a:p>
        </p:txBody>
      </p:sp>
      <p:sp>
        <p:nvSpPr>
          <p:cNvPr id="21" name="円柱 20">
            <a:extLst>
              <a:ext uri="{FF2B5EF4-FFF2-40B4-BE49-F238E27FC236}">
                <a16:creationId xmlns:a16="http://schemas.microsoft.com/office/drawing/2014/main" id="{493115CA-CBBC-514C-361C-33BC11EA21B4}"/>
              </a:ext>
            </a:extLst>
          </p:cNvPr>
          <p:cNvSpPr/>
          <p:nvPr/>
        </p:nvSpPr>
        <p:spPr>
          <a:xfrm rot="16200000">
            <a:off x="3037846" y="3854246"/>
            <a:ext cx="602921" cy="1603740"/>
          </a:xfrm>
          <a:prstGeom prst="can">
            <a:avLst/>
          </a:prstGeom>
          <a:solidFill>
            <a:schemeClr val="accent3">
              <a:lumMod val="50000"/>
            </a:schemeClr>
          </a:solidFill>
          <a:ln>
            <a:solidFill>
              <a:srgbClr val="002060"/>
            </a:solidFill>
            <a:extLst>
              <a:ext uri="{C807C97D-BFC1-408E-A445-0C87EB9F89A2}">
                <ask:lineSketchStyleProps xmlns:ask="http://schemas.microsoft.com/office/drawing/2018/sketchyshapes" sd="1797069787">
                  <a:custGeom>
                    <a:avLst/>
                    <a:gdLst>
                      <a:gd name="connsiteX0" fmla="*/ 0 w 580254"/>
                      <a:gd name="connsiteY0" fmla="*/ 72532 h 708367"/>
                      <a:gd name="connsiteX1" fmla="*/ 290127 w 580254"/>
                      <a:gd name="connsiteY1" fmla="*/ 145064 h 708367"/>
                      <a:gd name="connsiteX2" fmla="*/ 580254 w 580254"/>
                      <a:gd name="connsiteY2" fmla="*/ 72532 h 708367"/>
                      <a:gd name="connsiteX3" fmla="*/ 580254 w 580254"/>
                      <a:gd name="connsiteY3" fmla="*/ 635835 h 708367"/>
                      <a:gd name="connsiteX4" fmla="*/ 290127 w 580254"/>
                      <a:gd name="connsiteY4" fmla="*/ 708367 h 708367"/>
                      <a:gd name="connsiteX5" fmla="*/ 0 w 580254"/>
                      <a:gd name="connsiteY5" fmla="*/ 635835 h 708367"/>
                      <a:gd name="connsiteX6" fmla="*/ 0 w 580254"/>
                      <a:gd name="connsiteY6" fmla="*/ 72532 h 708367"/>
                      <a:gd name="connsiteX0" fmla="*/ 0 w 580254"/>
                      <a:gd name="connsiteY0" fmla="*/ 72532 h 708367"/>
                      <a:gd name="connsiteX1" fmla="*/ 290127 w 580254"/>
                      <a:gd name="connsiteY1" fmla="*/ 0 h 708367"/>
                      <a:gd name="connsiteX2" fmla="*/ 580254 w 580254"/>
                      <a:gd name="connsiteY2" fmla="*/ 72532 h 708367"/>
                      <a:gd name="connsiteX3" fmla="*/ 290127 w 580254"/>
                      <a:gd name="connsiteY3" fmla="*/ 145064 h 708367"/>
                      <a:gd name="connsiteX4" fmla="*/ 0 w 580254"/>
                      <a:gd name="connsiteY4" fmla="*/ 72532 h 708367"/>
                      <a:gd name="connsiteX0" fmla="*/ 580254 w 580254"/>
                      <a:gd name="connsiteY0" fmla="*/ 72532 h 708367"/>
                      <a:gd name="connsiteX1" fmla="*/ 290127 w 580254"/>
                      <a:gd name="connsiteY1" fmla="*/ 145064 h 708367"/>
                      <a:gd name="connsiteX2" fmla="*/ 0 w 580254"/>
                      <a:gd name="connsiteY2" fmla="*/ 72532 h 708367"/>
                      <a:gd name="connsiteX3" fmla="*/ 290127 w 580254"/>
                      <a:gd name="connsiteY3" fmla="*/ 0 h 708367"/>
                      <a:gd name="connsiteX4" fmla="*/ 580254 w 580254"/>
                      <a:gd name="connsiteY4" fmla="*/ 72532 h 708367"/>
                      <a:gd name="connsiteX5" fmla="*/ 580254 w 580254"/>
                      <a:gd name="connsiteY5" fmla="*/ 635835 h 708367"/>
                      <a:gd name="connsiteX6" fmla="*/ 290127 w 580254"/>
                      <a:gd name="connsiteY6" fmla="*/ 708367 h 708367"/>
                      <a:gd name="connsiteX7" fmla="*/ 0 w 580254"/>
                      <a:gd name="connsiteY7" fmla="*/ 635835 h 708367"/>
                      <a:gd name="connsiteX8" fmla="*/ 0 w 580254"/>
                      <a:gd name="connsiteY8" fmla="*/ 72532 h 70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254" h="708367" stroke="0" extrusionOk="0">
                        <a:moveTo>
                          <a:pt x="0" y="72532"/>
                        </a:moveTo>
                        <a:cubicBezTo>
                          <a:pt x="-11218" y="114472"/>
                          <a:pt x="114520" y="149713"/>
                          <a:pt x="290127" y="145064"/>
                        </a:cubicBezTo>
                        <a:cubicBezTo>
                          <a:pt x="447656" y="144660"/>
                          <a:pt x="590013" y="112627"/>
                          <a:pt x="580254" y="72532"/>
                        </a:cubicBezTo>
                        <a:cubicBezTo>
                          <a:pt x="588291" y="353230"/>
                          <a:pt x="535799" y="365637"/>
                          <a:pt x="580254" y="635835"/>
                        </a:cubicBezTo>
                        <a:cubicBezTo>
                          <a:pt x="580224" y="681280"/>
                          <a:pt x="477969" y="729246"/>
                          <a:pt x="290127" y="708367"/>
                        </a:cubicBezTo>
                        <a:cubicBezTo>
                          <a:pt x="134607" y="697452"/>
                          <a:pt x="7831" y="681318"/>
                          <a:pt x="0" y="635835"/>
                        </a:cubicBezTo>
                        <a:cubicBezTo>
                          <a:pt x="-36124" y="486262"/>
                          <a:pt x="52" y="321706"/>
                          <a:pt x="0" y="72532"/>
                        </a:cubicBezTo>
                        <a:close/>
                      </a:path>
                      <a:path w="580254" h="708367" fill="lighten" stroke="0" extrusionOk="0">
                        <a:moveTo>
                          <a:pt x="0" y="72532"/>
                        </a:moveTo>
                        <a:cubicBezTo>
                          <a:pt x="-1471" y="-3714"/>
                          <a:pt x="122263" y="-31655"/>
                          <a:pt x="290127" y="0"/>
                        </a:cubicBezTo>
                        <a:cubicBezTo>
                          <a:pt x="452171" y="2509"/>
                          <a:pt x="569301" y="29104"/>
                          <a:pt x="580254" y="72532"/>
                        </a:cubicBezTo>
                        <a:cubicBezTo>
                          <a:pt x="596536" y="96944"/>
                          <a:pt x="467314" y="130281"/>
                          <a:pt x="290127" y="145064"/>
                        </a:cubicBezTo>
                        <a:cubicBezTo>
                          <a:pt x="140044" y="150313"/>
                          <a:pt x="8476" y="109627"/>
                          <a:pt x="0" y="72532"/>
                        </a:cubicBezTo>
                        <a:close/>
                      </a:path>
                      <a:path w="580254" h="708367" fill="none" extrusionOk="0">
                        <a:moveTo>
                          <a:pt x="580254" y="72532"/>
                        </a:moveTo>
                        <a:cubicBezTo>
                          <a:pt x="578968" y="118149"/>
                          <a:pt x="476516" y="123636"/>
                          <a:pt x="290127" y="145064"/>
                        </a:cubicBezTo>
                        <a:cubicBezTo>
                          <a:pt x="128068" y="138827"/>
                          <a:pt x="-4450" y="121659"/>
                          <a:pt x="0" y="72532"/>
                        </a:cubicBezTo>
                        <a:cubicBezTo>
                          <a:pt x="-25285" y="60069"/>
                          <a:pt x="120918" y="1918"/>
                          <a:pt x="290127" y="0"/>
                        </a:cubicBezTo>
                        <a:cubicBezTo>
                          <a:pt x="448837" y="-5530"/>
                          <a:pt x="575936" y="30579"/>
                          <a:pt x="580254" y="72532"/>
                        </a:cubicBezTo>
                        <a:cubicBezTo>
                          <a:pt x="581825" y="300460"/>
                          <a:pt x="538744" y="459705"/>
                          <a:pt x="580254" y="635835"/>
                        </a:cubicBezTo>
                        <a:cubicBezTo>
                          <a:pt x="585191" y="669260"/>
                          <a:pt x="468124" y="727316"/>
                          <a:pt x="290127" y="708367"/>
                        </a:cubicBezTo>
                        <a:cubicBezTo>
                          <a:pt x="130649" y="706090"/>
                          <a:pt x="-3535" y="667327"/>
                          <a:pt x="0" y="635835"/>
                        </a:cubicBezTo>
                        <a:cubicBezTo>
                          <a:pt x="-10536" y="423759"/>
                          <a:pt x="35110" y="339184"/>
                          <a:pt x="0" y="72532"/>
                        </a:cubicBezTo>
                      </a:path>
                      <a:path w="580254" h="708367" fill="none" stroke="0" extrusionOk="0">
                        <a:moveTo>
                          <a:pt x="580254" y="72532"/>
                        </a:moveTo>
                        <a:cubicBezTo>
                          <a:pt x="572392" y="119023"/>
                          <a:pt x="468040" y="123405"/>
                          <a:pt x="290127" y="145064"/>
                        </a:cubicBezTo>
                        <a:cubicBezTo>
                          <a:pt x="132606" y="145896"/>
                          <a:pt x="5554" y="118654"/>
                          <a:pt x="0" y="72532"/>
                        </a:cubicBezTo>
                        <a:cubicBezTo>
                          <a:pt x="-15607" y="17111"/>
                          <a:pt x="114493" y="12184"/>
                          <a:pt x="290127" y="0"/>
                        </a:cubicBezTo>
                        <a:cubicBezTo>
                          <a:pt x="457230" y="7892"/>
                          <a:pt x="579688" y="39000"/>
                          <a:pt x="580254" y="72532"/>
                        </a:cubicBezTo>
                        <a:cubicBezTo>
                          <a:pt x="616131" y="333827"/>
                          <a:pt x="539763" y="435060"/>
                          <a:pt x="580254" y="635835"/>
                        </a:cubicBezTo>
                        <a:cubicBezTo>
                          <a:pt x="598010" y="711314"/>
                          <a:pt x="420587" y="700053"/>
                          <a:pt x="290127" y="708367"/>
                        </a:cubicBezTo>
                        <a:cubicBezTo>
                          <a:pt x="123700" y="706969"/>
                          <a:pt x="3997" y="672724"/>
                          <a:pt x="0" y="635835"/>
                        </a:cubicBezTo>
                        <a:cubicBezTo>
                          <a:pt x="-21657" y="425577"/>
                          <a:pt x="5104" y="313193"/>
                          <a:pt x="0" y="7253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2825D70E-A870-447E-8DF9-8F06065CCBA4}"/>
              </a:ext>
            </a:extLst>
          </p:cNvPr>
          <p:cNvSpPr txBox="1"/>
          <p:nvPr/>
        </p:nvSpPr>
        <p:spPr>
          <a:xfrm>
            <a:off x="6498080" y="4399382"/>
            <a:ext cx="1648247" cy="523220"/>
          </a:xfrm>
          <a:prstGeom prst="rect">
            <a:avLst/>
          </a:prstGeom>
          <a:noFill/>
        </p:spPr>
        <p:txBody>
          <a:bodyPr wrap="square" rtlCol="0">
            <a:spAutoFit/>
          </a:bodyPr>
          <a:lstStyle/>
          <a:p>
            <a:pPr algn="ctr"/>
            <a:r>
              <a:rPr lang="ja-JP" altLang="en-US" sz="1400" dirty="0">
                <a:latin typeface="BIZ UDP明朝 Medium" panose="02020500000000000000" pitchFamily="18" charset="-128"/>
                <a:ea typeface="BIZ UDP明朝 Medium" panose="02020500000000000000" pitchFamily="18" charset="-128"/>
              </a:rPr>
              <a:t>スパイク蛋白質</a:t>
            </a:r>
            <a:endParaRPr lang="en-US" altLang="ja-JP" sz="1400" dirty="0">
              <a:latin typeface="BIZ UDP明朝 Medium" panose="02020500000000000000" pitchFamily="18" charset="-128"/>
              <a:ea typeface="BIZ UDP明朝 Medium" panose="02020500000000000000" pitchFamily="18" charset="-128"/>
            </a:endParaRPr>
          </a:p>
          <a:p>
            <a:pPr algn="ctr"/>
            <a:r>
              <a:rPr kumimoji="1" lang="ja-JP" altLang="en-US" sz="1400" dirty="0">
                <a:latin typeface="BIZ UDP明朝 Medium" panose="02020500000000000000" pitchFamily="18" charset="-128"/>
                <a:ea typeface="BIZ UDP明朝 Medium" panose="02020500000000000000" pitchFamily="18" charset="-128"/>
              </a:rPr>
              <a:t>遺伝コード</a:t>
            </a:r>
          </a:p>
        </p:txBody>
      </p:sp>
      <p:sp>
        <p:nvSpPr>
          <p:cNvPr id="23" name="テキスト ボックス 22">
            <a:extLst>
              <a:ext uri="{FF2B5EF4-FFF2-40B4-BE49-F238E27FC236}">
                <a16:creationId xmlns:a16="http://schemas.microsoft.com/office/drawing/2014/main" id="{B9C72AA4-C573-BCBB-BBB9-46149935AEE7}"/>
              </a:ext>
            </a:extLst>
          </p:cNvPr>
          <p:cNvSpPr txBox="1"/>
          <p:nvPr/>
        </p:nvSpPr>
        <p:spPr>
          <a:xfrm>
            <a:off x="2535993" y="4505111"/>
            <a:ext cx="1675521" cy="307777"/>
          </a:xfrm>
          <a:prstGeom prst="rect">
            <a:avLst/>
          </a:prstGeom>
          <a:noFill/>
        </p:spPr>
        <p:txBody>
          <a:bodyPr wrap="square" rtlCol="0">
            <a:spAutoFit/>
          </a:bodyPr>
          <a:lstStyle/>
          <a:p>
            <a:pPr algn="ctr"/>
            <a:r>
              <a:rPr kumimoji="1" lang="ja-JP" altLang="en-US" sz="1400" dirty="0">
                <a:solidFill>
                  <a:schemeClr val="bg1"/>
                </a:solidFill>
                <a:latin typeface="BIZ UDP明朝 Medium" panose="02020500000000000000" pitchFamily="18" charset="-128"/>
                <a:ea typeface="BIZ UDP明朝 Medium" panose="02020500000000000000" pitchFamily="18" charset="-128"/>
              </a:rPr>
              <a:t>５</a:t>
            </a:r>
            <a:r>
              <a:rPr kumimoji="1" lang="en-US" altLang="ja-JP" sz="1400" dirty="0">
                <a:solidFill>
                  <a:schemeClr val="bg1"/>
                </a:solidFill>
                <a:latin typeface="BIZ UDP明朝 Medium" panose="02020500000000000000" pitchFamily="18" charset="-128"/>
                <a:ea typeface="BIZ UDP明朝 Medium" panose="02020500000000000000" pitchFamily="18" charset="-128"/>
              </a:rPr>
              <a:t>′</a:t>
            </a:r>
            <a:r>
              <a:rPr kumimoji="1" lang="ja-JP" altLang="en-US" sz="1400" dirty="0">
                <a:solidFill>
                  <a:schemeClr val="bg1"/>
                </a:solidFill>
                <a:latin typeface="BIZ UDP明朝 Medium" panose="02020500000000000000" pitchFamily="18" charset="-128"/>
                <a:ea typeface="BIZ UDP明朝 Medium" panose="02020500000000000000" pitchFamily="18" charset="-128"/>
              </a:rPr>
              <a:t>非翻訳領域</a:t>
            </a:r>
          </a:p>
        </p:txBody>
      </p:sp>
      <p:sp>
        <p:nvSpPr>
          <p:cNvPr id="24" name="テキスト ボックス 23">
            <a:extLst>
              <a:ext uri="{FF2B5EF4-FFF2-40B4-BE49-F238E27FC236}">
                <a16:creationId xmlns:a16="http://schemas.microsoft.com/office/drawing/2014/main" id="{8B5ADE22-528F-B010-B9A9-53C70B7A8C41}"/>
              </a:ext>
            </a:extLst>
          </p:cNvPr>
          <p:cNvSpPr txBox="1"/>
          <p:nvPr/>
        </p:nvSpPr>
        <p:spPr>
          <a:xfrm>
            <a:off x="8220098" y="4523767"/>
            <a:ext cx="1675521" cy="307777"/>
          </a:xfrm>
          <a:prstGeom prst="rect">
            <a:avLst/>
          </a:prstGeom>
          <a:noFill/>
        </p:spPr>
        <p:txBody>
          <a:bodyPr wrap="square" rtlCol="0">
            <a:spAutoFit/>
          </a:bodyPr>
          <a:lstStyle/>
          <a:p>
            <a:pPr algn="ctr"/>
            <a:r>
              <a:rPr lang="ja-JP" altLang="en-US" sz="1400" b="1" dirty="0">
                <a:solidFill>
                  <a:schemeClr val="bg1"/>
                </a:solidFill>
                <a:latin typeface="BIZ UDP明朝 Medium" panose="02020500000000000000" pitchFamily="18" charset="-128"/>
                <a:ea typeface="BIZ UDP明朝 Medium" panose="02020500000000000000" pitchFamily="18" charset="-128"/>
              </a:rPr>
              <a:t>３</a:t>
            </a:r>
            <a:r>
              <a:rPr kumimoji="1" lang="en-US" altLang="ja-JP" sz="1400" b="1" dirty="0">
                <a:solidFill>
                  <a:schemeClr val="bg1"/>
                </a:solidFill>
                <a:latin typeface="BIZ UDP明朝 Medium" panose="02020500000000000000" pitchFamily="18" charset="-128"/>
                <a:ea typeface="BIZ UDP明朝 Medium" panose="02020500000000000000" pitchFamily="18" charset="-128"/>
              </a:rPr>
              <a:t>′</a:t>
            </a:r>
            <a:r>
              <a:rPr kumimoji="1" lang="ja-JP" altLang="en-US" sz="1400" b="1" dirty="0">
                <a:solidFill>
                  <a:schemeClr val="bg1"/>
                </a:solidFill>
                <a:latin typeface="BIZ UDP明朝 Medium" panose="02020500000000000000" pitchFamily="18" charset="-128"/>
                <a:ea typeface="BIZ UDP明朝 Medium" panose="02020500000000000000" pitchFamily="18" charset="-128"/>
              </a:rPr>
              <a:t>非翻訳領域</a:t>
            </a:r>
          </a:p>
        </p:txBody>
      </p:sp>
      <p:sp>
        <p:nvSpPr>
          <p:cNvPr id="25" name="テキスト ボックス 24">
            <a:extLst>
              <a:ext uri="{FF2B5EF4-FFF2-40B4-BE49-F238E27FC236}">
                <a16:creationId xmlns:a16="http://schemas.microsoft.com/office/drawing/2014/main" id="{D73161A6-4FEA-6DD8-71D2-A495BA7AAECA}"/>
              </a:ext>
            </a:extLst>
          </p:cNvPr>
          <p:cNvSpPr txBox="1"/>
          <p:nvPr/>
        </p:nvSpPr>
        <p:spPr>
          <a:xfrm>
            <a:off x="9592389" y="4377601"/>
            <a:ext cx="2395997" cy="523220"/>
          </a:xfrm>
          <a:prstGeom prst="rect">
            <a:avLst/>
          </a:prstGeom>
          <a:noFill/>
        </p:spPr>
        <p:txBody>
          <a:bodyPr wrap="square" rtlCol="0">
            <a:spAutoFit/>
          </a:bodyPr>
          <a:lstStyle/>
          <a:p>
            <a:pPr algn="ctr"/>
            <a:r>
              <a:rPr lang="ja-JP" altLang="en-US" sz="2800" b="1" dirty="0">
                <a:latin typeface="BIZ UDP明朝 Medium" panose="02020500000000000000" pitchFamily="18" charset="-128"/>
                <a:ea typeface="BIZ UDP明朝 Medium" panose="02020500000000000000" pitchFamily="18" charset="-128"/>
              </a:rPr>
              <a:t>Ａ</a:t>
            </a:r>
            <a:r>
              <a:rPr lang="en-US" altLang="ja-JP" sz="2800" b="1" dirty="0">
                <a:latin typeface="BIZ UDP明朝 Medium" panose="02020500000000000000" pitchFamily="18" charset="-128"/>
                <a:ea typeface="BIZ UDP明朝 Medium" panose="02020500000000000000" pitchFamily="18" charset="-128"/>
              </a:rPr>
              <a:t>AAAA</a:t>
            </a:r>
            <a:endParaRPr kumimoji="1" lang="ja-JP" altLang="en-US" sz="2800" b="1" dirty="0">
              <a:latin typeface="BIZ UDP明朝 Medium" panose="02020500000000000000" pitchFamily="18" charset="-128"/>
              <a:ea typeface="BIZ UDP明朝 Medium" panose="02020500000000000000" pitchFamily="18" charset="-128"/>
            </a:endParaRPr>
          </a:p>
        </p:txBody>
      </p:sp>
      <p:sp>
        <p:nvSpPr>
          <p:cNvPr id="26" name="右中かっこ 25">
            <a:extLst>
              <a:ext uri="{FF2B5EF4-FFF2-40B4-BE49-F238E27FC236}">
                <a16:creationId xmlns:a16="http://schemas.microsoft.com/office/drawing/2014/main" id="{DE02CDAC-FB43-834F-46D9-D7BBB56999E1}"/>
              </a:ext>
            </a:extLst>
          </p:cNvPr>
          <p:cNvSpPr/>
          <p:nvPr/>
        </p:nvSpPr>
        <p:spPr>
          <a:xfrm rot="5400000">
            <a:off x="10620222" y="4182688"/>
            <a:ext cx="362257" cy="1679333"/>
          </a:xfrm>
          <a:prstGeom prst="rightBrace">
            <a:avLst>
              <a:gd name="adj1" fmla="val 27888"/>
              <a:gd name="adj2" fmla="val 49184"/>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82F59D62-7D40-809D-72E6-64487F5CEA73}"/>
              </a:ext>
            </a:extLst>
          </p:cNvPr>
          <p:cNvSpPr txBox="1"/>
          <p:nvPr/>
        </p:nvSpPr>
        <p:spPr>
          <a:xfrm>
            <a:off x="10320870" y="5152623"/>
            <a:ext cx="1001749" cy="400110"/>
          </a:xfrm>
          <a:prstGeom prst="rect">
            <a:avLst/>
          </a:prstGeom>
          <a:noFill/>
        </p:spPr>
        <p:txBody>
          <a:bodyPr wrap="square" rtlCol="0">
            <a:spAutoFit/>
          </a:bodyPr>
          <a:lstStyle/>
          <a:p>
            <a:pPr algn="ctr"/>
            <a:r>
              <a:rPr lang="ja-JP" altLang="en-US" sz="2000" b="1" dirty="0">
                <a:latin typeface="BIZ UDP明朝 Medium" panose="02020500000000000000" pitchFamily="18" charset="-128"/>
                <a:ea typeface="BIZ UDP明朝 Medium" panose="02020500000000000000" pitchFamily="18" charset="-128"/>
              </a:rPr>
              <a:t>ポリＡ</a:t>
            </a:r>
            <a:endParaRPr kumimoji="1" lang="ja-JP" altLang="en-US" sz="2000" b="1" dirty="0">
              <a:latin typeface="BIZ UDP明朝 Medium" panose="02020500000000000000" pitchFamily="18" charset="-128"/>
              <a:ea typeface="BIZ UDP明朝 Medium" panose="02020500000000000000" pitchFamily="18" charset="-128"/>
            </a:endParaRPr>
          </a:p>
        </p:txBody>
      </p:sp>
      <p:sp>
        <p:nvSpPr>
          <p:cNvPr id="28" name="テキスト ボックス 27">
            <a:extLst>
              <a:ext uri="{FF2B5EF4-FFF2-40B4-BE49-F238E27FC236}">
                <a16:creationId xmlns:a16="http://schemas.microsoft.com/office/drawing/2014/main" id="{5443025D-1E40-6554-57A7-63DBCD5B4D27}"/>
              </a:ext>
            </a:extLst>
          </p:cNvPr>
          <p:cNvSpPr txBox="1"/>
          <p:nvPr/>
        </p:nvSpPr>
        <p:spPr>
          <a:xfrm>
            <a:off x="2415742" y="4926123"/>
            <a:ext cx="696733"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５</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9ED25303-A5F4-2642-5FA5-BCB985F058B2}"/>
              </a:ext>
            </a:extLst>
          </p:cNvPr>
          <p:cNvSpPr txBox="1"/>
          <p:nvPr/>
        </p:nvSpPr>
        <p:spPr>
          <a:xfrm>
            <a:off x="9592389" y="4937326"/>
            <a:ext cx="696733"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３</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sp>
        <p:nvSpPr>
          <p:cNvPr id="30" name="楕円 29">
            <a:extLst>
              <a:ext uri="{FF2B5EF4-FFF2-40B4-BE49-F238E27FC236}">
                <a16:creationId xmlns:a16="http://schemas.microsoft.com/office/drawing/2014/main" id="{FBD32342-641A-E2FD-688A-EE9519D94D38}"/>
              </a:ext>
            </a:extLst>
          </p:cNvPr>
          <p:cNvSpPr/>
          <p:nvPr/>
        </p:nvSpPr>
        <p:spPr>
          <a:xfrm>
            <a:off x="2112570" y="4448377"/>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31" name="楕円 30">
            <a:extLst>
              <a:ext uri="{FF2B5EF4-FFF2-40B4-BE49-F238E27FC236}">
                <a16:creationId xmlns:a16="http://schemas.microsoft.com/office/drawing/2014/main" id="{E7F055FA-46D2-ECA9-A077-155995F4B446}"/>
              </a:ext>
            </a:extLst>
          </p:cNvPr>
          <p:cNvSpPr/>
          <p:nvPr/>
        </p:nvSpPr>
        <p:spPr>
          <a:xfrm>
            <a:off x="1607460" y="4448744"/>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32" name="楕円 31">
            <a:extLst>
              <a:ext uri="{FF2B5EF4-FFF2-40B4-BE49-F238E27FC236}">
                <a16:creationId xmlns:a16="http://schemas.microsoft.com/office/drawing/2014/main" id="{1BFBB421-A3D2-53D2-5754-E9B58CDE5076}"/>
              </a:ext>
            </a:extLst>
          </p:cNvPr>
          <p:cNvSpPr/>
          <p:nvPr/>
        </p:nvSpPr>
        <p:spPr>
          <a:xfrm>
            <a:off x="1097781" y="4451890"/>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33" name="テキスト ボックス 32">
            <a:extLst>
              <a:ext uri="{FF2B5EF4-FFF2-40B4-BE49-F238E27FC236}">
                <a16:creationId xmlns:a16="http://schemas.microsoft.com/office/drawing/2014/main" id="{A1739CDD-A1D8-B700-E430-59895032BC8B}"/>
              </a:ext>
            </a:extLst>
          </p:cNvPr>
          <p:cNvSpPr txBox="1"/>
          <p:nvPr/>
        </p:nvSpPr>
        <p:spPr>
          <a:xfrm>
            <a:off x="296515" y="4389654"/>
            <a:ext cx="696733" cy="523220"/>
          </a:xfrm>
          <a:prstGeom prst="rect">
            <a:avLst/>
          </a:prstGeom>
          <a:noFill/>
        </p:spPr>
        <p:txBody>
          <a:bodyPr wrap="square" rtlCol="0">
            <a:spAutoFit/>
          </a:bodyPr>
          <a:lstStyle/>
          <a:p>
            <a:pPr algn="ctr"/>
            <a:r>
              <a:rPr kumimoji="1" lang="en-US" altLang="ja-JP" sz="2800" b="1" dirty="0">
                <a:latin typeface="BIZ UDP明朝 Medium" panose="02020500000000000000" pitchFamily="18" charset="-128"/>
                <a:ea typeface="BIZ UDP明朝 Medium" panose="02020500000000000000" pitchFamily="18" charset="-128"/>
              </a:rPr>
              <a:t>G</a:t>
            </a:r>
            <a:endParaRPr kumimoji="1" lang="ja-JP" altLang="en-US" sz="2800" b="1" dirty="0">
              <a:latin typeface="BIZ UDP明朝 Medium" panose="02020500000000000000" pitchFamily="18" charset="-128"/>
              <a:ea typeface="BIZ UDP明朝 Medium" panose="02020500000000000000" pitchFamily="18" charset="-128"/>
            </a:endParaRPr>
          </a:p>
        </p:txBody>
      </p:sp>
      <p:sp>
        <p:nvSpPr>
          <p:cNvPr id="34" name="テキスト ボックス 33">
            <a:extLst>
              <a:ext uri="{FF2B5EF4-FFF2-40B4-BE49-F238E27FC236}">
                <a16:creationId xmlns:a16="http://schemas.microsoft.com/office/drawing/2014/main" id="{1C6B3A03-587A-9CC7-B266-48F3D6D0B84F}"/>
              </a:ext>
            </a:extLst>
          </p:cNvPr>
          <p:cNvSpPr txBox="1"/>
          <p:nvPr/>
        </p:nvSpPr>
        <p:spPr>
          <a:xfrm>
            <a:off x="396442" y="5203483"/>
            <a:ext cx="1069730" cy="523220"/>
          </a:xfrm>
          <a:prstGeom prst="rect">
            <a:avLst/>
          </a:prstGeom>
          <a:noFill/>
        </p:spPr>
        <p:txBody>
          <a:bodyPr wrap="square" rtlCol="0">
            <a:spAutoFit/>
          </a:bodyPr>
          <a:lstStyle/>
          <a:p>
            <a:r>
              <a:rPr lang="en-US" altLang="ja-JP" sz="2800" b="1" dirty="0">
                <a:latin typeface="BIZ UDP明朝 Medium" panose="02020500000000000000" pitchFamily="18" charset="-128"/>
                <a:ea typeface="BIZ UDP明朝 Medium" panose="02020500000000000000" pitchFamily="18" charset="-128"/>
              </a:rPr>
              <a:t>CH</a:t>
            </a:r>
            <a:r>
              <a:rPr lang="ja-JP" altLang="en-US" sz="2800" b="1" baseline="-25000" dirty="0">
                <a:latin typeface="BIZ UDP明朝 Medium" panose="02020500000000000000" pitchFamily="18" charset="-128"/>
                <a:ea typeface="BIZ UDP明朝 Medium" panose="02020500000000000000" pitchFamily="18" charset="-128"/>
              </a:rPr>
              <a:t>３</a:t>
            </a:r>
            <a:endParaRPr kumimoji="1" lang="ja-JP" altLang="en-US" sz="2800" b="1" baseline="-25000" dirty="0">
              <a:latin typeface="BIZ UDP明朝 Medium" panose="02020500000000000000" pitchFamily="18" charset="-128"/>
              <a:ea typeface="BIZ UDP明朝 Medium" panose="02020500000000000000" pitchFamily="18" charset="-128"/>
            </a:endParaRPr>
          </a:p>
        </p:txBody>
      </p:sp>
      <p:cxnSp>
        <p:nvCxnSpPr>
          <p:cNvPr id="35" name="直線コネクタ 34">
            <a:extLst>
              <a:ext uri="{FF2B5EF4-FFF2-40B4-BE49-F238E27FC236}">
                <a16:creationId xmlns:a16="http://schemas.microsoft.com/office/drawing/2014/main" id="{14137A25-A9A6-FF7C-E755-35D61ED5A8F3}"/>
              </a:ext>
            </a:extLst>
          </p:cNvPr>
          <p:cNvCxnSpPr>
            <a:cxnSpLocks/>
          </p:cNvCxnSpPr>
          <p:nvPr/>
        </p:nvCxnSpPr>
        <p:spPr>
          <a:xfrm>
            <a:off x="644881" y="4875804"/>
            <a:ext cx="0" cy="4196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3BF76EC-2C4E-9189-F8C8-E668A7CC90B9}"/>
              </a:ext>
            </a:extLst>
          </p:cNvPr>
          <p:cNvCxnSpPr>
            <a:cxnSpLocks/>
          </p:cNvCxnSpPr>
          <p:nvPr/>
        </p:nvCxnSpPr>
        <p:spPr>
          <a:xfrm flipH="1">
            <a:off x="804029" y="4703631"/>
            <a:ext cx="26737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右中かっこ 36">
            <a:extLst>
              <a:ext uri="{FF2B5EF4-FFF2-40B4-BE49-F238E27FC236}">
                <a16:creationId xmlns:a16="http://schemas.microsoft.com/office/drawing/2014/main" id="{9BE4FD1D-5DF6-3F26-4B97-757256D3C824}"/>
              </a:ext>
            </a:extLst>
          </p:cNvPr>
          <p:cNvSpPr/>
          <p:nvPr/>
        </p:nvSpPr>
        <p:spPr>
          <a:xfrm rot="5400000">
            <a:off x="1309062" y="4785925"/>
            <a:ext cx="362257" cy="2091602"/>
          </a:xfrm>
          <a:prstGeom prst="rightBrace">
            <a:avLst>
              <a:gd name="adj1" fmla="val 27888"/>
              <a:gd name="adj2" fmla="val 49184"/>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48BAB4D-A0AA-BB36-A164-6A843DB17BC3}"/>
              </a:ext>
            </a:extLst>
          </p:cNvPr>
          <p:cNvSpPr txBox="1"/>
          <p:nvPr/>
        </p:nvSpPr>
        <p:spPr>
          <a:xfrm>
            <a:off x="620153" y="5997342"/>
            <a:ext cx="1873753" cy="400110"/>
          </a:xfrm>
          <a:prstGeom prst="rect">
            <a:avLst/>
          </a:prstGeom>
          <a:noFill/>
        </p:spPr>
        <p:txBody>
          <a:bodyPr wrap="square" rtlCol="0">
            <a:spAutoFit/>
          </a:bodyPr>
          <a:lstStyle/>
          <a:p>
            <a:pPr algn="ctr"/>
            <a:r>
              <a:rPr kumimoji="1" lang="ja-JP" altLang="en-US" sz="2000" b="1" dirty="0">
                <a:latin typeface="BIZ UDP明朝 Medium" panose="02020500000000000000" pitchFamily="18" charset="-128"/>
                <a:ea typeface="BIZ UDP明朝 Medium" panose="02020500000000000000" pitchFamily="18" charset="-128"/>
              </a:rPr>
              <a:t>キャップ構造</a:t>
            </a:r>
          </a:p>
        </p:txBody>
      </p:sp>
      <p:sp>
        <p:nvSpPr>
          <p:cNvPr id="39" name="object 19">
            <a:extLst>
              <a:ext uri="{FF2B5EF4-FFF2-40B4-BE49-F238E27FC236}">
                <a16:creationId xmlns:a16="http://schemas.microsoft.com/office/drawing/2014/main" id="{2A505527-6414-DCC3-8926-9AE044C3A6BB}"/>
              </a:ext>
            </a:extLst>
          </p:cNvPr>
          <p:cNvSpPr txBox="1"/>
          <p:nvPr/>
        </p:nvSpPr>
        <p:spPr>
          <a:xfrm>
            <a:off x="8579318" y="3312783"/>
            <a:ext cx="3409068" cy="869469"/>
          </a:xfrm>
          <a:prstGeom prst="rect">
            <a:avLst/>
          </a:prstGeom>
        </p:spPr>
        <p:txBody>
          <a:bodyPr vert="horz" wrap="square" lIns="0" tIns="12700" rIns="0" bIns="0" rtlCol="0">
            <a:spAutoFit/>
          </a:bodyPr>
          <a:lstStyle/>
          <a:p>
            <a:pPr marL="12700" algn="ctr">
              <a:lnSpc>
                <a:spcPct val="100000"/>
              </a:lnSpc>
              <a:spcBef>
                <a:spcPts val="100"/>
              </a:spcBef>
            </a:pPr>
            <a:r>
              <a:rPr lang="ja-JP" altLang="en-US" dirty="0">
                <a:latin typeface="Noto Sans CJK JP Medium"/>
                <a:cs typeface="Noto Sans CJK JP Medium"/>
              </a:rPr>
              <a:t>天然</a:t>
            </a:r>
            <a:r>
              <a:rPr lang="en-US" altLang="ja-JP" dirty="0">
                <a:latin typeface="Noto Sans CJK JP Medium"/>
                <a:cs typeface="Noto Sans CJK JP Medium"/>
              </a:rPr>
              <a:t>RNA</a:t>
            </a:r>
            <a:r>
              <a:rPr lang="ja-JP" altLang="en-US" dirty="0">
                <a:latin typeface="Noto Sans CJK JP Medium"/>
                <a:cs typeface="Noto Sans CJK JP Medium"/>
              </a:rPr>
              <a:t>は</a:t>
            </a:r>
            <a:r>
              <a:rPr lang="en-US" altLang="ja-JP" dirty="0">
                <a:solidFill>
                  <a:srgbClr val="C00000"/>
                </a:solidFill>
                <a:latin typeface="Noto Sans CJK JP Medium"/>
                <a:cs typeface="Noto Sans CJK JP Medium"/>
              </a:rPr>
              <a:t>200</a:t>
            </a:r>
            <a:r>
              <a:rPr lang="ja-JP" altLang="en-US" dirty="0">
                <a:solidFill>
                  <a:srgbClr val="C00000"/>
                </a:solidFill>
                <a:latin typeface="Noto Sans CJK JP Medium"/>
                <a:cs typeface="Noto Sans CJK JP Medium"/>
              </a:rPr>
              <a:t>個</a:t>
            </a:r>
            <a:r>
              <a:rPr lang="ja-JP" altLang="en-US" dirty="0">
                <a:latin typeface="Noto Sans CJK JP Medium"/>
                <a:cs typeface="Noto Sans CJK JP Medium"/>
              </a:rPr>
              <a:t>のアデニン鎖</a:t>
            </a:r>
            <a:endParaRPr lang="en-US" altLang="ja-JP" dirty="0">
              <a:latin typeface="Noto Sans CJK JP Medium"/>
              <a:cs typeface="Noto Sans CJK JP Medium"/>
            </a:endParaRPr>
          </a:p>
          <a:p>
            <a:pPr marL="12700" algn="ctr">
              <a:lnSpc>
                <a:spcPct val="100000"/>
              </a:lnSpc>
              <a:spcBef>
                <a:spcPts val="100"/>
              </a:spcBef>
            </a:pPr>
            <a:r>
              <a:rPr lang="ja-JP" altLang="en-US" dirty="0">
                <a:latin typeface="Noto Sans CJK JP Medium"/>
                <a:cs typeface="Noto Sans CJK JP Medium"/>
              </a:rPr>
              <a:t>↓</a:t>
            </a:r>
            <a:endParaRPr lang="en-US" altLang="ja-JP" dirty="0">
              <a:latin typeface="Noto Sans CJK JP Medium"/>
              <a:cs typeface="Noto Sans CJK JP Medium"/>
            </a:endParaRPr>
          </a:p>
          <a:p>
            <a:pPr marL="12700" algn="ctr">
              <a:lnSpc>
                <a:spcPct val="100000"/>
              </a:lnSpc>
              <a:spcBef>
                <a:spcPts val="100"/>
              </a:spcBef>
            </a:pPr>
            <a:r>
              <a:rPr lang="en-US" altLang="ja-JP" dirty="0">
                <a:solidFill>
                  <a:srgbClr val="C00000"/>
                </a:solidFill>
                <a:latin typeface="Noto Sans CJK JP Medium"/>
                <a:cs typeface="Noto Sans CJK JP Medium"/>
              </a:rPr>
              <a:t>130</a:t>
            </a:r>
            <a:r>
              <a:rPr lang="ja-JP" altLang="en-US" dirty="0">
                <a:solidFill>
                  <a:srgbClr val="C00000"/>
                </a:solidFill>
                <a:latin typeface="Noto Sans CJK JP Medium"/>
                <a:cs typeface="Noto Sans CJK JP Medium"/>
              </a:rPr>
              <a:t>個</a:t>
            </a:r>
            <a:r>
              <a:rPr lang="ja-JP" altLang="en-US" dirty="0">
                <a:latin typeface="Noto Sans CJK JP Medium"/>
                <a:cs typeface="Noto Sans CJK JP Medium"/>
              </a:rPr>
              <a:t>のアデニン鎖</a:t>
            </a:r>
            <a:endParaRPr dirty="0">
              <a:latin typeface="Noto Sans CJK JP Medium"/>
              <a:cs typeface="Noto Sans CJK JP Medium"/>
            </a:endParaRPr>
          </a:p>
        </p:txBody>
      </p:sp>
      <p:grpSp>
        <p:nvGrpSpPr>
          <p:cNvPr id="40" name="object 9">
            <a:extLst>
              <a:ext uri="{FF2B5EF4-FFF2-40B4-BE49-F238E27FC236}">
                <a16:creationId xmlns:a16="http://schemas.microsoft.com/office/drawing/2014/main" id="{5F60FC8A-513D-6092-6D77-4BF82E7BB547}"/>
              </a:ext>
            </a:extLst>
          </p:cNvPr>
          <p:cNvGrpSpPr/>
          <p:nvPr/>
        </p:nvGrpSpPr>
        <p:grpSpPr>
          <a:xfrm rot="10800000">
            <a:off x="3158805" y="3814013"/>
            <a:ext cx="429895" cy="513715"/>
            <a:chOff x="4773929" y="3374897"/>
            <a:chExt cx="429895" cy="513715"/>
          </a:xfrm>
        </p:grpSpPr>
        <p:sp>
          <p:nvSpPr>
            <p:cNvPr id="41" name="object 10">
              <a:extLst>
                <a:ext uri="{FF2B5EF4-FFF2-40B4-BE49-F238E27FC236}">
                  <a16:creationId xmlns:a16="http://schemas.microsoft.com/office/drawing/2014/main" id="{C7BE3BCD-8A1C-E71B-C533-FF2F771D20D5}"/>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42" name="object 11">
              <a:extLst>
                <a:ext uri="{FF2B5EF4-FFF2-40B4-BE49-F238E27FC236}">
                  <a16:creationId xmlns:a16="http://schemas.microsoft.com/office/drawing/2014/main" id="{4556FB27-9A3C-5EF6-5319-DB85DDDB91D4}"/>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pic>
        <p:nvPicPr>
          <p:cNvPr id="43" name="図 42">
            <a:extLst>
              <a:ext uri="{FF2B5EF4-FFF2-40B4-BE49-F238E27FC236}">
                <a16:creationId xmlns:a16="http://schemas.microsoft.com/office/drawing/2014/main" id="{EBF24B2E-5992-8F67-5BFF-3E597F9B71C2}"/>
              </a:ext>
            </a:extLst>
          </p:cNvPr>
          <p:cNvPicPr>
            <a:picLocks noChangeAspect="1"/>
          </p:cNvPicPr>
          <p:nvPr/>
        </p:nvPicPr>
        <p:blipFill>
          <a:blip r:embed="rId4"/>
          <a:stretch>
            <a:fillRect/>
          </a:stretch>
        </p:blipFill>
        <p:spPr>
          <a:xfrm>
            <a:off x="4253280" y="3725472"/>
            <a:ext cx="1861624" cy="400875"/>
          </a:xfrm>
          <a:prstGeom prst="rect">
            <a:avLst/>
          </a:prstGeom>
          <a:effectLst>
            <a:glow rad="101600">
              <a:schemeClr val="accent2">
                <a:satMod val="175000"/>
                <a:alpha val="40000"/>
              </a:schemeClr>
            </a:glow>
          </a:effectLst>
        </p:spPr>
      </p:pic>
      <p:sp>
        <p:nvSpPr>
          <p:cNvPr id="44" name="テキスト ボックス 43">
            <a:extLst>
              <a:ext uri="{FF2B5EF4-FFF2-40B4-BE49-F238E27FC236}">
                <a16:creationId xmlns:a16="http://schemas.microsoft.com/office/drawing/2014/main" id="{DF8756DD-6EC3-2D31-030F-5DC2D8005E79}"/>
              </a:ext>
            </a:extLst>
          </p:cNvPr>
          <p:cNvSpPr txBox="1"/>
          <p:nvPr/>
        </p:nvSpPr>
        <p:spPr>
          <a:xfrm>
            <a:off x="4231532" y="4394839"/>
            <a:ext cx="1951979" cy="523220"/>
          </a:xfrm>
          <a:prstGeom prst="rect">
            <a:avLst/>
          </a:prstGeom>
          <a:noFill/>
        </p:spPr>
        <p:txBody>
          <a:bodyPr wrap="square" rtlCol="0">
            <a:spAutoFit/>
          </a:bodyPr>
          <a:lstStyle/>
          <a:p>
            <a:pPr algn="ctr"/>
            <a:r>
              <a:rPr lang="ja-JP" altLang="en-US" sz="1400" b="1" dirty="0">
                <a:solidFill>
                  <a:schemeClr val="bg1"/>
                </a:solidFill>
                <a:latin typeface="BIZ UDP明朝 Medium" panose="02020500000000000000" pitchFamily="18" charset="-128"/>
                <a:ea typeface="BIZ UDP明朝 Medium" panose="02020500000000000000" pitchFamily="18" charset="-128"/>
              </a:rPr>
              <a:t>ｍＲＮＡ複製酵素</a:t>
            </a:r>
            <a:endParaRPr lang="en-US" altLang="ja-JP" sz="1400" b="1" dirty="0">
              <a:solidFill>
                <a:schemeClr val="bg1"/>
              </a:solidFill>
              <a:latin typeface="BIZ UDP明朝 Medium" panose="02020500000000000000" pitchFamily="18" charset="-128"/>
              <a:ea typeface="BIZ UDP明朝 Medium" panose="02020500000000000000" pitchFamily="18" charset="-128"/>
            </a:endParaRPr>
          </a:p>
          <a:p>
            <a:pPr algn="ctr"/>
            <a:r>
              <a:rPr kumimoji="1" lang="ja-JP" altLang="en-US" sz="1400" b="1" dirty="0">
                <a:solidFill>
                  <a:schemeClr val="bg1"/>
                </a:solidFill>
                <a:latin typeface="BIZ UDP明朝 Medium" panose="02020500000000000000" pitchFamily="18" charset="-128"/>
                <a:ea typeface="BIZ UDP明朝 Medium" panose="02020500000000000000" pitchFamily="18" charset="-128"/>
              </a:rPr>
              <a:t>遺伝コード</a:t>
            </a:r>
          </a:p>
        </p:txBody>
      </p:sp>
      <p:sp>
        <p:nvSpPr>
          <p:cNvPr id="45" name="テキスト ボックス 44">
            <a:extLst>
              <a:ext uri="{FF2B5EF4-FFF2-40B4-BE49-F238E27FC236}">
                <a16:creationId xmlns:a16="http://schemas.microsoft.com/office/drawing/2014/main" id="{AEC18267-C3F0-FF00-BABB-39E3C65AE31F}"/>
              </a:ext>
            </a:extLst>
          </p:cNvPr>
          <p:cNvSpPr txBox="1"/>
          <p:nvPr/>
        </p:nvSpPr>
        <p:spPr>
          <a:xfrm>
            <a:off x="4260055" y="4952715"/>
            <a:ext cx="1950534"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レプリカーゼ</a:t>
            </a:r>
          </a:p>
        </p:txBody>
      </p:sp>
      <p:sp>
        <p:nvSpPr>
          <p:cNvPr id="46" name="テキスト ボックス 45">
            <a:extLst>
              <a:ext uri="{FF2B5EF4-FFF2-40B4-BE49-F238E27FC236}">
                <a16:creationId xmlns:a16="http://schemas.microsoft.com/office/drawing/2014/main" id="{07C4D8AB-EAD6-436E-B198-0A361641644F}"/>
              </a:ext>
            </a:extLst>
          </p:cNvPr>
          <p:cNvSpPr txBox="1"/>
          <p:nvPr/>
        </p:nvSpPr>
        <p:spPr>
          <a:xfrm>
            <a:off x="0" y="6559748"/>
            <a:ext cx="12120664"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（出所）新潟大学医学部・岡田名誉教授の資料を一部改変</a:t>
            </a:r>
          </a:p>
        </p:txBody>
      </p:sp>
    </p:spTree>
    <p:extLst>
      <p:ext uri="{BB962C8B-B14F-4D97-AF65-F5344CB8AC3E}">
        <p14:creationId xmlns:p14="http://schemas.microsoft.com/office/powerpoint/2010/main" val="3312150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0" y="88704"/>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736175037">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en-US" altLang="ja-JP" sz="3200" b="1" dirty="0">
                <a:latin typeface="Maiandra GD" panose="020E0502030308020204" pitchFamily="34" charset="0"/>
                <a:ea typeface="HG丸ｺﾞｼｯｸM-PRO" panose="020F0600000000000000" pitchFamily="50" charset="-128"/>
              </a:rPr>
              <a:t>DNA</a:t>
            </a:r>
            <a:r>
              <a:rPr lang="ja-JP" altLang="en-US" sz="3200" b="1" dirty="0">
                <a:latin typeface="Maiandra GD" panose="020E0502030308020204" pitchFamily="34" charset="0"/>
                <a:ea typeface="HG丸ｺﾞｼｯｸM-PRO" panose="020F0600000000000000" pitchFamily="50" charset="-128"/>
              </a:rPr>
              <a:t>／</a:t>
            </a:r>
            <a:r>
              <a:rPr lang="en-US" altLang="ja-JP" sz="3200" b="1" dirty="0">
                <a:latin typeface="Maiandra GD" panose="020E0502030308020204" pitchFamily="34" charset="0"/>
                <a:ea typeface="HG丸ｺﾞｼｯｸM-PRO" panose="020F0600000000000000" pitchFamily="50" charset="-128"/>
              </a:rPr>
              <a:t>RNA</a:t>
            </a:r>
            <a:r>
              <a:rPr lang="ja-JP" altLang="en-US" sz="3200" b="1" dirty="0">
                <a:latin typeface="Maiandra GD" panose="020E0502030308020204" pitchFamily="34" charset="0"/>
                <a:ea typeface="HG丸ｺﾞｼｯｸM-PRO" panose="020F0600000000000000" pitchFamily="50" charset="-128"/>
              </a:rPr>
              <a:t>／レプリカーゼ</a:t>
            </a:r>
            <a:endParaRPr lang="en-US" altLang="ja-JP" sz="3200" b="1" dirty="0">
              <a:latin typeface="Maiandra GD" panose="020E0502030308020204" pitchFamily="34" charset="0"/>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12E28D7B-8B38-08D8-D07D-2988E06EACD1}"/>
              </a:ext>
            </a:extLst>
          </p:cNvPr>
          <p:cNvSpPr txBox="1"/>
          <p:nvPr/>
        </p:nvSpPr>
        <p:spPr>
          <a:xfrm>
            <a:off x="0" y="6653880"/>
            <a:ext cx="12192000"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（出所）東北医師の会の動画　　</a:t>
            </a:r>
          </a:p>
        </p:txBody>
      </p:sp>
      <p:pic>
        <p:nvPicPr>
          <p:cNvPr id="11268" name="Picture 4" descr="フクロウ博士のイラスト">
            <a:extLst>
              <a:ext uri="{FF2B5EF4-FFF2-40B4-BE49-F238E27FC236}">
                <a16:creationId xmlns:a16="http://schemas.microsoft.com/office/drawing/2014/main" id="{143B1135-ED39-FFAB-FF37-E895E2E80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751" y="2785520"/>
            <a:ext cx="3812249" cy="4099192"/>
          </a:xfrm>
          <a:prstGeom prst="rect">
            <a:avLst/>
          </a:prstGeom>
          <a:noFill/>
          <a:extLst>
            <a:ext uri="{909E8E84-426E-40DD-AFC4-6F175D3DCCD1}">
              <a14:hiddenFill xmlns:a14="http://schemas.microsoft.com/office/drawing/2010/main">
                <a:solidFill>
                  <a:srgbClr val="FFFFFF"/>
                </a:solidFill>
              </a14:hiddenFill>
            </a:ext>
          </a:extLst>
        </p:spPr>
      </p:pic>
      <p:sp>
        <p:nvSpPr>
          <p:cNvPr id="2" name="四角形: 角を丸くする 1">
            <a:extLst>
              <a:ext uri="{FF2B5EF4-FFF2-40B4-BE49-F238E27FC236}">
                <a16:creationId xmlns:a16="http://schemas.microsoft.com/office/drawing/2014/main" id="{DAF45A0A-9E9A-70EF-9E16-F1DDCF367572}"/>
              </a:ext>
            </a:extLst>
          </p:cNvPr>
          <p:cNvSpPr/>
          <p:nvPr/>
        </p:nvSpPr>
        <p:spPr>
          <a:xfrm>
            <a:off x="657223" y="1762776"/>
            <a:ext cx="2390775" cy="1076325"/>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400" dirty="0">
                <a:latin typeface="ADLaM Display" panose="02010000000000000000" pitchFamily="2" charset="0"/>
                <a:ea typeface="ADLaM Display" panose="02010000000000000000" pitchFamily="2" charset="0"/>
                <a:cs typeface="ADLaM Display" panose="02010000000000000000" pitchFamily="2" charset="0"/>
              </a:rPr>
              <a:t>DNA</a:t>
            </a:r>
            <a:endParaRPr kumimoji="1" lang="ja-JP" altLang="en-US" sz="4400" dirty="0">
              <a:latin typeface="ADLaM Display" panose="02010000000000000000" pitchFamily="2" charset="0"/>
              <a:ea typeface="BIZ UDPゴシック" panose="020B0400000000000000" pitchFamily="50" charset="-128"/>
              <a:cs typeface="ADLaM Display" panose="02010000000000000000" pitchFamily="2" charset="0"/>
            </a:endParaRPr>
          </a:p>
        </p:txBody>
      </p:sp>
      <p:sp>
        <p:nvSpPr>
          <p:cNvPr id="3" name="四角形: 角を丸くする 2">
            <a:extLst>
              <a:ext uri="{FF2B5EF4-FFF2-40B4-BE49-F238E27FC236}">
                <a16:creationId xmlns:a16="http://schemas.microsoft.com/office/drawing/2014/main" id="{9F26F2E8-C40C-732B-70DD-9C74C90C7DF9}"/>
              </a:ext>
            </a:extLst>
          </p:cNvPr>
          <p:cNvSpPr/>
          <p:nvPr/>
        </p:nvSpPr>
        <p:spPr>
          <a:xfrm>
            <a:off x="657224" y="3465513"/>
            <a:ext cx="2390775" cy="1076325"/>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400" dirty="0">
                <a:latin typeface="ADLaM Display" panose="02010000000000000000" pitchFamily="2" charset="0"/>
                <a:ea typeface="ADLaM Display" panose="02010000000000000000" pitchFamily="2" charset="0"/>
                <a:cs typeface="ADLaM Display" panose="02010000000000000000" pitchFamily="2" charset="0"/>
              </a:rPr>
              <a:t>R</a:t>
            </a:r>
            <a:r>
              <a:rPr kumimoji="1" lang="en-US" altLang="ja-JP" sz="4400" dirty="0">
                <a:latin typeface="ADLaM Display" panose="02010000000000000000" pitchFamily="2" charset="0"/>
                <a:ea typeface="ADLaM Display" panose="02010000000000000000" pitchFamily="2" charset="0"/>
                <a:cs typeface="ADLaM Display" panose="02010000000000000000" pitchFamily="2" charset="0"/>
              </a:rPr>
              <a:t>NA</a:t>
            </a:r>
            <a:endParaRPr kumimoji="1" lang="ja-JP" altLang="en-US" sz="4400" dirty="0">
              <a:latin typeface="ADLaM Display" panose="02010000000000000000" pitchFamily="2" charset="0"/>
              <a:ea typeface="BIZ UDPゴシック" panose="020B0400000000000000" pitchFamily="50" charset="-128"/>
              <a:cs typeface="ADLaM Display" panose="02010000000000000000" pitchFamily="2" charset="0"/>
            </a:endParaRPr>
          </a:p>
        </p:txBody>
      </p:sp>
      <p:sp>
        <p:nvSpPr>
          <p:cNvPr id="5" name="四角形: 角を丸くする 4">
            <a:extLst>
              <a:ext uri="{FF2B5EF4-FFF2-40B4-BE49-F238E27FC236}">
                <a16:creationId xmlns:a16="http://schemas.microsoft.com/office/drawing/2014/main" id="{6FE3314B-418C-626D-B3C0-EB6A13C722E4}"/>
              </a:ext>
            </a:extLst>
          </p:cNvPr>
          <p:cNvSpPr/>
          <p:nvPr/>
        </p:nvSpPr>
        <p:spPr>
          <a:xfrm>
            <a:off x="657223" y="5168250"/>
            <a:ext cx="2390775" cy="107632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レプリカーゼ</a:t>
            </a:r>
          </a:p>
        </p:txBody>
      </p:sp>
      <p:sp>
        <p:nvSpPr>
          <p:cNvPr id="6" name="テキスト ボックス 5">
            <a:extLst>
              <a:ext uri="{FF2B5EF4-FFF2-40B4-BE49-F238E27FC236}">
                <a16:creationId xmlns:a16="http://schemas.microsoft.com/office/drawing/2014/main" id="{3A866D07-F4F1-BFC2-BBCA-86F97703ADD6}"/>
              </a:ext>
            </a:extLst>
          </p:cNvPr>
          <p:cNvSpPr txBox="1"/>
          <p:nvPr/>
        </p:nvSpPr>
        <p:spPr>
          <a:xfrm>
            <a:off x="3609975" y="956517"/>
            <a:ext cx="1790700"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校正機能</a:t>
            </a:r>
          </a:p>
        </p:txBody>
      </p:sp>
      <p:sp>
        <p:nvSpPr>
          <p:cNvPr id="7" name="テキスト ボックス 6">
            <a:extLst>
              <a:ext uri="{FF2B5EF4-FFF2-40B4-BE49-F238E27FC236}">
                <a16:creationId xmlns:a16="http://schemas.microsoft.com/office/drawing/2014/main" id="{86307AF0-55C0-5250-E572-34C0AFE966B4}"/>
              </a:ext>
            </a:extLst>
          </p:cNvPr>
          <p:cNvSpPr txBox="1"/>
          <p:nvPr/>
        </p:nvSpPr>
        <p:spPr>
          <a:xfrm>
            <a:off x="6400800" y="956517"/>
            <a:ext cx="1790700"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修復</a:t>
            </a:r>
            <a:r>
              <a:rPr kumimoji="1" lang="ja-JP" altLang="en-US" sz="2800" dirty="0">
                <a:latin typeface="BIZ UDPゴシック" panose="020B0400000000000000" pitchFamily="50" charset="-128"/>
                <a:ea typeface="BIZ UDPゴシック" panose="020B0400000000000000" pitchFamily="50" charset="-128"/>
              </a:rPr>
              <a:t>機能</a:t>
            </a:r>
          </a:p>
        </p:txBody>
      </p:sp>
      <p:sp>
        <p:nvSpPr>
          <p:cNvPr id="15" name="テキスト ボックス 14">
            <a:extLst>
              <a:ext uri="{FF2B5EF4-FFF2-40B4-BE49-F238E27FC236}">
                <a16:creationId xmlns:a16="http://schemas.microsoft.com/office/drawing/2014/main" id="{F0206EBB-395E-D386-5137-9A03BCD68199}"/>
              </a:ext>
            </a:extLst>
          </p:cNvPr>
          <p:cNvSpPr txBox="1"/>
          <p:nvPr/>
        </p:nvSpPr>
        <p:spPr>
          <a:xfrm>
            <a:off x="700085" y="6204039"/>
            <a:ext cx="2305050"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アルファウイルス</a:t>
            </a:r>
          </a:p>
        </p:txBody>
      </p:sp>
      <p:pic>
        <p:nvPicPr>
          <p:cNvPr id="1026" name="Picture 2">
            <a:extLst>
              <a:ext uri="{FF2B5EF4-FFF2-40B4-BE49-F238E27FC236}">
                <a16:creationId xmlns:a16="http://schemas.microsoft.com/office/drawing/2014/main" id="{1BE8D9A2-A4CF-6852-2B93-389D2717F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1163" y="3429000"/>
            <a:ext cx="1189996" cy="119415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C397168-A947-BF51-D592-7506F2749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649" y="5192808"/>
            <a:ext cx="1189996" cy="1145134"/>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55498155-DF65-7F04-8618-3956256387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9263" y="5168250"/>
            <a:ext cx="1189996" cy="1145134"/>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4" name="Picture 6" descr="丸のマークのイラスト「○」">
            <a:extLst>
              <a:ext uri="{FF2B5EF4-FFF2-40B4-BE49-F238E27FC236}">
                <a16:creationId xmlns:a16="http://schemas.microsoft.com/office/drawing/2014/main" id="{ACDB4670-3E1B-6DAA-2AE4-352CD683D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7649" y="1700586"/>
            <a:ext cx="1209675" cy="1209675"/>
          </a:xfrm>
          <a:prstGeom prst="rect">
            <a:avLst/>
          </a:prstGeom>
          <a:noFill/>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 name="Picture 6" descr="丸のマークのイラスト「○」">
            <a:extLst>
              <a:ext uri="{FF2B5EF4-FFF2-40B4-BE49-F238E27FC236}">
                <a16:creationId xmlns:a16="http://schemas.microsoft.com/office/drawing/2014/main" id="{554A7541-2BA6-112D-0282-5F7AFB745F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7970" y="3361258"/>
            <a:ext cx="1209675" cy="1209675"/>
          </a:xfrm>
          <a:prstGeom prst="rect">
            <a:avLst/>
          </a:prstGeom>
          <a:noFill/>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1" name="Picture 6" descr="丸のマークのイラスト「○」">
            <a:extLst>
              <a:ext uri="{FF2B5EF4-FFF2-40B4-BE49-F238E27FC236}">
                <a16:creationId xmlns:a16="http://schemas.microsoft.com/office/drawing/2014/main" id="{B9C91BD5-C6C4-0248-7EEE-47A97D778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446" y="1725539"/>
            <a:ext cx="1209675" cy="1209675"/>
          </a:xfrm>
          <a:prstGeom prst="rect">
            <a:avLst/>
          </a:prstGeom>
          <a:noFill/>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170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0" name="図 3089">
            <a:extLst>
              <a:ext uri="{FF2B5EF4-FFF2-40B4-BE49-F238E27FC236}">
                <a16:creationId xmlns:a16="http://schemas.microsoft.com/office/drawing/2014/main" id="{A585C680-654D-B8B7-DCA0-01FE77D1AA3B}"/>
              </a:ext>
            </a:extLst>
          </p:cNvPr>
          <p:cNvPicPr>
            <a:picLocks noChangeAspect="1"/>
          </p:cNvPicPr>
          <p:nvPr/>
        </p:nvPicPr>
        <p:blipFill>
          <a:blip r:embed="rId3"/>
          <a:stretch>
            <a:fillRect/>
          </a:stretch>
        </p:blipFill>
        <p:spPr>
          <a:xfrm rot="4877699">
            <a:off x="4756140" y="2253566"/>
            <a:ext cx="402756" cy="1450549"/>
          </a:xfrm>
          <a:prstGeom prst="rect">
            <a:avLst/>
          </a:prstGeom>
        </p:spPr>
      </p:pic>
      <p:pic>
        <p:nvPicPr>
          <p:cNvPr id="3089" name="図 3088">
            <a:extLst>
              <a:ext uri="{FF2B5EF4-FFF2-40B4-BE49-F238E27FC236}">
                <a16:creationId xmlns:a16="http://schemas.microsoft.com/office/drawing/2014/main" id="{DBCC27F9-F31E-F374-8D82-340D2264FA9B}"/>
              </a:ext>
            </a:extLst>
          </p:cNvPr>
          <p:cNvPicPr>
            <a:picLocks noChangeAspect="1"/>
          </p:cNvPicPr>
          <p:nvPr/>
        </p:nvPicPr>
        <p:blipFill>
          <a:blip r:embed="rId3"/>
          <a:stretch>
            <a:fillRect/>
          </a:stretch>
        </p:blipFill>
        <p:spPr>
          <a:xfrm rot="1050571">
            <a:off x="3154650" y="1405749"/>
            <a:ext cx="496573" cy="1788435"/>
          </a:xfrm>
          <a:prstGeom prst="rect">
            <a:avLst/>
          </a:prstGeom>
        </p:spPr>
      </p:pic>
      <p:sp>
        <p:nvSpPr>
          <p:cNvPr id="2" name="テキスト ボックス 1">
            <a:extLst>
              <a:ext uri="{FF2B5EF4-FFF2-40B4-BE49-F238E27FC236}">
                <a16:creationId xmlns:a16="http://schemas.microsoft.com/office/drawing/2014/main" id="{C5923946-C3F2-AEC0-C8E0-6C72E31A6CA6}"/>
              </a:ext>
            </a:extLst>
          </p:cNvPr>
          <p:cNvSpPr txBox="1"/>
          <p:nvPr/>
        </p:nvSpPr>
        <p:spPr>
          <a:xfrm>
            <a:off x="10" y="46177"/>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766354 w 12192000"/>
              <a:gd name="connsiteY3" fmla="*/ 0 h 584775"/>
              <a:gd name="connsiteX4" fmla="*/ 1468846 w 12192000"/>
              <a:gd name="connsiteY4" fmla="*/ 0 h 584775"/>
              <a:gd name="connsiteX5" fmla="*/ 1805577 w 12192000"/>
              <a:gd name="connsiteY5" fmla="*/ 0 h 584775"/>
              <a:gd name="connsiteX6" fmla="*/ 2508069 w 12192000"/>
              <a:gd name="connsiteY6" fmla="*/ 0 h 584775"/>
              <a:gd name="connsiteX7" fmla="*/ 2966720 w 12192000"/>
              <a:gd name="connsiteY7" fmla="*/ 0 h 584775"/>
              <a:gd name="connsiteX8" fmla="*/ 3669211 w 12192000"/>
              <a:gd name="connsiteY8" fmla="*/ 0 h 584775"/>
              <a:gd name="connsiteX9" fmla="*/ 3884023 w 12192000"/>
              <a:gd name="connsiteY9" fmla="*/ 0 h 584775"/>
              <a:gd name="connsiteX10" fmla="*/ 4708434 w 12192000"/>
              <a:gd name="connsiteY10" fmla="*/ 0 h 584775"/>
              <a:gd name="connsiteX11" fmla="*/ 5410926 w 12192000"/>
              <a:gd name="connsiteY11" fmla="*/ 0 h 584775"/>
              <a:gd name="connsiteX12" fmla="*/ 5747657 w 12192000"/>
              <a:gd name="connsiteY12" fmla="*/ 0 h 584775"/>
              <a:gd name="connsiteX13" fmla="*/ 6572069 w 12192000"/>
              <a:gd name="connsiteY13" fmla="*/ 0 h 584775"/>
              <a:gd name="connsiteX14" fmla="*/ 7030720 w 12192000"/>
              <a:gd name="connsiteY14" fmla="*/ 0 h 584775"/>
              <a:gd name="connsiteX15" fmla="*/ 7611291 w 12192000"/>
              <a:gd name="connsiteY15" fmla="*/ 0 h 584775"/>
              <a:gd name="connsiteX16" fmla="*/ 7826103 w 12192000"/>
              <a:gd name="connsiteY16" fmla="*/ 0 h 584775"/>
              <a:gd name="connsiteX17" fmla="*/ 8528594 w 12192000"/>
              <a:gd name="connsiteY17" fmla="*/ 0 h 584775"/>
              <a:gd name="connsiteX18" fmla="*/ 8743406 w 12192000"/>
              <a:gd name="connsiteY18" fmla="*/ 0 h 584775"/>
              <a:gd name="connsiteX19" fmla="*/ 9567817 w 12192000"/>
              <a:gd name="connsiteY19" fmla="*/ 0 h 584775"/>
              <a:gd name="connsiteX20" fmla="*/ 10270309 w 12192000"/>
              <a:gd name="connsiteY20" fmla="*/ 0 h 584775"/>
              <a:gd name="connsiteX21" fmla="*/ 10607040 w 12192000"/>
              <a:gd name="connsiteY21" fmla="*/ 0 h 584775"/>
              <a:gd name="connsiteX22" fmla="*/ 11065691 w 12192000"/>
              <a:gd name="connsiteY22" fmla="*/ 0 h 584775"/>
              <a:gd name="connsiteX23" fmla="*/ 11280503 w 12192000"/>
              <a:gd name="connsiteY23" fmla="*/ 0 h 584775"/>
              <a:gd name="connsiteX24" fmla="*/ 11495314 w 12192000"/>
              <a:gd name="connsiteY24" fmla="*/ 0 h 584775"/>
              <a:gd name="connsiteX25" fmla="*/ 12192000 w 12192000"/>
              <a:gd name="connsiteY25" fmla="*/ 0 h 584775"/>
              <a:gd name="connsiteX26" fmla="*/ 12192000 w 12192000"/>
              <a:gd name="connsiteY26" fmla="*/ 584775 h 584775"/>
              <a:gd name="connsiteX27" fmla="*/ 11855269 w 12192000"/>
              <a:gd name="connsiteY27" fmla="*/ 584775 h 584775"/>
              <a:gd name="connsiteX28" fmla="*/ 11396617 w 12192000"/>
              <a:gd name="connsiteY28" fmla="*/ 584775 h 584775"/>
              <a:gd name="connsiteX29" fmla="*/ 10937966 w 12192000"/>
              <a:gd name="connsiteY29" fmla="*/ 584775 h 584775"/>
              <a:gd name="connsiteX30" fmla="*/ 10723154 w 12192000"/>
              <a:gd name="connsiteY30" fmla="*/ 584775 h 584775"/>
              <a:gd name="connsiteX31" fmla="*/ 10020663 w 12192000"/>
              <a:gd name="connsiteY31" fmla="*/ 584775 h 584775"/>
              <a:gd name="connsiteX32" fmla="*/ 9318171 w 12192000"/>
              <a:gd name="connsiteY32" fmla="*/ 584775 h 584775"/>
              <a:gd name="connsiteX33" fmla="*/ 8737600 w 12192000"/>
              <a:gd name="connsiteY33" fmla="*/ 584775 h 584775"/>
              <a:gd name="connsiteX34" fmla="*/ 8157029 w 12192000"/>
              <a:gd name="connsiteY34" fmla="*/ 584775 h 584775"/>
              <a:gd name="connsiteX35" fmla="*/ 7698377 w 12192000"/>
              <a:gd name="connsiteY35" fmla="*/ 584775 h 584775"/>
              <a:gd name="connsiteX36" fmla="*/ 6995886 w 12192000"/>
              <a:gd name="connsiteY36" fmla="*/ 584775 h 584775"/>
              <a:gd name="connsiteX37" fmla="*/ 6415314 w 12192000"/>
              <a:gd name="connsiteY37" fmla="*/ 584775 h 584775"/>
              <a:gd name="connsiteX38" fmla="*/ 6200503 w 12192000"/>
              <a:gd name="connsiteY38" fmla="*/ 584775 h 584775"/>
              <a:gd name="connsiteX39" fmla="*/ 5619931 w 12192000"/>
              <a:gd name="connsiteY39" fmla="*/ 584775 h 584775"/>
              <a:gd name="connsiteX40" fmla="*/ 5405120 w 12192000"/>
              <a:gd name="connsiteY40" fmla="*/ 584775 h 584775"/>
              <a:gd name="connsiteX41" fmla="*/ 4580709 w 12192000"/>
              <a:gd name="connsiteY41" fmla="*/ 584775 h 584775"/>
              <a:gd name="connsiteX42" fmla="*/ 3756297 w 12192000"/>
              <a:gd name="connsiteY42" fmla="*/ 584775 h 584775"/>
              <a:gd name="connsiteX43" fmla="*/ 3541486 w 12192000"/>
              <a:gd name="connsiteY43" fmla="*/ 584775 h 584775"/>
              <a:gd name="connsiteX44" fmla="*/ 3082834 w 12192000"/>
              <a:gd name="connsiteY44" fmla="*/ 584775 h 584775"/>
              <a:gd name="connsiteX45" fmla="*/ 2746103 w 12192000"/>
              <a:gd name="connsiteY45" fmla="*/ 584775 h 584775"/>
              <a:gd name="connsiteX46" fmla="*/ 2043611 w 12192000"/>
              <a:gd name="connsiteY46" fmla="*/ 584775 h 584775"/>
              <a:gd name="connsiteX47" fmla="*/ 1584960 w 12192000"/>
              <a:gd name="connsiteY47" fmla="*/ 584775 h 584775"/>
              <a:gd name="connsiteX48" fmla="*/ 882469 w 12192000"/>
              <a:gd name="connsiteY48" fmla="*/ 584775 h 584775"/>
              <a:gd name="connsiteX49" fmla="*/ 0 w 12192000"/>
              <a:gd name="connsiteY49" fmla="*/ 584775 h 584775"/>
              <a:gd name="connsiteX50" fmla="*/ 0 w 12192000"/>
              <a:gd name="connsiteY50"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84775" fill="none" extrusionOk="0">
                <a:moveTo>
                  <a:pt x="0" y="0"/>
                </a:moveTo>
                <a:cubicBezTo>
                  <a:pt x="55609" y="-12510"/>
                  <a:pt x="116889" y="23967"/>
                  <a:pt x="214811" y="0"/>
                </a:cubicBezTo>
                <a:cubicBezTo>
                  <a:pt x="312733" y="-23967"/>
                  <a:pt x="376597" y="842"/>
                  <a:pt x="429623" y="0"/>
                </a:cubicBezTo>
                <a:cubicBezTo>
                  <a:pt x="482649" y="-842"/>
                  <a:pt x="675423" y="34848"/>
                  <a:pt x="766354" y="0"/>
                </a:cubicBezTo>
                <a:cubicBezTo>
                  <a:pt x="857285" y="-34848"/>
                  <a:pt x="1119291" y="21507"/>
                  <a:pt x="1468846" y="0"/>
                </a:cubicBezTo>
                <a:cubicBezTo>
                  <a:pt x="1818401" y="-21507"/>
                  <a:pt x="1652706" y="11036"/>
                  <a:pt x="1805577" y="0"/>
                </a:cubicBezTo>
                <a:cubicBezTo>
                  <a:pt x="1958448" y="-11036"/>
                  <a:pt x="2192486" y="10953"/>
                  <a:pt x="2508069" y="0"/>
                </a:cubicBezTo>
                <a:cubicBezTo>
                  <a:pt x="2823652" y="-10953"/>
                  <a:pt x="2845144" y="38169"/>
                  <a:pt x="2966720" y="0"/>
                </a:cubicBezTo>
                <a:cubicBezTo>
                  <a:pt x="3088296" y="-38169"/>
                  <a:pt x="3522370" y="4946"/>
                  <a:pt x="3669211" y="0"/>
                </a:cubicBezTo>
                <a:cubicBezTo>
                  <a:pt x="3816052" y="-4946"/>
                  <a:pt x="3800949" y="2040"/>
                  <a:pt x="3884023" y="0"/>
                </a:cubicBezTo>
                <a:cubicBezTo>
                  <a:pt x="3967097" y="-2040"/>
                  <a:pt x="4416323" y="90784"/>
                  <a:pt x="4708434" y="0"/>
                </a:cubicBezTo>
                <a:cubicBezTo>
                  <a:pt x="5000545" y="-90784"/>
                  <a:pt x="5133073" y="28498"/>
                  <a:pt x="5410926" y="0"/>
                </a:cubicBezTo>
                <a:cubicBezTo>
                  <a:pt x="5688779" y="-28498"/>
                  <a:pt x="5610265" y="9417"/>
                  <a:pt x="5747657" y="0"/>
                </a:cubicBezTo>
                <a:cubicBezTo>
                  <a:pt x="5885049" y="-9417"/>
                  <a:pt x="6286638" y="17008"/>
                  <a:pt x="6572069" y="0"/>
                </a:cubicBezTo>
                <a:cubicBezTo>
                  <a:pt x="6857500" y="-17008"/>
                  <a:pt x="6888767" y="27706"/>
                  <a:pt x="7030720" y="0"/>
                </a:cubicBezTo>
                <a:cubicBezTo>
                  <a:pt x="7172673" y="-27706"/>
                  <a:pt x="7446450" y="14693"/>
                  <a:pt x="7611291" y="0"/>
                </a:cubicBezTo>
                <a:cubicBezTo>
                  <a:pt x="7776132" y="-14693"/>
                  <a:pt x="7769372" y="25425"/>
                  <a:pt x="7826103" y="0"/>
                </a:cubicBezTo>
                <a:cubicBezTo>
                  <a:pt x="7882834" y="-25425"/>
                  <a:pt x="8271401" y="20338"/>
                  <a:pt x="8528594" y="0"/>
                </a:cubicBezTo>
                <a:cubicBezTo>
                  <a:pt x="8785787" y="-20338"/>
                  <a:pt x="8654376" y="2537"/>
                  <a:pt x="8743406" y="0"/>
                </a:cubicBezTo>
                <a:cubicBezTo>
                  <a:pt x="8832436" y="-2537"/>
                  <a:pt x="9394102" y="57194"/>
                  <a:pt x="9567817" y="0"/>
                </a:cubicBezTo>
                <a:cubicBezTo>
                  <a:pt x="9741532" y="-57194"/>
                  <a:pt x="9963764" y="63149"/>
                  <a:pt x="10270309" y="0"/>
                </a:cubicBezTo>
                <a:cubicBezTo>
                  <a:pt x="10576854" y="-63149"/>
                  <a:pt x="10485514" y="31750"/>
                  <a:pt x="10607040" y="0"/>
                </a:cubicBezTo>
                <a:cubicBezTo>
                  <a:pt x="10728566" y="-31750"/>
                  <a:pt x="10882269" y="1837"/>
                  <a:pt x="11065691" y="0"/>
                </a:cubicBezTo>
                <a:cubicBezTo>
                  <a:pt x="11249113" y="-1837"/>
                  <a:pt x="11203405" y="17347"/>
                  <a:pt x="11280503" y="0"/>
                </a:cubicBezTo>
                <a:cubicBezTo>
                  <a:pt x="11357601" y="-17347"/>
                  <a:pt x="11411526" y="10328"/>
                  <a:pt x="11495314" y="0"/>
                </a:cubicBezTo>
                <a:cubicBezTo>
                  <a:pt x="11579102" y="-10328"/>
                  <a:pt x="11989941" y="37069"/>
                  <a:pt x="12192000" y="0"/>
                </a:cubicBezTo>
                <a:cubicBezTo>
                  <a:pt x="12216923" y="235864"/>
                  <a:pt x="12173952" y="398606"/>
                  <a:pt x="12192000" y="584775"/>
                </a:cubicBezTo>
                <a:cubicBezTo>
                  <a:pt x="12100524" y="625153"/>
                  <a:pt x="12012211" y="557154"/>
                  <a:pt x="11855269" y="584775"/>
                </a:cubicBezTo>
                <a:cubicBezTo>
                  <a:pt x="11698327" y="612396"/>
                  <a:pt x="11537096" y="552041"/>
                  <a:pt x="11396617" y="584775"/>
                </a:cubicBezTo>
                <a:cubicBezTo>
                  <a:pt x="11256138" y="617509"/>
                  <a:pt x="11103241" y="578214"/>
                  <a:pt x="10937966" y="584775"/>
                </a:cubicBezTo>
                <a:cubicBezTo>
                  <a:pt x="10772691" y="591336"/>
                  <a:pt x="10805519" y="565568"/>
                  <a:pt x="10723154" y="584775"/>
                </a:cubicBezTo>
                <a:cubicBezTo>
                  <a:pt x="10640789" y="603982"/>
                  <a:pt x="10352398" y="519023"/>
                  <a:pt x="10020663" y="584775"/>
                </a:cubicBezTo>
                <a:cubicBezTo>
                  <a:pt x="9688928" y="650527"/>
                  <a:pt x="9502474" y="575791"/>
                  <a:pt x="9318171" y="584775"/>
                </a:cubicBezTo>
                <a:cubicBezTo>
                  <a:pt x="9133868" y="593759"/>
                  <a:pt x="9003090" y="567701"/>
                  <a:pt x="8737600" y="584775"/>
                </a:cubicBezTo>
                <a:cubicBezTo>
                  <a:pt x="8472110" y="601849"/>
                  <a:pt x="8355384" y="553441"/>
                  <a:pt x="8157029" y="584775"/>
                </a:cubicBezTo>
                <a:cubicBezTo>
                  <a:pt x="7958674" y="616109"/>
                  <a:pt x="7872718" y="562101"/>
                  <a:pt x="7698377" y="584775"/>
                </a:cubicBezTo>
                <a:cubicBezTo>
                  <a:pt x="7524036" y="607449"/>
                  <a:pt x="7315675" y="522997"/>
                  <a:pt x="6995886" y="584775"/>
                </a:cubicBezTo>
                <a:cubicBezTo>
                  <a:pt x="6676097" y="646553"/>
                  <a:pt x="6578431" y="536692"/>
                  <a:pt x="6415314" y="584775"/>
                </a:cubicBezTo>
                <a:cubicBezTo>
                  <a:pt x="6252197" y="632858"/>
                  <a:pt x="6264588" y="581080"/>
                  <a:pt x="6200503" y="584775"/>
                </a:cubicBezTo>
                <a:cubicBezTo>
                  <a:pt x="6136418" y="588470"/>
                  <a:pt x="5896971" y="518476"/>
                  <a:pt x="5619931" y="584775"/>
                </a:cubicBezTo>
                <a:cubicBezTo>
                  <a:pt x="5342891" y="651074"/>
                  <a:pt x="5502460" y="571581"/>
                  <a:pt x="5405120" y="584775"/>
                </a:cubicBezTo>
                <a:cubicBezTo>
                  <a:pt x="5307780" y="597969"/>
                  <a:pt x="4762985" y="568637"/>
                  <a:pt x="4580709" y="584775"/>
                </a:cubicBezTo>
                <a:cubicBezTo>
                  <a:pt x="4398433" y="600913"/>
                  <a:pt x="4062970" y="542197"/>
                  <a:pt x="3756297" y="584775"/>
                </a:cubicBezTo>
                <a:cubicBezTo>
                  <a:pt x="3449624" y="627353"/>
                  <a:pt x="3644138" y="566991"/>
                  <a:pt x="3541486" y="584775"/>
                </a:cubicBezTo>
                <a:cubicBezTo>
                  <a:pt x="3438834" y="602559"/>
                  <a:pt x="3233049" y="548042"/>
                  <a:pt x="3082834" y="584775"/>
                </a:cubicBezTo>
                <a:cubicBezTo>
                  <a:pt x="2932619" y="621508"/>
                  <a:pt x="2902019" y="557491"/>
                  <a:pt x="2746103" y="584775"/>
                </a:cubicBezTo>
                <a:cubicBezTo>
                  <a:pt x="2590187" y="612059"/>
                  <a:pt x="2287416" y="521683"/>
                  <a:pt x="2043611" y="584775"/>
                </a:cubicBezTo>
                <a:cubicBezTo>
                  <a:pt x="1799806" y="647867"/>
                  <a:pt x="1743625" y="547406"/>
                  <a:pt x="1584960" y="584775"/>
                </a:cubicBezTo>
                <a:cubicBezTo>
                  <a:pt x="1426295" y="622144"/>
                  <a:pt x="1101666" y="505620"/>
                  <a:pt x="882469" y="584775"/>
                </a:cubicBezTo>
                <a:cubicBezTo>
                  <a:pt x="663272" y="663930"/>
                  <a:pt x="402560" y="557629"/>
                  <a:pt x="0" y="584775"/>
                </a:cubicBezTo>
                <a:cubicBezTo>
                  <a:pt x="-984" y="304449"/>
                  <a:pt x="22448" y="214742"/>
                  <a:pt x="0" y="0"/>
                </a:cubicBezTo>
                <a:close/>
              </a:path>
              <a:path w="12192000" h="584775" stroke="0" extrusionOk="0">
                <a:moveTo>
                  <a:pt x="0" y="0"/>
                </a:moveTo>
                <a:cubicBezTo>
                  <a:pt x="249324" y="-53940"/>
                  <a:pt x="297273" y="10188"/>
                  <a:pt x="580571" y="0"/>
                </a:cubicBezTo>
                <a:cubicBezTo>
                  <a:pt x="863869" y="-10188"/>
                  <a:pt x="720646" y="19510"/>
                  <a:pt x="795383" y="0"/>
                </a:cubicBezTo>
                <a:cubicBezTo>
                  <a:pt x="870120" y="-19510"/>
                  <a:pt x="912284" y="5566"/>
                  <a:pt x="1010194" y="0"/>
                </a:cubicBezTo>
                <a:cubicBezTo>
                  <a:pt x="1108104" y="-5566"/>
                  <a:pt x="1394759" y="39602"/>
                  <a:pt x="1712686" y="0"/>
                </a:cubicBezTo>
                <a:cubicBezTo>
                  <a:pt x="2030613" y="-39602"/>
                  <a:pt x="2151358" y="24426"/>
                  <a:pt x="2537097" y="0"/>
                </a:cubicBezTo>
                <a:cubicBezTo>
                  <a:pt x="2922836" y="-24426"/>
                  <a:pt x="2795357" y="15280"/>
                  <a:pt x="2873829" y="0"/>
                </a:cubicBezTo>
                <a:cubicBezTo>
                  <a:pt x="2952301" y="-15280"/>
                  <a:pt x="3027302" y="16209"/>
                  <a:pt x="3088640" y="0"/>
                </a:cubicBezTo>
                <a:cubicBezTo>
                  <a:pt x="3149978" y="-16209"/>
                  <a:pt x="3236229" y="3837"/>
                  <a:pt x="3303451" y="0"/>
                </a:cubicBezTo>
                <a:cubicBezTo>
                  <a:pt x="3370673" y="-3837"/>
                  <a:pt x="3764550" y="36056"/>
                  <a:pt x="3884023" y="0"/>
                </a:cubicBezTo>
                <a:cubicBezTo>
                  <a:pt x="4003496" y="-36056"/>
                  <a:pt x="4170506" y="5054"/>
                  <a:pt x="4342674" y="0"/>
                </a:cubicBezTo>
                <a:cubicBezTo>
                  <a:pt x="4514842" y="-5054"/>
                  <a:pt x="4987506" y="77780"/>
                  <a:pt x="5167086" y="0"/>
                </a:cubicBezTo>
                <a:cubicBezTo>
                  <a:pt x="5346666" y="-77780"/>
                  <a:pt x="5293636" y="7445"/>
                  <a:pt x="5381897" y="0"/>
                </a:cubicBezTo>
                <a:cubicBezTo>
                  <a:pt x="5470158" y="-7445"/>
                  <a:pt x="6033944" y="75476"/>
                  <a:pt x="6206309" y="0"/>
                </a:cubicBezTo>
                <a:cubicBezTo>
                  <a:pt x="6378674" y="-75476"/>
                  <a:pt x="6512724" y="59620"/>
                  <a:pt x="6786880" y="0"/>
                </a:cubicBezTo>
                <a:cubicBezTo>
                  <a:pt x="7061036" y="-59620"/>
                  <a:pt x="7230730" y="62295"/>
                  <a:pt x="7367451" y="0"/>
                </a:cubicBezTo>
                <a:cubicBezTo>
                  <a:pt x="7504172" y="-62295"/>
                  <a:pt x="7612849" y="46426"/>
                  <a:pt x="7826103" y="0"/>
                </a:cubicBezTo>
                <a:cubicBezTo>
                  <a:pt x="8039357" y="-46426"/>
                  <a:pt x="8084153" y="261"/>
                  <a:pt x="8162834" y="0"/>
                </a:cubicBezTo>
                <a:cubicBezTo>
                  <a:pt x="8241515" y="-261"/>
                  <a:pt x="8437807" y="2794"/>
                  <a:pt x="8621486" y="0"/>
                </a:cubicBezTo>
                <a:cubicBezTo>
                  <a:pt x="8805165" y="-2794"/>
                  <a:pt x="9211798" y="29936"/>
                  <a:pt x="9445897" y="0"/>
                </a:cubicBezTo>
                <a:cubicBezTo>
                  <a:pt x="9679996" y="-29936"/>
                  <a:pt x="9913978" y="21329"/>
                  <a:pt x="10148389" y="0"/>
                </a:cubicBezTo>
                <a:cubicBezTo>
                  <a:pt x="10382800" y="-21329"/>
                  <a:pt x="10718347" y="1637"/>
                  <a:pt x="10972800" y="0"/>
                </a:cubicBezTo>
                <a:cubicBezTo>
                  <a:pt x="11227253" y="-1637"/>
                  <a:pt x="11349828" y="47547"/>
                  <a:pt x="11553371" y="0"/>
                </a:cubicBezTo>
                <a:cubicBezTo>
                  <a:pt x="11756914" y="-47547"/>
                  <a:pt x="11991737" y="30273"/>
                  <a:pt x="12192000" y="0"/>
                </a:cubicBezTo>
                <a:cubicBezTo>
                  <a:pt x="12201255" y="284964"/>
                  <a:pt x="12186235" y="318362"/>
                  <a:pt x="12192000" y="584775"/>
                </a:cubicBezTo>
                <a:cubicBezTo>
                  <a:pt x="12101657" y="602913"/>
                  <a:pt x="11972093" y="564575"/>
                  <a:pt x="11855269" y="584775"/>
                </a:cubicBezTo>
                <a:cubicBezTo>
                  <a:pt x="11738445" y="604975"/>
                  <a:pt x="11383013" y="517856"/>
                  <a:pt x="11152777" y="584775"/>
                </a:cubicBezTo>
                <a:cubicBezTo>
                  <a:pt x="10922541" y="651694"/>
                  <a:pt x="10606983" y="578036"/>
                  <a:pt x="10328366" y="584775"/>
                </a:cubicBezTo>
                <a:cubicBezTo>
                  <a:pt x="10049749" y="591514"/>
                  <a:pt x="10206557" y="569618"/>
                  <a:pt x="10113554" y="584775"/>
                </a:cubicBezTo>
                <a:cubicBezTo>
                  <a:pt x="10020551" y="599932"/>
                  <a:pt x="9787190" y="558969"/>
                  <a:pt x="9654903" y="584775"/>
                </a:cubicBezTo>
                <a:cubicBezTo>
                  <a:pt x="9522616" y="610581"/>
                  <a:pt x="9450967" y="565792"/>
                  <a:pt x="9318171" y="584775"/>
                </a:cubicBezTo>
                <a:cubicBezTo>
                  <a:pt x="9185375" y="603758"/>
                  <a:pt x="9175018" y="580873"/>
                  <a:pt x="9103360" y="584775"/>
                </a:cubicBezTo>
                <a:cubicBezTo>
                  <a:pt x="9031702" y="588677"/>
                  <a:pt x="8898995" y="557416"/>
                  <a:pt x="8766629" y="584775"/>
                </a:cubicBezTo>
                <a:cubicBezTo>
                  <a:pt x="8634263" y="612134"/>
                  <a:pt x="8311918" y="579231"/>
                  <a:pt x="8064137" y="584775"/>
                </a:cubicBezTo>
                <a:cubicBezTo>
                  <a:pt x="7816356" y="590319"/>
                  <a:pt x="7809920" y="545819"/>
                  <a:pt x="7727406" y="584775"/>
                </a:cubicBezTo>
                <a:cubicBezTo>
                  <a:pt x="7644892" y="623731"/>
                  <a:pt x="7504314" y="565031"/>
                  <a:pt x="7390674" y="584775"/>
                </a:cubicBezTo>
                <a:cubicBezTo>
                  <a:pt x="7277034" y="604519"/>
                  <a:pt x="7010747" y="568720"/>
                  <a:pt x="6688183" y="584775"/>
                </a:cubicBezTo>
                <a:cubicBezTo>
                  <a:pt x="6365619" y="600830"/>
                  <a:pt x="6035651" y="498930"/>
                  <a:pt x="5863771" y="584775"/>
                </a:cubicBezTo>
                <a:cubicBezTo>
                  <a:pt x="5691891" y="670620"/>
                  <a:pt x="5347653" y="505917"/>
                  <a:pt x="5039360" y="584775"/>
                </a:cubicBezTo>
                <a:cubicBezTo>
                  <a:pt x="4731067" y="663633"/>
                  <a:pt x="4608333" y="568960"/>
                  <a:pt x="4458789" y="584775"/>
                </a:cubicBezTo>
                <a:cubicBezTo>
                  <a:pt x="4309245" y="600590"/>
                  <a:pt x="3978125" y="572518"/>
                  <a:pt x="3756297" y="584775"/>
                </a:cubicBezTo>
                <a:cubicBezTo>
                  <a:pt x="3534469" y="597032"/>
                  <a:pt x="3575836" y="547292"/>
                  <a:pt x="3419566" y="584775"/>
                </a:cubicBezTo>
                <a:cubicBezTo>
                  <a:pt x="3263296" y="622258"/>
                  <a:pt x="2896301" y="549554"/>
                  <a:pt x="2595154" y="584775"/>
                </a:cubicBezTo>
                <a:cubicBezTo>
                  <a:pt x="2294007" y="619996"/>
                  <a:pt x="2465947" y="574876"/>
                  <a:pt x="2380343" y="584775"/>
                </a:cubicBezTo>
                <a:cubicBezTo>
                  <a:pt x="2294739" y="594674"/>
                  <a:pt x="2011036" y="520878"/>
                  <a:pt x="1677851" y="584775"/>
                </a:cubicBezTo>
                <a:cubicBezTo>
                  <a:pt x="1344666" y="648672"/>
                  <a:pt x="1435611" y="556618"/>
                  <a:pt x="1341120" y="584775"/>
                </a:cubicBezTo>
                <a:cubicBezTo>
                  <a:pt x="1246629" y="612932"/>
                  <a:pt x="1097379" y="552691"/>
                  <a:pt x="1004389" y="584775"/>
                </a:cubicBezTo>
                <a:cubicBezTo>
                  <a:pt x="911399" y="616859"/>
                  <a:pt x="378681" y="472360"/>
                  <a:pt x="0" y="584775"/>
                </a:cubicBezTo>
                <a:cubicBezTo>
                  <a:pt x="-20139" y="440617"/>
                  <a:pt x="28025" y="286105"/>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3799425341">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レプリコン・ワクチン・プラットフォーム</a:t>
            </a:r>
            <a:endParaRPr lang="en-US" altLang="ja-JP" sz="3200" b="1" dirty="0">
              <a:latin typeface="Maiandra GD" panose="020E0502030308020204" pitchFamily="34" charset="0"/>
              <a:ea typeface="HG丸ｺﾞｼｯｸM-PRO" panose="020F0600000000000000" pitchFamily="50" charset="-128"/>
            </a:endParaRPr>
          </a:p>
        </p:txBody>
      </p:sp>
      <p:sp>
        <p:nvSpPr>
          <p:cNvPr id="11" name="テキスト ボックス 10">
            <a:extLst>
              <a:ext uri="{FF2B5EF4-FFF2-40B4-BE49-F238E27FC236}">
                <a16:creationId xmlns:a16="http://schemas.microsoft.com/office/drawing/2014/main" id="{5DCBF908-26FB-5BB2-0A80-71B10B779A73}"/>
              </a:ext>
            </a:extLst>
          </p:cNvPr>
          <p:cNvSpPr txBox="1"/>
          <p:nvPr/>
        </p:nvSpPr>
        <p:spPr>
          <a:xfrm>
            <a:off x="2632535" y="1014083"/>
            <a:ext cx="2406853" cy="400110"/>
          </a:xfrm>
          <a:prstGeom prst="rect">
            <a:avLst/>
          </a:prstGeom>
          <a:noFill/>
        </p:spPr>
        <p:txBody>
          <a:bodyPr wrap="square" rtlCol="0">
            <a:spAutoFit/>
          </a:bodyPr>
          <a:lstStyle/>
          <a:p>
            <a:pPr algn="ctr"/>
            <a:r>
              <a:rPr lang="en-US" altLang="ja-JP" sz="2000" dirty="0">
                <a:latin typeface="BIZ UDPゴシック" panose="020B0400000000000000" pitchFamily="50" charset="-128"/>
                <a:ea typeface="BIZ UDPゴシック" panose="020B0400000000000000" pitchFamily="50" charset="-128"/>
              </a:rPr>
              <a:t>RNA</a:t>
            </a:r>
            <a:r>
              <a:rPr lang="ja-JP" altLang="en-US" sz="2000" dirty="0">
                <a:latin typeface="BIZ UDPゴシック" panose="020B0400000000000000" pitchFamily="50" charset="-128"/>
                <a:ea typeface="BIZ UDPゴシック" panose="020B0400000000000000" pitchFamily="50" charset="-128"/>
              </a:rPr>
              <a:t>レプリカーゼ</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269AA0CB-703A-CC69-D79C-4D3115A070CE}"/>
              </a:ext>
            </a:extLst>
          </p:cNvPr>
          <p:cNvPicPr>
            <a:picLocks noChangeAspect="1"/>
          </p:cNvPicPr>
          <p:nvPr/>
        </p:nvPicPr>
        <p:blipFill>
          <a:blip r:embed="rId3"/>
          <a:stretch>
            <a:fillRect/>
          </a:stretch>
        </p:blipFill>
        <p:spPr>
          <a:xfrm rot="1050571">
            <a:off x="1224335" y="2206057"/>
            <a:ext cx="496573" cy="1788435"/>
          </a:xfrm>
          <a:prstGeom prst="rect">
            <a:avLst/>
          </a:prstGeom>
        </p:spPr>
      </p:pic>
      <p:grpSp>
        <p:nvGrpSpPr>
          <p:cNvPr id="15" name="グループ化 14">
            <a:extLst>
              <a:ext uri="{FF2B5EF4-FFF2-40B4-BE49-F238E27FC236}">
                <a16:creationId xmlns:a16="http://schemas.microsoft.com/office/drawing/2014/main" id="{A0E8E935-6DB8-EA9F-77AB-FC653F760C92}"/>
              </a:ext>
            </a:extLst>
          </p:cNvPr>
          <p:cNvGrpSpPr/>
          <p:nvPr/>
        </p:nvGrpSpPr>
        <p:grpSpPr>
          <a:xfrm>
            <a:off x="2632535" y="2172787"/>
            <a:ext cx="2011370" cy="1854973"/>
            <a:chOff x="2632535" y="2752210"/>
            <a:chExt cx="1398493" cy="1203072"/>
          </a:xfrm>
        </p:grpSpPr>
        <p:sp>
          <p:nvSpPr>
            <p:cNvPr id="8" name="雲 7">
              <a:extLst>
                <a:ext uri="{FF2B5EF4-FFF2-40B4-BE49-F238E27FC236}">
                  <a16:creationId xmlns:a16="http://schemas.microsoft.com/office/drawing/2014/main" id="{7866E69D-1F46-0C3A-D3C4-FC689C1DFF19}"/>
                </a:ext>
              </a:extLst>
            </p:cNvPr>
            <p:cNvSpPr/>
            <p:nvPr/>
          </p:nvSpPr>
          <p:spPr>
            <a:xfrm>
              <a:off x="2632535" y="2761880"/>
              <a:ext cx="1398493" cy="1193402"/>
            </a:xfrm>
            <a:prstGeom prst="cloud">
              <a:avLst/>
            </a:prstGeom>
            <a:solidFill>
              <a:schemeClr val="accent4">
                <a:lumMod val="60000"/>
                <a:lumOff val="40000"/>
              </a:schemeClr>
            </a:solidFill>
            <a:ln w="19050">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雲 8">
              <a:extLst>
                <a:ext uri="{FF2B5EF4-FFF2-40B4-BE49-F238E27FC236}">
                  <a16:creationId xmlns:a16="http://schemas.microsoft.com/office/drawing/2014/main" id="{4C942A31-2793-3777-684C-30872AEF179C}"/>
                </a:ext>
              </a:extLst>
            </p:cNvPr>
            <p:cNvSpPr/>
            <p:nvPr/>
          </p:nvSpPr>
          <p:spPr>
            <a:xfrm rot="7487964">
              <a:off x="2798148" y="2743479"/>
              <a:ext cx="1001806" cy="1019268"/>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雲 9">
              <a:extLst>
                <a:ext uri="{FF2B5EF4-FFF2-40B4-BE49-F238E27FC236}">
                  <a16:creationId xmlns:a16="http://schemas.microsoft.com/office/drawing/2014/main" id="{F8E87D8F-DF6B-900D-EAAF-FAF988E5412A}"/>
                </a:ext>
              </a:extLst>
            </p:cNvPr>
            <p:cNvSpPr/>
            <p:nvPr/>
          </p:nvSpPr>
          <p:spPr>
            <a:xfrm rot="5051439">
              <a:off x="2895448" y="2936292"/>
              <a:ext cx="807205" cy="685279"/>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雲 13">
              <a:extLst>
                <a:ext uri="{FF2B5EF4-FFF2-40B4-BE49-F238E27FC236}">
                  <a16:creationId xmlns:a16="http://schemas.microsoft.com/office/drawing/2014/main" id="{43AEEFF0-5788-3CCB-937D-117E1A392537}"/>
                </a:ext>
              </a:extLst>
            </p:cNvPr>
            <p:cNvSpPr/>
            <p:nvPr/>
          </p:nvSpPr>
          <p:spPr>
            <a:xfrm rot="5051439">
              <a:off x="3122545" y="3106811"/>
              <a:ext cx="470952" cy="430756"/>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3" name="図 22">
            <a:extLst>
              <a:ext uri="{FF2B5EF4-FFF2-40B4-BE49-F238E27FC236}">
                <a16:creationId xmlns:a16="http://schemas.microsoft.com/office/drawing/2014/main" id="{F9B2DD45-3676-5CCE-7162-85A984F0AA5F}"/>
              </a:ext>
            </a:extLst>
          </p:cNvPr>
          <p:cNvPicPr>
            <a:picLocks noChangeAspect="1"/>
          </p:cNvPicPr>
          <p:nvPr/>
        </p:nvPicPr>
        <p:blipFill>
          <a:blip r:embed="rId3"/>
          <a:stretch>
            <a:fillRect/>
          </a:stretch>
        </p:blipFill>
        <p:spPr>
          <a:xfrm>
            <a:off x="6043736" y="861554"/>
            <a:ext cx="496573" cy="1788435"/>
          </a:xfrm>
          <a:prstGeom prst="rect">
            <a:avLst/>
          </a:prstGeom>
        </p:spPr>
      </p:pic>
      <p:sp>
        <p:nvSpPr>
          <p:cNvPr id="24" name="矢印: 右 23">
            <a:extLst>
              <a:ext uri="{FF2B5EF4-FFF2-40B4-BE49-F238E27FC236}">
                <a16:creationId xmlns:a16="http://schemas.microsoft.com/office/drawing/2014/main" id="{60CF19CC-7226-6369-17E1-84F8B45AC04A}"/>
              </a:ext>
            </a:extLst>
          </p:cNvPr>
          <p:cNvSpPr/>
          <p:nvPr/>
        </p:nvSpPr>
        <p:spPr>
          <a:xfrm>
            <a:off x="1871859" y="2584074"/>
            <a:ext cx="647259" cy="106983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28BF9ADE-A260-C472-F37B-9618C4F7DEE8}"/>
              </a:ext>
            </a:extLst>
          </p:cNvPr>
          <p:cNvSpPr txBox="1"/>
          <p:nvPr/>
        </p:nvSpPr>
        <p:spPr>
          <a:xfrm>
            <a:off x="549654" y="3997623"/>
            <a:ext cx="1503460"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鋳型</a:t>
            </a:r>
            <a:r>
              <a:rPr kumimoji="1" lang="en-US" altLang="ja-JP" dirty="0">
                <a:latin typeface="BIZ UDPゴシック" panose="020B0400000000000000" pitchFamily="50" charset="-128"/>
                <a:ea typeface="BIZ UDPゴシック" panose="020B0400000000000000" pitchFamily="50" charset="-128"/>
              </a:rPr>
              <a:t>RNA</a:t>
            </a:r>
          </a:p>
        </p:txBody>
      </p:sp>
      <p:pic>
        <p:nvPicPr>
          <p:cNvPr id="28" name="図 27">
            <a:extLst>
              <a:ext uri="{FF2B5EF4-FFF2-40B4-BE49-F238E27FC236}">
                <a16:creationId xmlns:a16="http://schemas.microsoft.com/office/drawing/2014/main" id="{90B0D4AC-DB26-B10C-091A-FD63300DCD40}"/>
              </a:ext>
            </a:extLst>
          </p:cNvPr>
          <p:cNvPicPr>
            <a:picLocks noChangeAspect="1"/>
          </p:cNvPicPr>
          <p:nvPr/>
        </p:nvPicPr>
        <p:blipFill>
          <a:blip r:embed="rId3"/>
          <a:stretch>
            <a:fillRect/>
          </a:stretch>
        </p:blipFill>
        <p:spPr>
          <a:xfrm>
            <a:off x="6043736" y="2687492"/>
            <a:ext cx="496573" cy="1788435"/>
          </a:xfrm>
          <a:prstGeom prst="rect">
            <a:avLst/>
          </a:prstGeom>
        </p:spPr>
      </p:pic>
      <p:pic>
        <p:nvPicPr>
          <p:cNvPr id="29" name="図 28">
            <a:extLst>
              <a:ext uri="{FF2B5EF4-FFF2-40B4-BE49-F238E27FC236}">
                <a16:creationId xmlns:a16="http://schemas.microsoft.com/office/drawing/2014/main" id="{CACB2509-C480-F38D-70D5-250968D91DE3}"/>
              </a:ext>
            </a:extLst>
          </p:cNvPr>
          <p:cNvPicPr>
            <a:picLocks noChangeAspect="1"/>
          </p:cNvPicPr>
          <p:nvPr/>
        </p:nvPicPr>
        <p:blipFill>
          <a:blip r:embed="rId3"/>
          <a:stretch>
            <a:fillRect/>
          </a:stretch>
        </p:blipFill>
        <p:spPr>
          <a:xfrm>
            <a:off x="6043736" y="4491295"/>
            <a:ext cx="496573" cy="1788435"/>
          </a:xfrm>
          <a:prstGeom prst="rect">
            <a:avLst/>
          </a:prstGeom>
        </p:spPr>
      </p:pic>
      <p:pic>
        <p:nvPicPr>
          <p:cNvPr id="32" name="図 31">
            <a:extLst>
              <a:ext uri="{FF2B5EF4-FFF2-40B4-BE49-F238E27FC236}">
                <a16:creationId xmlns:a16="http://schemas.microsoft.com/office/drawing/2014/main" id="{C6265908-D4A9-AD15-926A-B6EDB88D42C2}"/>
              </a:ext>
            </a:extLst>
          </p:cNvPr>
          <p:cNvPicPr>
            <a:picLocks noChangeAspect="1"/>
          </p:cNvPicPr>
          <p:nvPr/>
        </p:nvPicPr>
        <p:blipFill>
          <a:blip r:embed="rId3"/>
          <a:stretch>
            <a:fillRect/>
          </a:stretch>
        </p:blipFill>
        <p:spPr>
          <a:xfrm>
            <a:off x="6700189" y="1892600"/>
            <a:ext cx="496573" cy="1788435"/>
          </a:xfrm>
          <a:prstGeom prst="rect">
            <a:avLst/>
          </a:prstGeom>
        </p:spPr>
      </p:pic>
      <p:pic>
        <p:nvPicPr>
          <p:cNvPr id="33" name="図 32">
            <a:extLst>
              <a:ext uri="{FF2B5EF4-FFF2-40B4-BE49-F238E27FC236}">
                <a16:creationId xmlns:a16="http://schemas.microsoft.com/office/drawing/2014/main" id="{29CCFEEE-01AD-EB5D-B950-FF211454010A}"/>
              </a:ext>
            </a:extLst>
          </p:cNvPr>
          <p:cNvPicPr>
            <a:picLocks noChangeAspect="1"/>
          </p:cNvPicPr>
          <p:nvPr/>
        </p:nvPicPr>
        <p:blipFill>
          <a:blip r:embed="rId3"/>
          <a:stretch>
            <a:fillRect/>
          </a:stretch>
        </p:blipFill>
        <p:spPr>
          <a:xfrm>
            <a:off x="6774322" y="4067488"/>
            <a:ext cx="496573" cy="1788435"/>
          </a:xfrm>
          <a:prstGeom prst="rect">
            <a:avLst/>
          </a:prstGeom>
        </p:spPr>
      </p:pic>
      <p:sp>
        <p:nvSpPr>
          <p:cNvPr id="34" name="テキスト ボックス 33">
            <a:extLst>
              <a:ext uri="{FF2B5EF4-FFF2-40B4-BE49-F238E27FC236}">
                <a16:creationId xmlns:a16="http://schemas.microsoft.com/office/drawing/2014/main" id="{0A3815CE-54FB-3D14-E24D-53C08E5C36AE}"/>
              </a:ext>
            </a:extLst>
          </p:cNvPr>
          <p:cNvSpPr txBox="1"/>
          <p:nvPr/>
        </p:nvSpPr>
        <p:spPr>
          <a:xfrm>
            <a:off x="2472532" y="4137352"/>
            <a:ext cx="2406853" cy="707886"/>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ｍ</a:t>
            </a:r>
            <a:r>
              <a:rPr lang="en-US" altLang="ja-JP" sz="2000" dirty="0">
                <a:latin typeface="BIZ UDPゴシック" panose="020B0400000000000000" pitchFamily="50" charset="-128"/>
                <a:ea typeface="BIZ UDPゴシック" panose="020B0400000000000000" pitchFamily="50" charset="-128"/>
              </a:rPr>
              <a:t>RNA</a:t>
            </a:r>
            <a:r>
              <a:rPr lang="ja-JP" altLang="en-US" sz="2000" dirty="0">
                <a:latin typeface="BIZ UDPゴシック" panose="020B0400000000000000" pitchFamily="50" charset="-128"/>
                <a:ea typeface="BIZ UDPゴシック" panose="020B0400000000000000" pitchFamily="50" charset="-128"/>
              </a:rPr>
              <a:t>を複製する酵素</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36" name="直線矢印コネクタ 35">
            <a:extLst>
              <a:ext uri="{FF2B5EF4-FFF2-40B4-BE49-F238E27FC236}">
                <a16:creationId xmlns:a16="http://schemas.microsoft.com/office/drawing/2014/main" id="{E932492E-F2F5-6126-EEBC-4D9239C3667A}"/>
              </a:ext>
            </a:extLst>
          </p:cNvPr>
          <p:cNvCxnSpPr>
            <a:cxnSpLocks/>
          </p:cNvCxnSpPr>
          <p:nvPr/>
        </p:nvCxnSpPr>
        <p:spPr>
          <a:xfrm flipV="1">
            <a:off x="4709023" y="1807759"/>
            <a:ext cx="1344815" cy="124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0A0B56EF-974A-FA6F-043A-37001FA18108}"/>
              </a:ext>
            </a:extLst>
          </p:cNvPr>
          <p:cNvCxnSpPr>
            <a:cxnSpLocks/>
          </p:cNvCxnSpPr>
          <p:nvPr/>
        </p:nvCxnSpPr>
        <p:spPr>
          <a:xfrm>
            <a:off x="4698921" y="3055637"/>
            <a:ext cx="1365019" cy="219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3A4C4E5-684C-3405-82B4-00FE0D8446B5}"/>
              </a:ext>
            </a:extLst>
          </p:cNvPr>
          <p:cNvCxnSpPr>
            <a:endCxn id="28" idx="1"/>
          </p:cNvCxnSpPr>
          <p:nvPr/>
        </p:nvCxnSpPr>
        <p:spPr>
          <a:xfrm>
            <a:off x="4698921" y="3040269"/>
            <a:ext cx="1344815" cy="541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DAB9AF51-0340-67D5-C13D-8D5277FF0E2F}"/>
              </a:ext>
            </a:extLst>
          </p:cNvPr>
          <p:cNvCxnSpPr/>
          <p:nvPr/>
        </p:nvCxnSpPr>
        <p:spPr>
          <a:xfrm flipV="1">
            <a:off x="4727951" y="2466575"/>
            <a:ext cx="2220524" cy="585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91EAB3DF-ADF9-4A36-2DD5-A7EED1901353}"/>
              </a:ext>
            </a:extLst>
          </p:cNvPr>
          <p:cNvCxnSpPr/>
          <p:nvPr/>
        </p:nvCxnSpPr>
        <p:spPr>
          <a:xfrm>
            <a:off x="4709023" y="3051616"/>
            <a:ext cx="2152819" cy="2065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7D7C545B-4731-42EA-0702-D5ABF105589D}"/>
              </a:ext>
            </a:extLst>
          </p:cNvPr>
          <p:cNvSpPr/>
          <p:nvPr/>
        </p:nvSpPr>
        <p:spPr>
          <a:xfrm>
            <a:off x="7356642" y="1653729"/>
            <a:ext cx="1006938" cy="373178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
        <p:nvSpPr>
          <p:cNvPr id="3088" name="テキスト ボックス 3087">
            <a:extLst>
              <a:ext uri="{FF2B5EF4-FFF2-40B4-BE49-F238E27FC236}">
                <a16:creationId xmlns:a16="http://schemas.microsoft.com/office/drawing/2014/main" id="{06CC7E34-9417-75AD-2C9A-EE5BA6ED8190}"/>
              </a:ext>
            </a:extLst>
          </p:cNvPr>
          <p:cNvSpPr txBox="1"/>
          <p:nvPr/>
        </p:nvSpPr>
        <p:spPr>
          <a:xfrm>
            <a:off x="10768252" y="1815602"/>
            <a:ext cx="800219" cy="3987020"/>
          </a:xfrm>
          <a:prstGeom prst="rect">
            <a:avLst/>
          </a:prstGeom>
          <a:solidFill>
            <a:schemeClr val="accent2">
              <a:lumMod val="50000"/>
            </a:schemeClr>
          </a:solidFill>
        </p:spPr>
        <p:txBody>
          <a:bodyPr vert="eaVert" wrap="square" rtlCol="0">
            <a:spAutoFit/>
          </a:bodyPr>
          <a:lstStyle/>
          <a:p>
            <a:pPr algn="ctr"/>
            <a:r>
              <a:rPr kumimoji="1" lang="ja-JP" altLang="en-US" sz="4000" b="1" dirty="0">
                <a:solidFill>
                  <a:schemeClr val="bg1"/>
                </a:solidFill>
                <a:latin typeface="BIZ UDPゴシック" panose="020B0400000000000000" pitchFamily="50" charset="-128"/>
                <a:ea typeface="BIZ UDPゴシック" panose="020B0400000000000000" pitchFamily="50" charset="-128"/>
              </a:rPr>
              <a:t>スパイク蛋白質</a:t>
            </a:r>
          </a:p>
        </p:txBody>
      </p:sp>
      <p:pic>
        <p:nvPicPr>
          <p:cNvPr id="9218" name="Picture 2" descr="画像">
            <a:extLst>
              <a:ext uri="{FF2B5EF4-FFF2-40B4-BE49-F238E27FC236}">
                <a16:creationId xmlns:a16="http://schemas.microsoft.com/office/drawing/2014/main" id="{56A9B50E-9373-E857-4064-D71F06284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3580" y="1136576"/>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84" name="Picture 2" descr="画像">
            <a:extLst>
              <a:ext uri="{FF2B5EF4-FFF2-40B4-BE49-F238E27FC236}">
                <a16:creationId xmlns:a16="http://schemas.microsoft.com/office/drawing/2014/main" id="{0922E186-A5F3-5F10-C0CF-111199E68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142" y="1136576"/>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85" name="Picture 2" descr="画像">
            <a:extLst>
              <a:ext uri="{FF2B5EF4-FFF2-40B4-BE49-F238E27FC236}">
                <a16:creationId xmlns:a16="http://schemas.microsoft.com/office/drawing/2014/main" id="{F8171AEF-1CFE-C619-9D71-890594752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0704" y="1136576"/>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86" name="Picture 2" descr="画像">
            <a:extLst>
              <a:ext uri="{FF2B5EF4-FFF2-40B4-BE49-F238E27FC236}">
                <a16:creationId xmlns:a16="http://schemas.microsoft.com/office/drawing/2014/main" id="{B2C83347-B9F8-A933-33EF-5FA37085B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3580" y="1900185"/>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87" name="Picture 2" descr="画像">
            <a:extLst>
              <a:ext uri="{FF2B5EF4-FFF2-40B4-BE49-F238E27FC236}">
                <a16:creationId xmlns:a16="http://schemas.microsoft.com/office/drawing/2014/main" id="{81BBA859-32C1-F49F-AA4B-AEA578009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142" y="1900185"/>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88" name="Picture 2" descr="画像">
            <a:extLst>
              <a:ext uri="{FF2B5EF4-FFF2-40B4-BE49-F238E27FC236}">
                <a16:creationId xmlns:a16="http://schemas.microsoft.com/office/drawing/2014/main" id="{76A7A451-D3CF-D664-1DE2-94C98F63D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0704" y="1900185"/>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89" name="Picture 2" descr="画像">
            <a:extLst>
              <a:ext uri="{FF2B5EF4-FFF2-40B4-BE49-F238E27FC236}">
                <a16:creationId xmlns:a16="http://schemas.microsoft.com/office/drawing/2014/main" id="{1BC75619-9AEB-6896-7927-1111115B9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6042" y="2617851"/>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90" name="Picture 2" descr="画像">
            <a:extLst>
              <a:ext uri="{FF2B5EF4-FFF2-40B4-BE49-F238E27FC236}">
                <a16:creationId xmlns:a16="http://schemas.microsoft.com/office/drawing/2014/main" id="{F887EEC0-7514-8CC9-D01A-7A5D4595D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9604" y="2617851"/>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91" name="Picture 2" descr="画像">
            <a:extLst>
              <a:ext uri="{FF2B5EF4-FFF2-40B4-BE49-F238E27FC236}">
                <a16:creationId xmlns:a16="http://schemas.microsoft.com/office/drawing/2014/main" id="{1B46CD1A-00C0-3665-3364-A89DE175D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166" y="2617851"/>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92" name="Picture 2" descr="画像">
            <a:extLst>
              <a:ext uri="{FF2B5EF4-FFF2-40B4-BE49-F238E27FC236}">
                <a16:creationId xmlns:a16="http://schemas.microsoft.com/office/drawing/2014/main" id="{DBF27F25-CF17-98CC-313D-F5507E592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0168" y="3345048"/>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93" name="Picture 2" descr="画像">
            <a:extLst>
              <a:ext uri="{FF2B5EF4-FFF2-40B4-BE49-F238E27FC236}">
                <a16:creationId xmlns:a16="http://schemas.microsoft.com/office/drawing/2014/main" id="{7AB1102A-4BA7-29CD-8551-A3825D451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3730" y="3345048"/>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94" name="Picture 2" descr="画像">
            <a:extLst>
              <a:ext uri="{FF2B5EF4-FFF2-40B4-BE49-F238E27FC236}">
                <a16:creationId xmlns:a16="http://schemas.microsoft.com/office/drawing/2014/main" id="{2EBFCD9B-DF7E-CBC4-A0A7-2E8ACE18E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292" y="3345048"/>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95" name="Picture 2" descr="画像">
            <a:extLst>
              <a:ext uri="{FF2B5EF4-FFF2-40B4-BE49-F238E27FC236}">
                <a16:creationId xmlns:a16="http://schemas.microsoft.com/office/drawing/2014/main" id="{9E108BC6-B88B-120B-E779-8676AD7EE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6042" y="4059664"/>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96" name="Picture 2" descr="画像">
            <a:extLst>
              <a:ext uri="{FF2B5EF4-FFF2-40B4-BE49-F238E27FC236}">
                <a16:creationId xmlns:a16="http://schemas.microsoft.com/office/drawing/2014/main" id="{44245DBF-90D7-44B2-9B55-0B4CFB832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9604" y="4059664"/>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97" name="Picture 2" descr="画像">
            <a:extLst>
              <a:ext uri="{FF2B5EF4-FFF2-40B4-BE49-F238E27FC236}">
                <a16:creationId xmlns:a16="http://schemas.microsoft.com/office/drawing/2014/main" id="{EB69AE2E-173D-3B97-2AEE-DBEFA4570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166" y="4059664"/>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98" name="Picture 2" descr="画像">
            <a:extLst>
              <a:ext uri="{FF2B5EF4-FFF2-40B4-BE49-F238E27FC236}">
                <a16:creationId xmlns:a16="http://schemas.microsoft.com/office/drawing/2014/main" id="{1277C435-CB3A-9D22-BCEA-7680A4C3B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4802" y="4828269"/>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299" name="Picture 2" descr="画像">
            <a:extLst>
              <a:ext uri="{FF2B5EF4-FFF2-40B4-BE49-F238E27FC236}">
                <a16:creationId xmlns:a16="http://schemas.microsoft.com/office/drawing/2014/main" id="{544E3E10-E48D-8852-1B9D-9BFA01522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364" y="4828269"/>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300" name="Picture 2" descr="画像">
            <a:extLst>
              <a:ext uri="{FF2B5EF4-FFF2-40B4-BE49-F238E27FC236}">
                <a16:creationId xmlns:a16="http://schemas.microsoft.com/office/drawing/2014/main" id="{EC19A0B8-AFDC-E0E5-4832-7539B7599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926" y="4828269"/>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301" name="Picture 2" descr="画像">
            <a:extLst>
              <a:ext uri="{FF2B5EF4-FFF2-40B4-BE49-F238E27FC236}">
                <a16:creationId xmlns:a16="http://schemas.microsoft.com/office/drawing/2014/main" id="{64DC37F6-08B5-649B-660C-3E3BD72E4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4802" y="5586202"/>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302" name="Picture 2" descr="画像">
            <a:extLst>
              <a:ext uri="{FF2B5EF4-FFF2-40B4-BE49-F238E27FC236}">
                <a16:creationId xmlns:a16="http://schemas.microsoft.com/office/drawing/2014/main" id="{1CC5A42A-3A60-66ED-A15C-A6FD09334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364" y="5586202"/>
            <a:ext cx="756024" cy="756024"/>
          </a:xfrm>
          <a:prstGeom prst="rect">
            <a:avLst/>
          </a:prstGeom>
          <a:noFill/>
          <a:extLst>
            <a:ext uri="{909E8E84-426E-40DD-AFC4-6F175D3DCCD1}">
              <a14:hiddenFill xmlns:a14="http://schemas.microsoft.com/office/drawing/2010/main">
                <a:solidFill>
                  <a:srgbClr val="FFFFFF"/>
                </a:solidFill>
              </a14:hiddenFill>
            </a:ext>
          </a:extLst>
        </p:spPr>
      </p:pic>
      <p:pic>
        <p:nvPicPr>
          <p:cNvPr id="3303" name="Picture 2" descr="画像">
            <a:extLst>
              <a:ext uri="{FF2B5EF4-FFF2-40B4-BE49-F238E27FC236}">
                <a16:creationId xmlns:a16="http://schemas.microsoft.com/office/drawing/2014/main" id="{E99C7214-5EC9-603C-96C8-1D6813B19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926" y="5586202"/>
            <a:ext cx="756024" cy="75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866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フクロウ博士のイラスト">
            <a:extLst>
              <a:ext uri="{FF2B5EF4-FFF2-40B4-BE49-F238E27FC236}">
                <a16:creationId xmlns:a16="http://schemas.microsoft.com/office/drawing/2014/main" id="{8480BCB8-E09C-37A7-C093-6646F8359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751" y="2785520"/>
            <a:ext cx="3812249" cy="4099192"/>
          </a:xfrm>
          <a:prstGeom prst="rect">
            <a:avLst/>
          </a:prstGeom>
          <a:noFill/>
          <a:extLst>
            <a:ext uri="{909E8E84-426E-40DD-AFC4-6F175D3DCCD1}">
              <a14:hiddenFill xmlns:a14="http://schemas.microsoft.com/office/drawing/2010/main">
                <a:solidFill>
                  <a:srgbClr val="FFFFFF"/>
                </a:solidFill>
              </a14:hiddenFill>
            </a:ext>
          </a:extLst>
        </p:spPr>
      </p:pic>
      <p:sp>
        <p:nvSpPr>
          <p:cNvPr id="49" name="楕円 48">
            <a:extLst>
              <a:ext uri="{FF2B5EF4-FFF2-40B4-BE49-F238E27FC236}">
                <a16:creationId xmlns:a16="http://schemas.microsoft.com/office/drawing/2014/main" id="{AEB2C52C-357C-7FD4-06FA-255639E2F9C2}"/>
              </a:ext>
            </a:extLst>
          </p:cNvPr>
          <p:cNvSpPr/>
          <p:nvPr/>
        </p:nvSpPr>
        <p:spPr>
          <a:xfrm>
            <a:off x="3470035" y="3809843"/>
            <a:ext cx="2001977" cy="1813048"/>
          </a:xfrm>
          <a:custGeom>
            <a:avLst/>
            <a:gdLst>
              <a:gd name="connsiteX0" fmla="*/ 0 w 2001977"/>
              <a:gd name="connsiteY0" fmla="*/ 906524 h 1813048"/>
              <a:gd name="connsiteX1" fmla="*/ 1000989 w 2001977"/>
              <a:gd name="connsiteY1" fmla="*/ 0 h 1813048"/>
              <a:gd name="connsiteX2" fmla="*/ 2001978 w 2001977"/>
              <a:gd name="connsiteY2" fmla="*/ 906524 h 1813048"/>
              <a:gd name="connsiteX3" fmla="*/ 1000989 w 2001977"/>
              <a:gd name="connsiteY3" fmla="*/ 1813048 h 1813048"/>
              <a:gd name="connsiteX4" fmla="*/ 0 w 2001977"/>
              <a:gd name="connsiteY4" fmla="*/ 906524 h 181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977" h="1813048" extrusionOk="0">
                <a:moveTo>
                  <a:pt x="0" y="906524"/>
                </a:moveTo>
                <a:cubicBezTo>
                  <a:pt x="-35291" y="364365"/>
                  <a:pt x="571294" y="-44707"/>
                  <a:pt x="1000989" y="0"/>
                </a:cubicBezTo>
                <a:cubicBezTo>
                  <a:pt x="1536748" y="9592"/>
                  <a:pt x="2115702" y="371929"/>
                  <a:pt x="2001978" y="906524"/>
                </a:cubicBezTo>
                <a:cubicBezTo>
                  <a:pt x="1957186" y="1317879"/>
                  <a:pt x="1536285" y="1867611"/>
                  <a:pt x="1000989" y="1813048"/>
                </a:cubicBezTo>
                <a:cubicBezTo>
                  <a:pt x="456280" y="1801844"/>
                  <a:pt x="31271" y="1404610"/>
                  <a:pt x="0" y="906524"/>
                </a:cubicBezTo>
                <a:close/>
              </a:path>
            </a:pathLst>
          </a:custGeom>
          <a:noFill/>
          <a:ln w="9525">
            <a:solidFill>
              <a:srgbClr val="FF0000"/>
            </a:solidFill>
            <a:prstDash val="sysDot"/>
            <a:extLst>
              <a:ext uri="{C807C97D-BFC1-408E-A445-0C87EB9F89A2}">
                <ask:lineSketchStyleProps xmlns:ask="http://schemas.microsoft.com/office/drawing/2018/sketchyshapes" sd="879248734">
                  <a:prstGeom prst="ellipse">
                    <a:avLst/>
                  </a:prstGeom>
                  <ask:type>
                    <ask:lineSketchScribble/>
                  </ask:type>
                </ask:lineSketchStyleProps>
              </a:ext>
            </a:extLs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5923946-C3F2-AEC0-C8E0-6C72E31A6CA6}"/>
              </a:ext>
            </a:extLst>
          </p:cNvPr>
          <p:cNvSpPr txBox="1"/>
          <p:nvPr/>
        </p:nvSpPr>
        <p:spPr>
          <a:xfrm>
            <a:off x="10" y="46177"/>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766354 w 12192000"/>
              <a:gd name="connsiteY3" fmla="*/ 0 h 584775"/>
              <a:gd name="connsiteX4" fmla="*/ 1468846 w 12192000"/>
              <a:gd name="connsiteY4" fmla="*/ 0 h 584775"/>
              <a:gd name="connsiteX5" fmla="*/ 1805577 w 12192000"/>
              <a:gd name="connsiteY5" fmla="*/ 0 h 584775"/>
              <a:gd name="connsiteX6" fmla="*/ 2508069 w 12192000"/>
              <a:gd name="connsiteY6" fmla="*/ 0 h 584775"/>
              <a:gd name="connsiteX7" fmla="*/ 2966720 w 12192000"/>
              <a:gd name="connsiteY7" fmla="*/ 0 h 584775"/>
              <a:gd name="connsiteX8" fmla="*/ 3669211 w 12192000"/>
              <a:gd name="connsiteY8" fmla="*/ 0 h 584775"/>
              <a:gd name="connsiteX9" fmla="*/ 3884023 w 12192000"/>
              <a:gd name="connsiteY9" fmla="*/ 0 h 584775"/>
              <a:gd name="connsiteX10" fmla="*/ 4708434 w 12192000"/>
              <a:gd name="connsiteY10" fmla="*/ 0 h 584775"/>
              <a:gd name="connsiteX11" fmla="*/ 5410926 w 12192000"/>
              <a:gd name="connsiteY11" fmla="*/ 0 h 584775"/>
              <a:gd name="connsiteX12" fmla="*/ 5747657 w 12192000"/>
              <a:gd name="connsiteY12" fmla="*/ 0 h 584775"/>
              <a:gd name="connsiteX13" fmla="*/ 6572069 w 12192000"/>
              <a:gd name="connsiteY13" fmla="*/ 0 h 584775"/>
              <a:gd name="connsiteX14" fmla="*/ 7030720 w 12192000"/>
              <a:gd name="connsiteY14" fmla="*/ 0 h 584775"/>
              <a:gd name="connsiteX15" fmla="*/ 7611291 w 12192000"/>
              <a:gd name="connsiteY15" fmla="*/ 0 h 584775"/>
              <a:gd name="connsiteX16" fmla="*/ 7826103 w 12192000"/>
              <a:gd name="connsiteY16" fmla="*/ 0 h 584775"/>
              <a:gd name="connsiteX17" fmla="*/ 8528594 w 12192000"/>
              <a:gd name="connsiteY17" fmla="*/ 0 h 584775"/>
              <a:gd name="connsiteX18" fmla="*/ 8743406 w 12192000"/>
              <a:gd name="connsiteY18" fmla="*/ 0 h 584775"/>
              <a:gd name="connsiteX19" fmla="*/ 9567817 w 12192000"/>
              <a:gd name="connsiteY19" fmla="*/ 0 h 584775"/>
              <a:gd name="connsiteX20" fmla="*/ 10270309 w 12192000"/>
              <a:gd name="connsiteY20" fmla="*/ 0 h 584775"/>
              <a:gd name="connsiteX21" fmla="*/ 10607040 w 12192000"/>
              <a:gd name="connsiteY21" fmla="*/ 0 h 584775"/>
              <a:gd name="connsiteX22" fmla="*/ 11065691 w 12192000"/>
              <a:gd name="connsiteY22" fmla="*/ 0 h 584775"/>
              <a:gd name="connsiteX23" fmla="*/ 11280503 w 12192000"/>
              <a:gd name="connsiteY23" fmla="*/ 0 h 584775"/>
              <a:gd name="connsiteX24" fmla="*/ 11495314 w 12192000"/>
              <a:gd name="connsiteY24" fmla="*/ 0 h 584775"/>
              <a:gd name="connsiteX25" fmla="*/ 12192000 w 12192000"/>
              <a:gd name="connsiteY25" fmla="*/ 0 h 584775"/>
              <a:gd name="connsiteX26" fmla="*/ 12192000 w 12192000"/>
              <a:gd name="connsiteY26" fmla="*/ 584775 h 584775"/>
              <a:gd name="connsiteX27" fmla="*/ 11855269 w 12192000"/>
              <a:gd name="connsiteY27" fmla="*/ 584775 h 584775"/>
              <a:gd name="connsiteX28" fmla="*/ 11396617 w 12192000"/>
              <a:gd name="connsiteY28" fmla="*/ 584775 h 584775"/>
              <a:gd name="connsiteX29" fmla="*/ 10937966 w 12192000"/>
              <a:gd name="connsiteY29" fmla="*/ 584775 h 584775"/>
              <a:gd name="connsiteX30" fmla="*/ 10723154 w 12192000"/>
              <a:gd name="connsiteY30" fmla="*/ 584775 h 584775"/>
              <a:gd name="connsiteX31" fmla="*/ 10020663 w 12192000"/>
              <a:gd name="connsiteY31" fmla="*/ 584775 h 584775"/>
              <a:gd name="connsiteX32" fmla="*/ 9318171 w 12192000"/>
              <a:gd name="connsiteY32" fmla="*/ 584775 h 584775"/>
              <a:gd name="connsiteX33" fmla="*/ 8737600 w 12192000"/>
              <a:gd name="connsiteY33" fmla="*/ 584775 h 584775"/>
              <a:gd name="connsiteX34" fmla="*/ 8157029 w 12192000"/>
              <a:gd name="connsiteY34" fmla="*/ 584775 h 584775"/>
              <a:gd name="connsiteX35" fmla="*/ 7698377 w 12192000"/>
              <a:gd name="connsiteY35" fmla="*/ 584775 h 584775"/>
              <a:gd name="connsiteX36" fmla="*/ 6995886 w 12192000"/>
              <a:gd name="connsiteY36" fmla="*/ 584775 h 584775"/>
              <a:gd name="connsiteX37" fmla="*/ 6415314 w 12192000"/>
              <a:gd name="connsiteY37" fmla="*/ 584775 h 584775"/>
              <a:gd name="connsiteX38" fmla="*/ 6200503 w 12192000"/>
              <a:gd name="connsiteY38" fmla="*/ 584775 h 584775"/>
              <a:gd name="connsiteX39" fmla="*/ 5619931 w 12192000"/>
              <a:gd name="connsiteY39" fmla="*/ 584775 h 584775"/>
              <a:gd name="connsiteX40" fmla="*/ 5405120 w 12192000"/>
              <a:gd name="connsiteY40" fmla="*/ 584775 h 584775"/>
              <a:gd name="connsiteX41" fmla="*/ 4580709 w 12192000"/>
              <a:gd name="connsiteY41" fmla="*/ 584775 h 584775"/>
              <a:gd name="connsiteX42" fmla="*/ 3756297 w 12192000"/>
              <a:gd name="connsiteY42" fmla="*/ 584775 h 584775"/>
              <a:gd name="connsiteX43" fmla="*/ 3541486 w 12192000"/>
              <a:gd name="connsiteY43" fmla="*/ 584775 h 584775"/>
              <a:gd name="connsiteX44" fmla="*/ 3082834 w 12192000"/>
              <a:gd name="connsiteY44" fmla="*/ 584775 h 584775"/>
              <a:gd name="connsiteX45" fmla="*/ 2746103 w 12192000"/>
              <a:gd name="connsiteY45" fmla="*/ 584775 h 584775"/>
              <a:gd name="connsiteX46" fmla="*/ 2043611 w 12192000"/>
              <a:gd name="connsiteY46" fmla="*/ 584775 h 584775"/>
              <a:gd name="connsiteX47" fmla="*/ 1584960 w 12192000"/>
              <a:gd name="connsiteY47" fmla="*/ 584775 h 584775"/>
              <a:gd name="connsiteX48" fmla="*/ 882469 w 12192000"/>
              <a:gd name="connsiteY48" fmla="*/ 584775 h 584775"/>
              <a:gd name="connsiteX49" fmla="*/ 0 w 12192000"/>
              <a:gd name="connsiteY49" fmla="*/ 584775 h 584775"/>
              <a:gd name="connsiteX50" fmla="*/ 0 w 12192000"/>
              <a:gd name="connsiteY50"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84775" fill="none" extrusionOk="0">
                <a:moveTo>
                  <a:pt x="0" y="0"/>
                </a:moveTo>
                <a:cubicBezTo>
                  <a:pt x="55609" y="-12510"/>
                  <a:pt x="116889" y="23967"/>
                  <a:pt x="214811" y="0"/>
                </a:cubicBezTo>
                <a:cubicBezTo>
                  <a:pt x="312733" y="-23967"/>
                  <a:pt x="376597" y="842"/>
                  <a:pt x="429623" y="0"/>
                </a:cubicBezTo>
                <a:cubicBezTo>
                  <a:pt x="482649" y="-842"/>
                  <a:pt x="675423" y="34848"/>
                  <a:pt x="766354" y="0"/>
                </a:cubicBezTo>
                <a:cubicBezTo>
                  <a:pt x="857285" y="-34848"/>
                  <a:pt x="1119291" y="21507"/>
                  <a:pt x="1468846" y="0"/>
                </a:cubicBezTo>
                <a:cubicBezTo>
                  <a:pt x="1818401" y="-21507"/>
                  <a:pt x="1652706" y="11036"/>
                  <a:pt x="1805577" y="0"/>
                </a:cubicBezTo>
                <a:cubicBezTo>
                  <a:pt x="1958448" y="-11036"/>
                  <a:pt x="2192486" y="10953"/>
                  <a:pt x="2508069" y="0"/>
                </a:cubicBezTo>
                <a:cubicBezTo>
                  <a:pt x="2823652" y="-10953"/>
                  <a:pt x="2845144" y="38169"/>
                  <a:pt x="2966720" y="0"/>
                </a:cubicBezTo>
                <a:cubicBezTo>
                  <a:pt x="3088296" y="-38169"/>
                  <a:pt x="3522370" y="4946"/>
                  <a:pt x="3669211" y="0"/>
                </a:cubicBezTo>
                <a:cubicBezTo>
                  <a:pt x="3816052" y="-4946"/>
                  <a:pt x="3800949" y="2040"/>
                  <a:pt x="3884023" y="0"/>
                </a:cubicBezTo>
                <a:cubicBezTo>
                  <a:pt x="3967097" y="-2040"/>
                  <a:pt x="4416323" y="90784"/>
                  <a:pt x="4708434" y="0"/>
                </a:cubicBezTo>
                <a:cubicBezTo>
                  <a:pt x="5000545" y="-90784"/>
                  <a:pt x="5133073" y="28498"/>
                  <a:pt x="5410926" y="0"/>
                </a:cubicBezTo>
                <a:cubicBezTo>
                  <a:pt x="5688779" y="-28498"/>
                  <a:pt x="5610265" y="9417"/>
                  <a:pt x="5747657" y="0"/>
                </a:cubicBezTo>
                <a:cubicBezTo>
                  <a:pt x="5885049" y="-9417"/>
                  <a:pt x="6286638" y="17008"/>
                  <a:pt x="6572069" y="0"/>
                </a:cubicBezTo>
                <a:cubicBezTo>
                  <a:pt x="6857500" y="-17008"/>
                  <a:pt x="6888767" y="27706"/>
                  <a:pt x="7030720" y="0"/>
                </a:cubicBezTo>
                <a:cubicBezTo>
                  <a:pt x="7172673" y="-27706"/>
                  <a:pt x="7446450" y="14693"/>
                  <a:pt x="7611291" y="0"/>
                </a:cubicBezTo>
                <a:cubicBezTo>
                  <a:pt x="7776132" y="-14693"/>
                  <a:pt x="7769372" y="25425"/>
                  <a:pt x="7826103" y="0"/>
                </a:cubicBezTo>
                <a:cubicBezTo>
                  <a:pt x="7882834" y="-25425"/>
                  <a:pt x="8271401" y="20338"/>
                  <a:pt x="8528594" y="0"/>
                </a:cubicBezTo>
                <a:cubicBezTo>
                  <a:pt x="8785787" y="-20338"/>
                  <a:pt x="8654376" y="2537"/>
                  <a:pt x="8743406" y="0"/>
                </a:cubicBezTo>
                <a:cubicBezTo>
                  <a:pt x="8832436" y="-2537"/>
                  <a:pt x="9394102" y="57194"/>
                  <a:pt x="9567817" y="0"/>
                </a:cubicBezTo>
                <a:cubicBezTo>
                  <a:pt x="9741532" y="-57194"/>
                  <a:pt x="9963764" y="63149"/>
                  <a:pt x="10270309" y="0"/>
                </a:cubicBezTo>
                <a:cubicBezTo>
                  <a:pt x="10576854" y="-63149"/>
                  <a:pt x="10485514" y="31750"/>
                  <a:pt x="10607040" y="0"/>
                </a:cubicBezTo>
                <a:cubicBezTo>
                  <a:pt x="10728566" y="-31750"/>
                  <a:pt x="10882269" y="1837"/>
                  <a:pt x="11065691" y="0"/>
                </a:cubicBezTo>
                <a:cubicBezTo>
                  <a:pt x="11249113" y="-1837"/>
                  <a:pt x="11203405" y="17347"/>
                  <a:pt x="11280503" y="0"/>
                </a:cubicBezTo>
                <a:cubicBezTo>
                  <a:pt x="11357601" y="-17347"/>
                  <a:pt x="11411526" y="10328"/>
                  <a:pt x="11495314" y="0"/>
                </a:cubicBezTo>
                <a:cubicBezTo>
                  <a:pt x="11579102" y="-10328"/>
                  <a:pt x="11989941" y="37069"/>
                  <a:pt x="12192000" y="0"/>
                </a:cubicBezTo>
                <a:cubicBezTo>
                  <a:pt x="12216923" y="235864"/>
                  <a:pt x="12173952" y="398606"/>
                  <a:pt x="12192000" y="584775"/>
                </a:cubicBezTo>
                <a:cubicBezTo>
                  <a:pt x="12100524" y="625153"/>
                  <a:pt x="12012211" y="557154"/>
                  <a:pt x="11855269" y="584775"/>
                </a:cubicBezTo>
                <a:cubicBezTo>
                  <a:pt x="11698327" y="612396"/>
                  <a:pt x="11537096" y="552041"/>
                  <a:pt x="11396617" y="584775"/>
                </a:cubicBezTo>
                <a:cubicBezTo>
                  <a:pt x="11256138" y="617509"/>
                  <a:pt x="11103241" y="578214"/>
                  <a:pt x="10937966" y="584775"/>
                </a:cubicBezTo>
                <a:cubicBezTo>
                  <a:pt x="10772691" y="591336"/>
                  <a:pt x="10805519" y="565568"/>
                  <a:pt x="10723154" y="584775"/>
                </a:cubicBezTo>
                <a:cubicBezTo>
                  <a:pt x="10640789" y="603982"/>
                  <a:pt x="10352398" y="519023"/>
                  <a:pt x="10020663" y="584775"/>
                </a:cubicBezTo>
                <a:cubicBezTo>
                  <a:pt x="9688928" y="650527"/>
                  <a:pt x="9502474" y="575791"/>
                  <a:pt x="9318171" y="584775"/>
                </a:cubicBezTo>
                <a:cubicBezTo>
                  <a:pt x="9133868" y="593759"/>
                  <a:pt x="9003090" y="567701"/>
                  <a:pt x="8737600" y="584775"/>
                </a:cubicBezTo>
                <a:cubicBezTo>
                  <a:pt x="8472110" y="601849"/>
                  <a:pt x="8355384" y="553441"/>
                  <a:pt x="8157029" y="584775"/>
                </a:cubicBezTo>
                <a:cubicBezTo>
                  <a:pt x="7958674" y="616109"/>
                  <a:pt x="7872718" y="562101"/>
                  <a:pt x="7698377" y="584775"/>
                </a:cubicBezTo>
                <a:cubicBezTo>
                  <a:pt x="7524036" y="607449"/>
                  <a:pt x="7315675" y="522997"/>
                  <a:pt x="6995886" y="584775"/>
                </a:cubicBezTo>
                <a:cubicBezTo>
                  <a:pt x="6676097" y="646553"/>
                  <a:pt x="6578431" y="536692"/>
                  <a:pt x="6415314" y="584775"/>
                </a:cubicBezTo>
                <a:cubicBezTo>
                  <a:pt x="6252197" y="632858"/>
                  <a:pt x="6264588" y="581080"/>
                  <a:pt x="6200503" y="584775"/>
                </a:cubicBezTo>
                <a:cubicBezTo>
                  <a:pt x="6136418" y="588470"/>
                  <a:pt x="5896971" y="518476"/>
                  <a:pt x="5619931" y="584775"/>
                </a:cubicBezTo>
                <a:cubicBezTo>
                  <a:pt x="5342891" y="651074"/>
                  <a:pt x="5502460" y="571581"/>
                  <a:pt x="5405120" y="584775"/>
                </a:cubicBezTo>
                <a:cubicBezTo>
                  <a:pt x="5307780" y="597969"/>
                  <a:pt x="4762985" y="568637"/>
                  <a:pt x="4580709" y="584775"/>
                </a:cubicBezTo>
                <a:cubicBezTo>
                  <a:pt x="4398433" y="600913"/>
                  <a:pt x="4062970" y="542197"/>
                  <a:pt x="3756297" y="584775"/>
                </a:cubicBezTo>
                <a:cubicBezTo>
                  <a:pt x="3449624" y="627353"/>
                  <a:pt x="3644138" y="566991"/>
                  <a:pt x="3541486" y="584775"/>
                </a:cubicBezTo>
                <a:cubicBezTo>
                  <a:pt x="3438834" y="602559"/>
                  <a:pt x="3233049" y="548042"/>
                  <a:pt x="3082834" y="584775"/>
                </a:cubicBezTo>
                <a:cubicBezTo>
                  <a:pt x="2932619" y="621508"/>
                  <a:pt x="2902019" y="557491"/>
                  <a:pt x="2746103" y="584775"/>
                </a:cubicBezTo>
                <a:cubicBezTo>
                  <a:pt x="2590187" y="612059"/>
                  <a:pt x="2287416" y="521683"/>
                  <a:pt x="2043611" y="584775"/>
                </a:cubicBezTo>
                <a:cubicBezTo>
                  <a:pt x="1799806" y="647867"/>
                  <a:pt x="1743625" y="547406"/>
                  <a:pt x="1584960" y="584775"/>
                </a:cubicBezTo>
                <a:cubicBezTo>
                  <a:pt x="1426295" y="622144"/>
                  <a:pt x="1101666" y="505620"/>
                  <a:pt x="882469" y="584775"/>
                </a:cubicBezTo>
                <a:cubicBezTo>
                  <a:pt x="663272" y="663930"/>
                  <a:pt x="402560" y="557629"/>
                  <a:pt x="0" y="584775"/>
                </a:cubicBezTo>
                <a:cubicBezTo>
                  <a:pt x="-984" y="304449"/>
                  <a:pt x="22448" y="214742"/>
                  <a:pt x="0" y="0"/>
                </a:cubicBezTo>
                <a:close/>
              </a:path>
              <a:path w="12192000" h="584775" stroke="0" extrusionOk="0">
                <a:moveTo>
                  <a:pt x="0" y="0"/>
                </a:moveTo>
                <a:cubicBezTo>
                  <a:pt x="249324" y="-53940"/>
                  <a:pt x="297273" y="10188"/>
                  <a:pt x="580571" y="0"/>
                </a:cubicBezTo>
                <a:cubicBezTo>
                  <a:pt x="863869" y="-10188"/>
                  <a:pt x="720646" y="19510"/>
                  <a:pt x="795383" y="0"/>
                </a:cubicBezTo>
                <a:cubicBezTo>
                  <a:pt x="870120" y="-19510"/>
                  <a:pt x="912284" y="5566"/>
                  <a:pt x="1010194" y="0"/>
                </a:cubicBezTo>
                <a:cubicBezTo>
                  <a:pt x="1108104" y="-5566"/>
                  <a:pt x="1394759" y="39602"/>
                  <a:pt x="1712686" y="0"/>
                </a:cubicBezTo>
                <a:cubicBezTo>
                  <a:pt x="2030613" y="-39602"/>
                  <a:pt x="2151358" y="24426"/>
                  <a:pt x="2537097" y="0"/>
                </a:cubicBezTo>
                <a:cubicBezTo>
                  <a:pt x="2922836" y="-24426"/>
                  <a:pt x="2795357" y="15280"/>
                  <a:pt x="2873829" y="0"/>
                </a:cubicBezTo>
                <a:cubicBezTo>
                  <a:pt x="2952301" y="-15280"/>
                  <a:pt x="3027302" y="16209"/>
                  <a:pt x="3088640" y="0"/>
                </a:cubicBezTo>
                <a:cubicBezTo>
                  <a:pt x="3149978" y="-16209"/>
                  <a:pt x="3236229" y="3837"/>
                  <a:pt x="3303451" y="0"/>
                </a:cubicBezTo>
                <a:cubicBezTo>
                  <a:pt x="3370673" y="-3837"/>
                  <a:pt x="3764550" y="36056"/>
                  <a:pt x="3884023" y="0"/>
                </a:cubicBezTo>
                <a:cubicBezTo>
                  <a:pt x="4003496" y="-36056"/>
                  <a:pt x="4170506" y="5054"/>
                  <a:pt x="4342674" y="0"/>
                </a:cubicBezTo>
                <a:cubicBezTo>
                  <a:pt x="4514842" y="-5054"/>
                  <a:pt x="4987506" y="77780"/>
                  <a:pt x="5167086" y="0"/>
                </a:cubicBezTo>
                <a:cubicBezTo>
                  <a:pt x="5346666" y="-77780"/>
                  <a:pt x="5293636" y="7445"/>
                  <a:pt x="5381897" y="0"/>
                </a:cubicBezTo>
                <a:cubicBezTo>
                  <a:pt x="5470158" y="-7445"/>
                  <a:pt x="6033944" y="75476"/>
                  <a:pt x="6206309" y="0"/>
                </a:cubicBezTo>
                <a:cubicBezTo>
                  <a:pt x="6378674" y="-75476"/>
                  <a:pt x="6512724" y="59620"/>
                  <a:pt x="6786880" y="0"/>
                </a:cubicBezTo>
                <a:cubicBezTo>
                  <a:pt x="7061036" y="-59620"/>
                  <a:pt x="7230730" y="62295"/>
                  <a:pt x="7367451" y="0"/>
                </a:cubicBezTo>
                <a:cubicBezTo>
                  <a:pt x="7504172" y="-62295"/>
                  <a:pt x="7612849" y="46426"/>
                  <a:pt x="7826103" y="0"/>
                </a:cubicBezTo>
                <a:cubicBezTo>
                  <a:pt x="8039357" y="-46426"/>
                  <a:pt x="8084153" y="261"/>
                  <a:pt x="8162834" y="0"/>
                </a:cubicBezTo>
                <a:cubicBezTo>
                  <a:pt x="8241515" y="-261"/>
                  <a:pt x="8437807" y="2794"/>
                  <a:pt x="8621486" y="0"/>
                </a:cubicBezTo>
                <a:cubicBezTo>
                  <a:pt x="8805165" y="-2794"/>
                  <a:pt x="9211798" y="29936"/>
                  <a:pt x="9445897" y="0"/>
                </a:cubicBezTo>
                <a:cubicBezTo>
                  <a:pt x="9679996" y="-29936"/>
                  <a:pt x="9913978" y="21329"/>
                  <a:pt x="10148389" y="0"/>
                </a:cubicBezTo>
                <a:cubicBezTo>
                  <a:pt x="10382800" y="-21329"/>
                  <a:pt x="10718347" y="1637"/>
                  <a:pt x="10972800" y="0"/>
                </a:cubicBezTo>
                <a:cubicBezTo>
                  <a:pt x="11227253" y="-1637"/>
                  <a:pt x="11349828" y="47547"/>
                  <a:pt x="11553371" y="0"/>
                </a:cubicBezTo>
                <a:cubicBezTo>
                  <a:pt x="11756914" y="-47547"/>
                  <a:pt x="11991737" y="30273"/>
                  <a:pt x="12192000" y="0"/>
                </a:cubicBezTo>
                <a:cubicBezTo>
                  <a:pt x="12201255" y="284964"/>
                  <a:pt x="12186235" y="318362"/>
                  <a:pt x="12192000" y="584775"/>
                </a:cubicBezTo>
                <a:cubicBezTo>
                  <a:pt x="12101657" y="602913"/>
                  <a:pt x="11972093" y="564575"/>
                  <a:pt x="11855269" y="584775"/>
                </a:cubicBezTo>
                <a:cubicBezTo>
                  <a:pt x="11738445" y="604975"/>
                  <a:pt x="11383013" y="517856"/>
                  <a:pt x="11152777" y="584775"/>
                </a:cubicBezTo>
                <a:cubicBezTo>
                  <a:pt x="10922541" y="651694"/>
                  <a:pt x="10606983" y="578036"/>
                  <a:pt x="10328366" y="584775"/>
                </a:cubicBezTo>
                <a:cubicBezTo>
                  <a:pt x="10049749" y="591514"/>
                  <a:pt x="10206557" y="569618"/>
                  <a:pt x="10113554" y="584775"/>
                </a:cubicBezTo>
                <a:cubicBezTo>
                  <a:pt x="10020551" y="599932"/>
                  <a:pt x="9787190" y="558969"/>
                  <a:pt x="9654903" y="584775"/>
                </a:cubicBezTo>
                <a:cubicBezTo>
                  <a:pt x="9522616" y="610581"/>
                  <a:pt x="9450967" y="565792"/>
                  <a:pt x="9318171" y="584775"/>
                </a:cubicBezTo>
                <a:cubicBezTo>
                  <a:pt x="9185375" y="603758"/>
                  <a:pt x="9175018" y="580873"/>
                  <a:pt x="9103360" y="584775"/>
                </a:cubicBezTo>
                <a:cubicBezTo>
                  <a:pt x="9031702" y="588677"/>
                  <a:pt x="8898995" y="557416"/>
                  <a:pt x="8766629" y="584775"/>
                </a:cubicBezTo>
                <a:cubicBezTo>
                  <a:pt x="8634263" y="612134"/>
                  <a:pt x="8311918" y="579231"/>
                  <a:pt x="8064137" y="584775"/>
                </a:cubicBezTo>
                <a:cubicBezTo>
                  <a:pt x="7816356" y="590319"/>
                  <a:pt x="7809920" y="545819"/>
                  <a:pt x="7727406" y="584775"/>
                </a:cubicBezTo>
                <a:cubicBezTo>
                  <a:pt x="7644892" y="623731"/>
                  <a:pt x="7504314" y="565031"/>
                  <a:pt x="7390674" y="584775"/>
                </a:cubicBezTo>
                <a:cubicBezTo>
                  <a:pt x="7277034" y="604519"/>
                  <a:pt x="7010747" y="568720"/>
                  <a:pt x="6688183" y="584775"/>
                </a:cubicBezTo>
                <a:cubicBezTo>
                  <a:pt x="6365619" y="600830"/>
                  <a:pt x="6035651" y="498930"/>
                  <a:pt x="5863771" y="584775"/>
                </a:cubicBezTo>
                <a:cubicBezTo>
                  <a:pt x="5691891" y="670620"/>
                  <a:pt x="5347653" y="505917"/>
                  <a:pt x="5039360" y="584775"/>
                </a:cubicBezTo>
                <a:cubicBezTo>
                  <a:pt x="4731067" y="663633"/>
                  <a:pt x="4608333" y="568960"/>
                  <a:pt x="4458789" y="584775"/>
                </a:cubicBezTo>
                <a:cubicBezTo>
                  <a:pt x="4309245" y="600590"/>
                  <a:pt x="3978125" y="572518"/>
                  <a:pt x="3756297" y="584775"/>
                </a:cubicBezTo>
                <a:cubicBezTo>
                  <a:pt x="3534469" y="597032"/>
                  <a:pt x="3575836" y="547292"/>
                  <a:pt x="3419566" y="584775"/>
                </a:cubicBezTo>
                <a:cubicBezTo>
                  <a:pt x="3263296" y="622258"/>
                  <a:pt x="2896301" y="549554"/>
                  <a:pt x="2595154" y="584775"/>
                </a:cubicBezTo>
                <a:cubicBezTo>
                  <a:pt x="2294007" y="619996"/>
                  <a:pt x="2465947" y="574876"/>
                  <a:pt x="2380343" y="584775"/>
                </a:cubicBezTo>
                <a:cubicBezTo>
                  <a:pt x="2294739" y="594674"/>
                  <a:pt x="2011036" y="520878"/>
                  <a:pt x="1677851" y="584775"/>
                </a:cubicBezTo>
                <a:cubicBezTo>
                  <a:pt x="1344666" y="648672"/>
                  <a:pt x="1435611" y="556618"/>
                  <a:pt x="1341120" y="584775"/>
                </a:cubicBezTo>
                <a:cubicBezTo>
                  <a:pt x="1246629" y="612932"/>
                  <a:pt x="1097379" y="552691"/>
                  <a:pt x="1004389" y="584775"/>
                </a:cubicBezTo>
                <a:cubicBezTo>
                  <a:pt x="911399" y="616859"/>
                  <a:pt x="378681" y="472360"/>
                  <a:pt x="0" y="584775"/>
                </a:cubicBezTo>
                <a:cubicBezTo>
                  <a:pt x="-20139" y="440617"/>
                  <a:pt x="28025" y="286105"/>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3799425341">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レプリコン・ワクチン・プラットフォーム</a:t>
            </a:r>
            <a:endParaRPr lang="en-US" altLang="ja-JP" sz="3200" b="1" dirty="0">
              <a:latin typeface="Maiandra GD" panose="020E0502030308020204" pitchFamily="34" charset="0"/>
              <a:ea typeface="HG丸ｺﾞｼｯｸM-PRO" panose="020F0600000000000000" pitchFamily="50" charset="-128"/>
            </a:endParaRPr>
          </a:p>
        </p:txBody>
      </p:sp>
      <p:pic>
        <p:nvPicPr>
          <p:cNvPr id="4098" name="Picture 2" descr="男性の全身のイラスト（人体）">
            <a:extLst>
              <a:ext uri="{FF2B5EF4-FFF2-40B4-BE49-F238E27FC236}">
                <a16:creationId xmlns:a16="http://schemas.microsoft.com/office/drawing/2014/main" id="{3365A5B3-9C62-C1CC-9F40-EBC1D0AAA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3099" y="801568"/>
            <a:ext cx="3240101" cy="58697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コロナウイルスのワクチンのイラスト">
            <a:extLst>
              <a:ext uri="{FF2B5EF4-FFF2-40B4-BE49-F238E27FC236}">
                <a16:creationId xmlns:a16="http://schemas.microsoft.com/office/drawing/2014/main" id="{94C62C85-B813-624C-782A-EAC68C671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36" y="2005245"/>
            <a:ext cx="2001977" cy="2373886"/>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284097F7-8ED2-E22C-30D3-5ECC21B82B14}"/>
              </a:ext>
            </a:extLst>
          </p:cNvPr>
          <p:cNvSpPr txBox="1"/>
          <p:nvPr/>
        </p:nvSpPr>
        <p:spPr>
          <a:xfrm>
            <a:off x="189216" y="1640166"/>
            <a:ext cx="2639191" cy="400110"/>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レプリコン・ワクチン</a:t>
            </a:r>
          </a:p>
        </p:txBody>
      </p:sp>
      <p:pic>
        <p:nvPicPr>
          <p:cNvPr id="21" name="図 20">
            <a:extLst>
              <a:ext uri="{FF2B5EF4-FFF2-40B4-BE49-F238E27FC236}">
                <a16:creationId xmlns:a16="http://schemas.microsoft.com/office/drawing/2014/main" id="{3152C46A-C373-B3E8-6191-F13713040CFF}"/>
              </a:ext>
            </a:extLst>
          </p:cNvPr>
          <p:cNvPicPr>
            <a:picLocks noChangeAspect="1"/>
          </p:cNvPicPr>
          <p:nvPr/>
        </p:nvPicPr>
        <p:blipFill>
          <a:blip r:embed="rId6"/>
          <a:stretch>
            <a:fillRect/>
          </a:stretch>
        </p:blipFill>
        <p:spPr>
          <a:xfrm rot="1050571">
            <a:off x="3916717" y="4071641"/>
            <a:ext cx="304780" cy="1097682"/>
          </a:xfrm>
          <a:prstGeom prst="rect">
            <a:avLst/>
          </a:prstGeom>
        </p:spPr>
      </p:pic>
      <p:pic>
        <p:nvPicPr>
          <p:cNvPr id="26" name="図 25">
            <a:extLst>
              <a:ext uri="{FF2B5EF4-FFF2-40B4-BE49-F238E27FC236}">
                <a16:creationId xmlns:a16="http://schemas.microsoft.com/office/drawing/2014/main" id="{5203769D-F1B2-6AA0-EAF5-4354602E58BC}"/>
              </a:ext>
            </a:extLst>
          </p:cNvPr>
          <p:cNvPicPr>
            <a:picLocks noChangeAspect="1"/>
          </p:cNvPicPr>
          <p:nvPr/>
        </p:nvPicPr>
        <p:blipFill>
          <a:blip r:embed="rId7"/>
          <a:stretch>
            <a:fillRect/>
          </a:stretch>
        </p:blipFill>
        <p:spPr>
          <a:xfrm>
            <a:off x="3251125" y="1280229"/>
            <a:ext cx="3524742" cy="1933845"/>
          </a:xfrm>
          <a:prstGeom prst="rect">
            <a:avLst/>
          </a:prstGeom>
        </p:spPr>
      </p:pic>
      <p:grpSp>
        <p:nvGrpSpPr>
          <p:cNvPr id="40" name="グループ化 39">
            <a:extLst>
              <a:ext uri="{FF2B5EF4-FFF2-40B4-BE49-F238E27FC236}">
                <a16:creationId xmlns:a16="http://schemas.microsoft.com/office/drawing/2014/main" id="{53C6DD90-1234-0707-8EF4-977CF84BB037}"/>
              </a:ext>
            </a:extLst>
          </p:cNvPr>
          <p:cNvGrpSpPr/>
          <p:nvPr/>
        </p:nvGrpSpPr>
        <p:grpSpPr>
          <a:xfrm>
            <a:off x="4498177" y="4464154"/>
            <a:ext cx="717176" cy="723845"/>
            <a:chOff x="2632535" y="2752210"/>
            <a:chExt cx="1398493" cy="1203072"/>
          </a:xfrm>
        </p:grpSpPr>
        <p:sp>
          <p:nvSpPr>
            <p:cNvPr id="42" name="雲 41">
              <a:extLst>
                <a:ext uri="{FF2B5EF4-FFF2-40B4-BE49-F238E27FC236}">
                  <a16:creationId xmlns:a16="http://schemas.microsoft.com/office/drawing/2014/main" id="{0F54E542-C5EB-9FA2-2476-60957175C37A}"/>
                </a:ext>
              </a:extLst>
            </p:cNvPr>
            <p:cNvSpPr/>
            <p:nvPr/>
          </p:nvSpPr>
          <p:spPr>
            <a:xfrm>
              <a:off x="2632535" y="2761880"/>
              <a:ext cx="1398493" cy="1193402"/>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雲 43">
              <a:extLst>
                <a:ext uri="{FF2B5EF4-FFF2-40B4-BE49-F238E27FC236}">
                  <a16:creationId xmlns:a16="http://schemas.microsoft.com/office/drawing/2014/main" id="{8187E612-37FD-6047-1F3D-F2B338D96C6D}"/>
                </a:ext>
              </a:extLst>
            </p:cNvPr>
            <p:cNvSpPr/>
            <p:nvPr/>
          </p:nvSpPr>
          <p:spPr>
            <a:xfrm rot="7487964">
              <a:off x="2798148" y="2743479"/>
              <a:ext cx="1001806" cy="1019268"/>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雲 45">
              <a:extLst>
                <a:ext uri="{FF2B5EF4-FFF2-40B4-BE49-F238E27FC236}">
                  <a16:creationId xmlns:a16="http://schemas.microsoft.com/office/drawing/2014/main" id="{47EC5B07-79E6-09A7-A8B7-CEBD0F421637}"/>
                </a:ext>
              </a:extLst>
            </p:cNvPr>
            <p:cNvSpPr/>
            <p:nvPr/>
          </p:nvSpPr>
          <p:spPr>
            <a:xfrm rot="5051439">
              <a:off x="2895448" y="2936292"/>
              <a:ext cx="807205" cy="685279"/>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雲 47">
              <a:extLst>
                <a:ext uri="{FF2B5EF4-FFF2-40B4-BE49-F238E27FC236}">
                  <a16:creationId xmlns:a16="http://schemas.microsoft.com/office/drawing/2014/main" id="{2219253D-762F-0BB9-AFE7-96DA994BC74C}"/>
                </a:ext>
              </a:extLst>
            </p:cNvPr>
            <p:cNvSpPr/>
            <p:nvPr/>
          </p:nvSpPr>
          <p:spPr>
            <a:xfrm rot="5051439">
              <a:off x="3122545" y="3106811"/>
              <a:ext cx="470952" cy="430756"/>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96" name="楕円 4095">
            <a:extLst>
              <a:ext uri="{FF2B5EF4-FFF2-40B4-BE49-F238E27FC236}">
                <a16:creationId xmlns:a16="http://schemas.microsoft.com/office/drawing/2014/main" id="{53D31D7B-B90D-FE2B-AE82-0BCA0319DD83}"/>
              </a:ext>
            </a:extLst>
          </p:cNvPr>
          <p:cNvSpPr/>
          <p:nvPr/>
        </p:nvSpPr>
        <p:spPr>
          <a:xfrm>
            <a:off x="3577872" y="3906765"/>
            <a:ext cx="1854076" cy="1671006"/>
          </a:xfrm>
          <a:custGeom>
            <a:avLst/>
            <a:gdLst>
              <a:gd name="connsiteX0" fmla="*/ 0 w 1854076"/>
              <a:gd name="connsiteY0" fmla="*/ 835503 h 1671006"/>
              <a:gd name="connsiteX1" fmla="*/ 927038 w 1854076"/>
              <a:gd name="connsiteY1" fmla="*/ 0 h 1671006"/>
              <a:gd name="connsiteX2" fmla="*/ 1854076 w 1854076"/>
              <a:gd name="connsiteY2" fmla="*/ 835503 h 1671006"/>
              <a:gd name="connsiteX3" fmla="*/ 927038 w 1854076"/>
              <a:gd name="connsiteY3" fmla="*/ 1671006 h 1671006"/>
              <a:gd name="connsiteX4" fmla="*/ 0 w 1854076"/>
              <a:gd name="connsiteY4" fmla="*/ 835503 h 167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076" h="1671006" extrusionOk="0">
                <a:moveTo>
                  <a:pt x="0" y="835503"/>
                </a:moveTo>
                <a:cubicBezTo>
                  <a:pt x="-92983" y="264725"/>
                  <a:pt x="425852" y="-3922"/>
                  <a:pt x="927038" y="0"/>
                </a:cubicBezTo>
                <a:cubicBezTo>
                  <a:pt x="1371989" y="37665"/>
                  <a:pt x="1945757" y="346709"/>
                  <a:pt x="1854076" y="835503"/>
                </a:cubicBezTo>
                <a:cubicBezTo>
                  <a:pt x="1787145" y="1163496"/>
                  <a:pt x="1414581" y="1747073"/>
                  <a:pt x="927038" y="1671006"/>
                </a:cubicBezTo>
                <a:cubicBezTo>
                  <a:pt x="466643" y="1599831"/>
                  <a:pt x="127086" y="1286481"/>
                  <a:pt x="0" y="835503"/>
                </a:cubicBezTo>
                <a:close/>
              </a:path>
            </a:pathLst>
          </a:custGeom>
          <a:noFill/>
          <a:ln w="9525">
            <a:solidFill>
              <a:srgbClr val="FF0000"/>
            </a:solidFill>
            <a:prstDash val="sysDot"/>
            <a:extLst>
              <a:ext uri="{C807C97D-BFC1-408E-A445-0C87EB9F89A2}">
                <ask:lineSketchStyleProps xmlns:ask="http://schemas.microsoft.com/office/drawing/2018/sketchyshapes" sd="879248734">
                  <a:prstGeom prst="ellipse">
                    <a:avLst/>
                  </a:prstGeom>
                  <ask:type>
                    <ask:lineSketchScribble/>
                  </ask:type>
                </ask:lineSketchStyleProps>
              </a:ext>
            </a:extLs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99" name="直線矢印コネクタ 4098">
            <a:extLst>
              <a:ext uri="{FF2B5EF4-FFF2-40B4-BE49-F238E27FC236}">
                <a16:creationId xmlns:a16="http://schemas.microsoft.com/office/drawing/2014/main" id="{2CF82856-2212-0443-10A7-5FDBA9E5834F}"/>
              </a:ext>
            </a:extLst>
          </p:cNvPr>
          <p:cNvCxnSpPr>
            <a:cxnSpLocks/>
            <a:stCxn id="49" idx="1"/>
          </p:cNvCxnSpPr>
          <p:nvPr/>
        </p:nvCxnSpPr>
        <p:spPr>
          <a:xfrm flipV="1">
            <a:off x="3763218" y="2543415"/>
            <a:ext cx="1127665" cy="1531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3" name="直線矢印コネクタ 4102">
            <a:extLst>
              <a:ext uri="{FF2B5EF4-FFF2-40B4-BE49-F238E27FC236}">
                <a16:creationId xmlns:a16="http://schemas.microsoft.com/office/drawing/2014/main" id="{84CDC960-8903-73A5-FA57-52FC2D87F59D}"/>
              </a:ext>
            </a:extLst>
          </p:cNvPr>
          <p:cNvCxnSpPr>
            <a:cxnSpLocks/>
            <a:stCxn id="49" idx="6"/>
          </p:cNvCxnSpPr>
          <p:nvPr/>
        </p:nvCxnSpPr>
        <p:spPr>
          <a:xfrm flipH="1" flipV="1">
            <a:off x="5038590" y="2568665"/>
            <a:ext cx="433422" cy="2147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14" name="テキスト ボックス 4113">
            <a:extLst>
              <a:ext uri="{FF2B5EF4-FFF2-40B4-BE49-F238E27FC236}">
                <a16:creationId xmlns:a16="http://schemas.microsoft.com/office/drawing/2014/main" id="{B351CFE4-6DC8-0098-2C1A-BCA09E578C1E}"/>
              </a:ext>
            </a:extLst>
          </p:cNvPr>
          <p:cNvSpPr txBox="1"/>
          <p:nvPr/>
        </p:nvSpPr>
        <p:spPr>
          <a:xfrm>
            <a:off x="3631879" y="5651876"/>
            <a:ext cx="1677521" cy="461665"/>
          </a:xfrm>
          <a:prstGeom prst="rect">
            <a:avLst/>
          </a:prstGeom>
          <a:noFill/>
        </p:spPr>
        <p:txBody>
          <a:bodyPr wrap="square" rtlCol="0">
            <a:spAutoFit/>
          </a:bodyPr>
          <a:lstStyle/>
          <a:p>
            <a:pPr algn="ctr"/>
            <a:r>
              <a:rPr lang="en-US" altLang="ja-JP" sz="2400" b="1" dirty="0">
                <a:latin typeface="BIZ UDPゴシック" panose="020B0400000000000000" pitchFamily="50" charset="-128"/>
                <a:ea typeface="BIZ UDPゴシック" panose="020B0400000000000000" pitchFamily="50" charset="-128"/>
              </a:rPr>
              <a:t>LNP</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131" name="テキスト ボックス 3130">
            <a:extLst>
              <a:ext uri="{FF2B5EF4-FFF2-40B4-BE49-F238E27FC236}">
                <a16:creationId xmlns:a16="http://schemas.microsoft.com/office/drawing/2014/main" id="{D5B026A7-0930-FB82-49F2-30F8B31A622D}"/>
              </a:ext>
            </a:extLst>
          </p:cNvPr>
          <p:cNvSpPr txBox="1"/>
          <p:nvPr/>
        </p:nvSpPr>
        <p:spPr>
          <a:xfrm>
            <a:off x="-58919" y="4354041"/>
            <a:ext cx="3273607" cy="923330"/>
          </a:xfrm>
          <a:prstGeom prst="rect">
            <a:avLst/>
          </a:prstGeom>
          <a:noFill/>
        </p:spPr>
        <p:txBody>
          <a:bodyPr wrap="square">
            <a:spAutoFit/>
          </a:bodyPr>
          <a:lstStyle/>
          <a:p>
            <a:pPr algn="ctr"/>
            <a:r>
              <a:rPr lang="en-US" altLang="ja-JP" b="1" dirty="0">
                <a:latin typeface="BIZ UDPゴシック" panose="020B0400000000000000" pitchFamily="50" charset="-128"/>
                <a:ea typeface="BIZ UDPゴシック" panose="020B0400000000000000" pitchFamily="50" charset="-128"/>
              </a:rPr>
              <a:t>1</a:t>
            </a:r>
            <a:r>
              <a:rPr lang="ja-JP" altLang="en-US" b="1" dirty="0">
                <a:latin typeface="BIZ UDPゴシック" panose="020B0400000000000000" pitchFamily="50" charset="-128"/>
                <a:ea typeface="BIZ UDPゴシック" panose="020B0400000000000000" pitchFamily="50" charset="-128"/>
              </a:rPr>
              <a:t>ガラスバイアル</a:t>
            </a:r>
            <a:endParaRPr lang="en-US" altLang="ja-JP" b="1" dirty="0">
              <a:latin typeface="BIZ UDPゴシック" panose="020B0400000000000000" pitchFamily="50" charset="-128"/>
              <a:ea typeface="BIZ UDPゴシック" panose="020B0400000000000000" pitchFamily="50" charset="-128"/>
            </a:endParaRPr>
          </a:p>
          <a:p>
            <a:pPr algn="ctr"/>
            <a:r>
              <a:rPr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12mL</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pPr algn="ctr"/>
            <a:r>
              <a:rPr lang="ja-JP" altLang="en-US" b="1" u="sng" dirty="0">
                <a:solidFill>
                  <a:srgbClr val="C00000"/>
                </a:solidFill>
                <a:latin typeface="BIZ UDPゴシック" panose="020B0400000000000000" pitchFamily="50" charset="-128"/>
                <a:ea typeface="BIZ UDPゴシック" panose="020B0400000000000000" pitchFamily="50" charset="-128"/>
              </a:rPr>
              <a:t>ｍＲＮＡ</a:t>
            </a:r>
            <a:r>
              <a:rPr lang="en-US" altLang="ja-JP" b="1" u="sng" dirty="0">
                <a:solidFill>
                  <a:srgbClr val="C00000"/>
                </a:solidFill>
                <a:latin typeface="BIZ UDPゴシック" panose="020B0400000000000000" pitchFamily="50" charset="-128"/>
                <a:ea typeface="BIZ UDPゴシック" panose="020B0400000000000000" pitchFamily="50" charset="-128"/>
              </a:rPr>
              <a:t>‐2105</a:t>
            </a:r>
            <a:r>
              <a:rPr lang="ja-JP" altLang="en-US" b="1" dirty="0">
                <a:latin typeface="BIZ UDPゴシック" panose="020B0400000000000000" pitchFamily="50" charset="-128"/>
                <a:ea typeface="BIZ UDPゴシック" panose="020B0400000000000000" pitchFamily="50" charset="-128"/>
              </a:rPr>
              <a:t>を</a:t>
            </a:r>
            <a:r>
              <a:rPr lang="en-US" altLang="ja-JP" b="1" u="sng" dirty="0">
                <a:solidFill>
                  <a:srgbClr val="C00000"/>
                </a:solidFill>
                <a:latin typeface="BIZ UDPゴシック" panose="020B0400000000000000" pitchFamily="50" charset="-128"/>
                <a:ea typeface="BIZ UDPゴシック" panose="020B0400000000000000" pitchFamily="50" charset="-128"/>
              </a:rPr>
              <a:t>0.1</a:t>
            </a:r>
            <a:r>
              <a:rPr lang="ja-JP" altLang="en-US" b="1" u="sng" dirty="0">
                <a:solidFill>
                  <a:srgbClr val="C00000"/>
                </a:solidFill>
                <a:latin typeface="BIZ UDPゴシック" panose="020B0400000000000000" pitchFamily="50" charset="-128"/>
                <a:ea typeface="BIZ UDPゴシック" panose="020B0400000000000000" pitchFamily="50" charset="-128"/>
              </a:rPr>
              <a:t>ｍｇ</a:t>
            </a:r>
            <a:r>
              <a:rPr lang="ja-JP" altLang="en-US" b="1" dirty="0">
                <a:latin typeface="BIZ UDPゴシック" panose="020B0400000000000000" pitchFamily="50" charset="-128"/>
                <a:ea typeface="BIZ UDPゴシック" panose="020B0400000000000000" pitchFamily="50" charset="-128"/>
              </a:rPr>
              <a:t>含有</a:t>
            </a:r>
            <a:endParaRPr lang="en-US" altLang="ja-JP" b="1" dirty="0">
              <a:latin typeface="BIZ UDPゴシック" panose="020B0400000000000000" pitchFamily="50" charset="-128"/>
              <a:ea typeface="BIZ UDPゴシック" panose="020B0400000000000000" pitchFamily="50" charset="-128"/>
            </a:endParaRPr>
          </a:p>
        </p:txBody>
      </p:sp>
      <p:sp>
        <p:nvSpPr>
          <p:cNvPr id="3135" name="テキスト ボックス 3134">
            <a:extLst>
              <a:ext uri="{FF2B5EF4-FFF2-40B4-BE49-F238E27FC236}">
                <a16:creationId xmlns:a16="http://schemas.microsoft.com/office/drawing/2014/main" id="{4CE9A9B9-A73D-83DD-561B-80DB935890A8}"/>
              </a:ext>
            </a:extLst>
          </p:cNvPr>
          <p:cNvSpPr txBox="1"/>
          <p:nvPr/>
        </p:nvSpPr>
        <p:spPr>
          <a:xfrm>
            <a:off x="3404414" y="1003349"/>
            <a:ext cx="2639191" cy="400110"/>
          </a:xfrm>
          <a:prstGeom prst="rect">
            <a:avLst/>
          </a:prstGeom>
          <a:noFill/>
        </p:spPr>
        <p:txBody>
          <a:bodyPr wrap="square" rtlCol="0">
            <a:spAutoFit/>
          </a:bodyPr>
          <a:lstStyle/>
          <a:p>
            <a:pPr algn="ctr"/>
            <a:r>
              <a:rPr kumimoji="1" lang="en-US" altLang="ja-JP" sz="2000" b="1" dirty="0">
                <a:latin typeface="BIZ UDPゴシック" panose="020B0400000000000000" pitchFamily="50" charset="-128"/>
                <a:ea typeface="BIZ UDPゴシック" panose="020B0400000000000000" pitchFamily="50" charset="-128"/>
              </a:rPr>
              <a:t>1</a:t>
            </a:r>
            <a:r>
              <a:rPr kumimoji="1" lang="ja-JP" altLang="en-US" sz="2000" b="1" dirty="0">
                <a:latin typeface="BIZ UDPゴシック" panose="020B0400000000000000" pitchFamily="50" charset="-128"/>
                <a:ea typeface="BIZ UDPゴシック" panose="020B0400000000000000" pitchFamily="50" charset="-128"/>
              </a:rPr>
              <a:t>回の接種で</a:t>
            </a:r>
            <a:r>
              <a:rPr kumimoji="1" lang="en-US" altLang="ja-JP" sz="2000" b="1" dirty="0">
                <a:latin typeface="BIZ UDPゴシック" panose="020B0400000000000000" pitchFamily="50" charset="-128"/>
                <a:ea typeface="BIZ UDPゴシック" panose="020B0400000000000000" pitchFamily="50" charset="-128"/>
              </a:rPr>
              <a:t>0.5μg</a:t>
            </a:r>
            <a:endParaRPr kumimoji="1" lang="ja-JP" altLang="en-US" sz="2000" b="1" dirty="0">
              <a:latin typeface="BIZ UDPゴシック" panose="020B0400000000000000" pitchFamily="50" charset="-128"/>
              <a:ea typeface="BIZ UDPゴシック" panose="020B0400000000000000" pitchFamily="50" charset="-128"/>
            </a:endParaRPr>
          </a:p>
        </p:txBody>
      </p:sp>
      <p:pic>
        <p:nvPicPr>
          <p:cNvPr id="4182" name="Picture 14" descr="画像">
            <a:extLst>
              <a:ext uri="{FF2B5EF4-FFF2-40B4-BE49-F238E27FC236}">
                <a16:creationId xmlns:a16="http://schemas.microsoft.com/office/drawing/2014/main" id="{B3F72397-E6AA-510D-5CB6-585F845E32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8125" y="2783989"/>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83" name="Picture 14" descr="画像">
            <a:extLst>
              <a:ext uri="{FF2B5EF4-FFF2-40B4-BE49-F238E27FC236}">
                <a16:creationId xmlns:a16="http://schemas.microsoft.com/office/drawing/2014/main" id="{1084BC25-D476-72AF-0193-CE5ECACD34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5813" y="3702899"/>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84" name="Picture 14" descr="画像">
            <a:extLst>
              <a:ext uri="{FF2B5EF4-FFF2-40B4-BE49-F238E27FC236}">
                <a16:creationId xmlns:a16="http://schemas.microsoft.com/office/drawing/2014/main" id="{B732EE81-81B4-82A0-B257-25C95D977D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625" y="2128536"/>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85" name="Picture 14" descr="画像">
            <a:extLst>
              <a:ext uri="{FF2B5EF4-FFF2-40B4-BE49-F238E27FC236}">
                <a16:creationId xmlns:a16="http://schemas.microsoft.com/office/drawing/2014/main" id="{0142C617-E175-8B89-0927-B54657D93A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6905" y="2228889"/>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86" name="Picture 14" descr="画像">
            <a:extLst>
              <a:ext uri="{FF2B5EF4-FFF2-40B4-BE49-F238E27FC236}">
                <a16:creationId xmlns:a16="http://schemas.microsoft.com/office/drawing/2014/main" id="{6DECFEA1-0AE5-0486-0E38-7C20FA1603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2143" y="2390923"/>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87" name="Picture 14" descr="画像">
            <a:extLst>
              <a:ext uri="{FF2B5EF4-FFF2-40B4-BE49-F238E27FC236}">
                <a16:creationId xmlns:a16="http://schemas.microsoft.com/office/drawing/2014/main" id="{85A6D16E-7DCA-A07E-9332-558FF5225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9772" y="2768818"/>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88" name="Picture 14" descr="画像">
            <a:extLst>
              <a:ext uri="{FF2B5EF4-FFF2-40B4-BE49-F238E27FC236}">
                <a16:creationId xmlns:a16="http://schemas.microsoft.com/office/drawing/2014/main" id="{061B99EA-CF16-0D45-63E7-007313CA6E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8415" y="3355843"/>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89" name="Picture 14" descr="画像">
            <a:extLst>
              <a:ext uri="{FF2B5EF4-FFF2-40B4-BE49-F238E27FC236}">
                <a16:creationId xmlns:a16="http://schemas.microsoft.com/office/drawing/2014/main" id="{22CF1CB2-F3A7-9FDE-BD26-C6BB99CE38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3149" y="3848451"/>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90" name="Picture 14" descr="画像">
            <a:extLst>
              <a:ext uri="{FF2B5EF4-FFF2-40B4-BE49-F238E27FC236}">
                <a16:creationId xmlns:a16="http://schemas.microsoft.com/office/drawing/2014/main" id="{C5CD6C13-4668-A619-6944-D14221569C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7789" y="4284932"/>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91" name="Picture 14" descr="画像">
            <a:extLst>
              <a:ext uri="{FF2B5EF4-FFF2-40B4-BE49-F238E27FC236}">
                <a16:creationId xmlns:a16="http://schemas.microsoft.com/office/drawing/2014/main" id="{AB3B1394-388D-1D39-B8B5-DB98D8F278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6083" y="4287159"/>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92" name="Picture 14" descr="画像">
            <a:extLst>
              <a:ext uri="{FF2B5EF4-FFF2-40B4-BE49-F238E27FC236}">
                <a16:creationId xmlns:a16="http://schemas.microsoft.com/office/drawing/2014/main" id="{CA9EFFEE-2990-28F1-D9EB-4F6CEF4A00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2953" y="4667330"/>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93" name="Picture 14" descr="画像">
            <a:extLst>
              <a:ext uri="{FF2B5EF4-FFF2-40B4-BE49-F238E27FC236}">
                <a16:creationId xmlns:a16="http://schemas.microsoft.com/office/drawing/2014/main" id="{55283CF3-37E3-87FA-CDC1-6D7CB34166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8316" y="5069466"/>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94" name="Picture 14" descr="画像">
            <a:extLst>
              <a:ext uri="{FF2B5EF4-FFF2-40B4-BE49-F238E27FC236}">
                <a16:creationId xmlns:a16="http://schemas.microsoft.com/office/drawing/2014/main" id="{DAE5DCE4-84A2-0D8D-7733-6273BBEC13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0449" y="5447428"/>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95" name="Picture 14" descr="画像">
            <a:extLst>
              <a:ext uri="{FF2B5EF4-FFF2-40B4-BE49-F238E27FC236}">
                <a16:creationId xmlns:a16="http://schemas.microsoft.com/office/drawing/2014/main" id="{FB27819D-6C50-DB06-DC3F-C12E011ACE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4050" y="5918254"/>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96" name="Picture 14" descr="画像">
            <a:extLst>
              <a:ext uri="{FF2B5EF4-FFF2-40B4-BE49-F238E27FC236}">
                <a16:creationId xmlns:a16="http://schemas.microsoft.com/office/drawing/2014/main" id="{9EAE8895-4847-0223-1BF5-0446448D1B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4626" y="3917916"/>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97" name="Picture 14" descr="画像">
            <a:extLst>
              <a:ext uri="{FF2B5EF4-FFF2-40B4-BE49-F238E27FC236}">
                <a16:creationId xmlns:a16="http://schemas.microsoft.com/office/drawing/2014/main" id="{EC2A8039-6F0B-210B-D879-B1CD2F1181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0614" y="3144333"/>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98" name="Picture 14" descr="画像">
            <a:extLst>
              <a:ext uri="{FF2B5EF4-FFF2-40B4-BE49-F238E27FC236}">
                <a16:creationId xmlns:a16="http://schemas.microsoft.com/office/drawing/2014/main" id="{E9E8F046-BBEA-D7A4-03CE-1BC18EA01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4050" y="3166242"/>
            <a:ext cx="350925" cy="350925"/>
          </a:xfrm>
          <a:prstGeom prst="rect">
            <a:avLst/>
          </a:prstGeom>
          <a:noFill/>
          <a:extLst>
            <a:ext uri="{909E8E84-426E-40DD-AFC4-6F175D3DCCD1}">
              <a14:hiddenFill xmlns:a14="http://schemas.microsoft.com/office/drawing/2010/main">
                <a:solidFill>
                  <a:srgbClr val="FFFFFF"/>
                </a:solidFill>
              </a14:hiddenFill>
            </a:ext>
          </a:extLst>
        </p:spPr>
      </p:pic>
      <p:pic>
        <p:nvPicPr>
          <p:cNvPr id="4199" name="Picture 14" descr="画像">
            <a:extLst>
              <a:ext uri="{FF2B5EF4-FFF2-40B4-BE49-F238E27FC236}">
                <a16:creationId xmlns:a16="http://schemas.microsoft.com/office/drawing/2014/main" id="{A4E3CD0E-6826-82C0-67A1-F798B7868F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9294" y="2491901"/>
            <a:ext cx="350925" cy="35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74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5923946-C3F2-AEC0-C8E0-6C72E31A6CA6}"/>
              </a:ext>
            </a:extLst>
          </p:cNvPr>
          <p:cNvSpPr txBox="1"/>
          <p:nvPr/>
        </p:nvSpPr>
        <p:spPr>
          <a:xfrm>
            <a:off x="10" y="46177"/>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766354 w 12192000"/>
              <a:gd name="connsiteY3" fmla="*/ 0 h 584775"/>
              <a:gd name="connsiteX4" fmla="*/ 1468846 w 12192000"/>
              <a:gd name="connsiteY4" fmla="*/ 0 h 584775"/>
              <a:gd name="connsiteX5" fmla="*/ 1805577 w 12192000"/>
              <a:gd name="connsiteY5" fmla="*/ 0 h 584775"/>
              <a:gd name="connsiteX6" fmla="*/ 2508069 w 12192000"/>
              <a:gd name="connsiteY6" fmla="*/ 0 h 584775"/>
              <a:gd name="connsiteX7" fmla="*/ 2966720 w 12192000"/>
              <a:gd name="connsiteY7" fmla="*/ 0 h 584775"/>
              <a:gd name="connsiteX8" fmla="*/ 3669211 w 12192000"/>
              <a:gd name="connsiteY8" fmla="*/ 0 h 584775"/>
              <a:gd name="connsiteX9" fmla="*/ 3884023 w 12192000"/>
              <a:gd name="connsiteY9" fmla="*/ 0 h 584775"/>
              <a:gd name="connsiteX10" fmla="*/ 4708434 w 12192000"/>
              <a:gd name="connsiteY10" fmla="*/ 0 h 584775"/>
              <a:gd name="connsiteX11" fmla="*/ 5410926 w 12192000"/>
              <a:gd name="connsiteY11" fmla="*/ 0 h 584775"/>
              <a:gd name="connsiteX12" fmla="*/ 5747657 w 12192000"/>
              <a:gd name="connsiteY12" fmla="*/ 0 h 584775"/>
              <a:gd name="connsiteX13" fmla="*/ 6572069 w 12192000"/>
              <a:gd name="connsiteY13" fmla="*/ 0 h 584775"/>
              <a:gd name="connsiteX14" fmla="*/ 7030720 w 12192000"/>
              <a:gd name="connsiteY14" fmla="*/ 0 h 584775"/>
              <a:gd name="connsiteX15" fmla="*/ 7611291 w 12192000"/>
              <a:gd name="connsiteY15" fmla="*/ 0 h 584775"/>
              <a:gd name="connsiteX16" fmla="*/ 7826103 w 12192000"/>
              <a:gd name="connsiteY16" fmla="*/ 0 h 584775"/>
              <a:gd name="connsiteX17" fmla="*/ 8528594 w 12192000"/>
              <a:gd name="connsiteY17" fmla="*/ 0 h 584775"/>
              <a:gd name="connsiteX18" fmla="*/ 8743406 w 12192000"/>
              <a:gd name="connsiteY18" fmla="*/ 0 h 584775"/>
              <a:gd name="connsiteX19" fmla="*/ 9567817 w 12192000"/>
              <a:gd name="connsiteY19" fmla="*/ 0 h 584775"/>
              <a:gd name="connsiteX20" fmla="*/ 10270309 w 12192000"/>
              <a:gd name="connsiteY20" fmla="*/ 0 h 584775"/>
              <a:gd name="connsiteX21" fmla="*/ 10607040 w 12192000"/>
              <a:gd name="connsiteY21" fmla="*/ 0 h 584775"/>
              <a:gd name="connsiteX22" fmla="*/ 11065691 w 12192000"/>
              <a:gd name="connsiteY22" fmla="*/ 0 h 584775"/>
              <a:gd name="connsiteX23" fmla="*/ 11280503 w 12192000"/>
              <a:gd name="connsiteY23" fmla="*/ 0 h 584775"/>
              <a:gd name="connsiteX24" fmla="*/ 11495314 w 12192000"/>
              <a:gd name="connsiteY24" fmla="*/ 0 h 584775"/>
              <a:gd name="connsiteX25" fmla="*/ 12192000 w 12192000"/>
              <a:gd name="connsiteY25" fmla="*/ 0 h 584775"/>
              <a:gd name="connsiteX26" fmla="*/ 12192000 w 12192000"/>
              <a:gd name="connsiteY26" fmla="*/ 584775 h 584775"/>
              <a:gd name="connsiteX27" fmla="*/ 11855269 w 12192000"/>
              <a:gd name="connsiteY27" fmla="*/ 584775 h 584775"/>
              <a:gd name="connsiteX28" fmla="*/ 11396617 w 12192000"/>
              <a:gd name="connsiteY28" fmla="*/ 584775 h 584775"/>
              <a:gd name="connsiteX29" fmla="*/ 10937966 w 12192000"/>
              <a:gd name="connsiteY29" fmla="*/ 584775 h 584775"/>
              <a:gd name="connsiteX30" fmla="*/ 10723154 w 12192000"/>
              <a:gd name="connsiteY30" fmla="*/ 584775 h 584775"/>
              <a:gd name="connsiteX31" fmla="*/ 10020663 w 12192000"/>
              <a:gd name="connsiteY31" fmla="*/ 584775 h 584775"/>
              <a:gd name="connsiteX32" fmla="*/ 9318171 w 12192000"/>
              <a:gd name="connsiteY32" fmla="*/ 584775 h 584775"/>
              <a:gd name="connsiteX33" fmla="*/ 8737600 w 12192000"/>
              <a:gd name="connsiteY33" fmla="*/ 584775 h 584775"/>
              <a:gd name="connsiteX34" fmla="*/ 8157029 w 12192000"/>
              <a:gd name="connsiteY34" fmla="*/ 584775 h 584775"/>
              <a:gd name="connsiteX35" fmla="*/ 7698377 w 12192000"/>
              <a:gd name="connsiteY35" fmla="*/ 584775 h 584775"/>
              <a:gd name="connsiteX36" fmla="*/ 6995886 w 12192000"/>
              <a:gd name="connsiteY36" fmla="*/ 584775 h 584775"/>
              <a:gd name="connsiteX37" fmla="*/ 6415314 w 12192000"/>
              <a:gd name="connsiteY37" fmla="*/ 584775 h 584775"/>
              <a:gd name="connsiteX38" fmla="*/ 6200503 w 12192000"/>
              <a:gd name="connsiteY38" fmla="*/ 584775 h 584775"/>
              <a:gd name="connsiteX39" fmla="*/ 5619931 w 12192000"/>
              <a:gd name="connsiteY39" fmla="*/ 584775 h 584775"/>
              <a:gd name="connsiteX40" fmla="*/ 5405120 w 12192000"/>
              <a:gd name="connsiteY40" fmla="*/ 584775 h 584775"/>
              <a:gd name="connsiteX41" fmla="*/ 4580709 w 12192000"/>
              <a:gd name="connsiteY41" fmla="*/ 584775 h 584775"/>
              <a:gd name="connsiteX42" fmla="*/ 3756297 w 12192000"/>
              <a:gd name="connsiteY42" fmla="*/ 584775 h 584775"/>
              <a:gd name="connsiteX43" fmla="*/ 3541486 w 12192000"/>
              <a:gd name="connsiteY43" fmla="*/ 584775 h 584775"/>
              <a:gd name="connsiteX44" fmla="*/ 3082834 w 12192000"/>
              <a:gd name="connsiteY44" fmla="*/ 584775 h 584775"/>
              <a:gd name="connsiteX45" fmla="*/ 2746103 w 12192000"/>
              <a:gd name="connsiteY45" fmla="*/ 584775 h 584775"/>
              <a:gd name="connsiteX46" fmla="*/ 2043611 w 12192000"/>
              <a:gd name="connsiteY46" fmla="*/ 584775 h 584775"/>
              <a:gd name="connsiteX47" fmla="*/ 1584960 w 12192000"/>
              <a:gd name="connsiteY47" fmla="*/ 584775 h 584775"/>
              <a:gd name="connsiteX48" fmla="*/ 882469 w 12192000"/>
              <a:gd name="connsiteY48" fmla="*/ 584775 h 584775"/>
              <a:gd name="connsiteX49" fmla="*/ 0 w 12192000"/>
              <a:gd name="connsiteY49" fmla="*/ 584775 h 584775"/>
              <a:gd name="connsiteX50" fmla="*/ 0 w 12192000"/>
              <a:gd name="connsiteY50"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84775" fill="none" extrusionOk="0">
                <a:moveTo>
                  <a:pt x="0" y="0"/>
                </a:moveTo>
                <a:cubicBezTo>
                  <a:pt x="55609" y="-12510"/>
                  <a:pt x="116889" y="23967"/>
                  <a:pt x="214811" y="0"/>
                </a:cubicBezTo>
                <a:cubicBezTo>
                  <a:pt x="312733" y="-23967"/>
                  <a:pt x="376597" y="842"/>
                  <a:pt x="429623" y="0"/>
                </a:cubicBezTo>
                <a:cubicBezTo>
                  <a:pt x="482649" y="-842"/>
                  <a:pt x="675423" y="34848"/>
                  <a:pt x="766354" y="0"/>
                </a:cubicBezTo>
                <a:cubicBezTo>
                  <a:pt x="857285" y="-34848"/>
                  <a:pt x="1119291" y="21507"/>
                  <a:pt x="1468846" y="0"/>
                </a:cubicBezTo>
                <a:cubicBezTo>
                  <a:pt x="1818401" y="-21507"/>
                  <a:pt x="1652706" y="11036"/>
                  <a:pt x="1805577" y="0"/>
                </a:cubicBezTo>
                <a:cubicBezTo>
                  <a:pt x="1958448" y="-11036"/>
                  <a:pt x="2192486" y="10953"/>
                  <a:pt x="2508069" y="0"/>
                </a:cubicBezTo>
                <a:cubicBezTo>
                  <a:pt x="2823652" y="-10953"/>
                  <a:pt x="2845144" y="38169"/>
                  <a:pt x="2966720" y="0"/>
                </a:cubicBezTo>
                <a:cubicBezTo>
                  <a:pt x="3088296" y="-38169"/>
                  <a:pt x="3522370" y="4946"/>
                  <a:pt x="3669211" y="0"/>
                </a:cubicBezTo>
                <a:cubicBezTo>
                  <a:pt x="3816052" y="-4946"/>
                  <a:pt x="3800949" y="2040"/>
                  <a:pt x="3884023" y="0"/>
                </a:cubicBezTo>
                <a:cubicBezTo>
                  <a:pt x="3967097" y="-2040"/>
                  <a:pt x="4416323" y="90784"/>
                  <a:pt x="4708434" y="0"/>
                </a:cubicBezTo>
                <a:cubicBezTo>
                  <a:pt x="5000545" y="-90784"/>
                  <a:pt x="5133073" y="28498"/>
                  <a:pt x="5410926" y="0"/>
                </a:cubicBezTo>
                <a:cubicBezTo>
                  <a:pt x="5688779" y="-28498"/>
                  <a:pt x="5610265" y="9417"/>
                  <a:pt x="5747657" y="0"/>
                </a:cubicBezTo>
                <a:cubicBezTo>
                  <a:pt x="5885049" y="-9417"/>
                  <a:pt x="6286638" y="17008"/>
                  <a:pt x="6572069" y="0"/>
                </a:cubicBezTo>
                <a:cubicBezTo>
                  <a:pt x="6857500" y="-17008"/>
                  <a:pt x="6888767" y="27706"/>
                  <a:pt x="7030720" y="0"/>
                </a:cubicBezTo>
                <a:cubicBezTo>
                  <a:pt x="7172673" y="-27706"/>
                  <a:pt x="7446450" y="14693"/>
                  <a:pt x="7611291" y="0"/>
                </a:cubicBezTo>
                <a:cubicBezTo>
                  <a:pt x="7776132" y="-14693"/>
                  <a:pt x="7769372" y="25425"/>
                  <a:pt x="7826103" y="0"/>
                </a:cubicBezTo>
                <a:cubicBezTo>
                  <a:pt x="7882834" y="-25425"/>
                  <a:pt x="8271401" y="20338"/>
                  <a:pt x="8528594" y="0"/>
                </a:cubicBezTo>
                <a:cubicBezTo>
                  <a:pt x="8785787" y="-20338"/>
                  <a:pt x="8654376" y="2537"/>
                  <a:pt x="8743406" y="0"/>
                </a:cubicBezTo>
                <a:cubicBezTo>
                  <a:pt x="8832436" y="-2537"/>
                  <a:pt x="9394102" y="57194"/>
                  <a:pt x="9567817" y="0"/>
                </a:cubicBezTo>
                <a:cubicBezTo>
                  <a:pt x="9741532" y="-57194"/>
                  <a:pt x="9963764" y="63149"/>
                  <a:pt x="10270309" y="0"/>
                </a:cubicBezTo>
                <a:cubicBezTo>
                  <a:pt x="10576854" y="-63149"/>
                  <a:pt x="10485514" y="31750"/>
                  <a:pt x="10607040" y="0"/>
                </a:cubicBezTo>
                <a:cubicBezTo>
                  <a:pt x="10728566" y="-31750"/>
                  <a:pt x="10882269" y="1837"/>
                  <a:pt x="11065691" y="0"/>
                </a:cubicBezTo>
                <a:cubicBezTo>
                  <a:pt x="11249113" y="-1837"/>
                  <a:pt x="11203405" y="17347"/>
                  <a:pt x="11280503" y="0"/>
                </a:cubicBezTo>
                <a:cubicBezTo>
                  <a:pt x="11357601" y="-17347"/>
                  <a:pt x="11411526" y="10328"/>
                  <a:pt x="11495314" y="0"/>
                </a:cubicBezTo>
                <a:cubicBezTo>
                  <a:pt x="11579102" y="-10328"/>
                  <a:pt x="11989941" y="37069"/>
                  <a:pt x="12192000" y="0"/>
                </a:cubicBezTo>
                <a:cubicBezTo>
                  <a:pt x="12216923" y="235864"/>
                  <a:pt x="12173952" y="398606"/>
                  <a:pt x="12192000" y="584775"/>
                </a:cubicBezTo>
                <a:cubicBezTo>
                  <a:pt x="12100524" y="625153"/>
                  <a:pt x="12012211" y="557154"/>
                  <a:pt x="11855269" y="584775"/>
                </a:cubicBezTo>
                <a:cubicBezTo>
                  <a:pt x="11698327" y="612396"/>
                  <a:pt x="11537096" y="552041"/>
                  <a:pt x="11396617" y="584775"/>
                </a:cubicBezTo>
                <a:cubicBezTo>
                  <a:pt x="11256138" y="617509"/>
                  <a:pt x="11103241" y="578214"/>
                  <a:pt x="10937966" y="584775"/>
                </a:cubicBezTo>
                <a:cubicBezTo>
                  <a:pt x="10772691" y="591336"/>
                  <a:pt x="10805519" y="565568"/>
                  <a:pt x="10723154" y="584775"/>
                </a:cubicBezTo>
                <a:cubicBezTo>
                  <a:pt x="10640789" y="603982"/>
                  <a:pt x="10352398" y="519023"/>
                  <a:pt x="10020663" y="584775"/>
                </a:cubicBezTo>
                <a:cubicBezTo>
                  <a:pt x="9688928" y="650527"/>
                  <a:pt x="9502474" y="575791"/>
                  <a:pt x="9318171" y="584775"/>
                </a:cubicBezTo>
                <a:cubicBezTo>
                  <a:pt x="9133868" y="593759"/>
                  <a:pt x="9003090" y="567701"/>
                  <a:pt x="8737600" y="584775"/>
                </a:cubicBezTo>
                <a:cubicBezTo>
                  <a:pt x="8472110" y="601849"/>
                  <a:pt x="8355384" y="553441"/>
                  <a:pt x="8157029" y="584775"/>
                </a:cubicBezTo>
                <a:cubicBezTo>
                  <a:pt x="7958674" y="616109"/>
                  <a:pt x="7872718" y="562101"/>
                  <a:pt x="7698377" y="584775"/>
                </a:cubicBezTo>
                <a:cubicBezTo>
                  <a:pt x="7524036" y="607449"/>
                  <a:pt x="7315675" y="522997"/>
                  <a:pt x="6995886" y="584775"/>
                </a:cubicBezTo>
                <a:cubicBezTo>
                  <a:pt x="6676097" y="646553"/>
                  <a:pt x="6578431" y="536692"/>
                  <a:pt x="6415314" y="584775"/>
                </a:cubicBezTo>
                <a:cubicBezTo>
                  <a:pt x="6252197" y="632858"/>
                  <a:pt x="6264588" y="581080"/>
                  <a:pt x="6200503" y="584775"/>
                </a:cubicBezTo>
                <a:cubicBezTo>
                  <a:pt x="6136418" y="588470"/>
                  <a:pt x="5896971" y="518476"/>
                  <a:pt x="5619931" y="584775"/>
                </a:cubicBezTo>
                <a:cubicBezTo>
                  <a:pt x="5342891" y="651074"/>
                  <a:pt x="5502460" y="571581"/>
                  <a:pt x="5405120" y="584775"/>
                </a:cubicBezTo>
                <a:cubicBezTo>
                  <a:pt x="5307780" y="597969"/>
                  <a:pt x="4762985" y="568637"/>
                  <a:pt x="4580709" y="584775"/>
                </a:cubicBezTo>
                <a:cubicBezTo>
                  <a:pt x="4398433" y="600913"/>
                  <a:pt x="4062970" y="542197"/>
                  <a:pt x="3756297" y="584775"/>
                </a:cubicBezTo>
                <a:cubicBezTo>
                  <a:pt x="3449624" y="627353"/>
                  <a:pt x="3644138" y="566991"/>
                  <a:pt x="3541486" y="584775"/>
                </a:cubicBezTo>
                <a:cubicBezTo>
                  <a:pt x="3438834" y="602559"/>
                  <a:pt x="3233049" y="548042"/>
                  <a:pt x="3082834" y="584775"/>
                </a:cubicBezTo>
                <a:cubicBezTo>
                  <a:pt x="2932619" y="621508"/>
                  <a:pt x="2902019" y="557491"/>
                  <a:pt x="2746103" y="584775"/>
                </a:cubicBezTo>
                <a:cubicBezTo>
                  <a:pt x="2590187" y="612059"/>
                  <a:pt x="2287416" y="521683"/>
                  <a:pt x="2043611" y="584775"/>
                </a:cubicBezTo>
                <a:cubicBezTo>
                  <a:pt x="1799806" y="647867"/>
                  <a:pt x="1743625" y="547406"/>
                  <a:pt x="1584960" y="584775"/>
                </a:cubicBezTo>
                <a:cubicBezTo>
                  <a:pt x="1426295" y="622144"/>
                  <a:pt x="1101666" y="505620"/>
                  <a:pt x="882469" y="584775"/>
                </a:cubicBezTo>
                <a:cubicBezTo>
                  <a:pt x="663272" y="663930"/>
                  <a:pt x="402560" y="557629"/>
                  <a:pt x="0" y="584775"/>
                </a:cubicBezTo>
                <a:cubicBezTo>
                  <a:pt x="-984" y="304449"/>
                  <a:pt x="22448" y="214742"/>
                  <a:pt x="0" y="0"/>
                </a:cubicBezTo>
                <a:close/>
              </a:path>
              <a:path w="12192000" h="584775" stroke="0" extrusionOk="0">
                <a:moveTo>
                  <a:pt x="0" y="0"/>
                </a:moveTo>
                <a:cubicBezTo>
                  <a:pt x="249324" y="-53940"/>
                  <a:pt x="297273" y="10188"/>
                  <a:pt x="580571" y="0"/>
                </a:cubicBezTo>
                <a:cubicBezTo>
                  <a:pt x="863869" y="-10188"/>
                  <a:pt x="720646" y="19510"/>
                  <a:pt x="795383" y="0"/>
                </a:cubicBezTo>
                <a:cubicBezTo>
                  <a:pt x="870120" y="-19510"/>
                  <a:pt x="912284" y="5566"/>
                  <a:pt x="1010194" y="0"/>
                </a:cubicBezTo>
                <a:cubicBezTo>
                  <a:pt x="1108104" y="-5566"/>
                  <a:pt x="1394759" y="39602"/>
                  <a:pt x="1712686" y="0"/>
                </a:cubicBezTo>
                <a:cubicBezTo>
                  <a:pt x="2030613" y="-39602"/>
                  <a:pt x="2151358" y="24426"/>
                  <a:pt x="2537097" y="0"/>
                </a:cubicBezTo>
                <a:cubicBezTo>
                  <a:pt x="2922836" y="-24426"/>
                  <a:pt x="2795357" y="15280"/>
                  <a:pt x="2873829" y="0"/>
                </a:cubicBezTo>
                <a:cubicBezTo>
                  <a:pt x="2952301" y="-15280"/>
                  <a:pt x="3027302" y="16209"/>
                  <a:pt x="3088640" y="0"/>
                </a:cubicBezTo>
                <a:cubicBezTo>
                  <a:pt x="3149978" y="-16209"/>
                  <a:pt x="3236229" y="3837"/>
                  <a:pt x="3303451" y="0"/>
                </a:cubicBezTo>
                <a:cubicBezTo>
                  <a:pt x="3370673" y="-3837"/>
                  <a:pt x="3764550" y="36056"/>
                  <a:pt x="3884023" y="0"/>
                </a:cubicBezTo>
                <a:cubicBezTo>
                  <a:pt x="4003496" y="-36056"/>
                  <a:pt x="4170506" y="5054"/>
                  <a:pt x="4342674" y="0"/>
                </a:cubicBezTo>
                <a:cubicBezTo>
                  <a:pt x="4514842" y="-5054"/>
                  <a:pt x="4987506" y="77780"/>
                  <a:pt x="5167086" y="0"/>
                </a:cubicBezTo>
                <a:cubicBezTo>
                  <a:pt x="5346666" y="-77780"/>
                  <a:pt x="5293636" y="7445"/>
                  <a:pt x="5381897" y="0"/>
                </a:cubicBezTo>
                <a:cubicBezTo>
                  <a:pt x="5470158" y="-7445"/>
                  <a:pt x="6033944" y="75476"/>
                  <a:pt x="6206309" y="0"/>
                </a:cubicBezTo>
                <a:cubicBezTo>
                  <a:pt x="6378674" y="-75476"/>
                  <a:pt x="6512724" y="59620"/>
                  <a:pt x="6786880" y="0"/>
                </a:cubicBezTo>
                <a:cubicBezTo>
                  <a:pt x="7061036" y="-59620"/>
                  <a:pt x="7230730" y="62295"/>
                  <a:pt x="7367451" y="0"/>
                </a:cubicBezTo>
                <a:cubicBezTo>
                  <a:pt x="7504172" y="-62295"/>
                  <a:pt x="7612849" y="46426"/>
                  <a:pt x="7826103" y="0"/>
                </a:cubicBezTo>
                <a:cubicBezTo>
                  <a:pt x="8039357" y="-46426"/>
                  <a:pt x="8084153" y="261"/>
                  <a:pt x="8162834" y="0"/>
                </a:cubicBezTo>
                <a:cubicBezTo>
                  <a:pt x="8241515" y="-261"/>
                  <a:pt x="8437807" y="2794"/>
                  <a:pt x="8621486" y="0"/>
                </a:cubicBezTo>
                <a:cubicBezTo>
                  <a:pt x="8805165" y="-2794"/>
                  <a:pt x="9211798" y="29936"/>
                  <a:pt x="9445897" y="0"/>
                </a:cubicBezTo>
                <a:cubicBezTo>
                  <a:pt x="9679996" y="-29936"/>
                  <a:pt x="9913978" y="21329"/>
                  <a:pt x="10148389" y="0"/>
                </a:cubicBezTo>
                <a:cubicBezTo>
                  <a:pt x="10382800" y="-21329"/>
                  <a:pt x="10718347" y="1637"/>
                  <a:pt x="10972800" y="0"/>
                </a:cubicBezTo>
                <a:cubicBezTo>
                  <a:pt x="11227253" y="-1637"/>
                  <a:pt x="11349828" y="47547"/>
                  <a:pt x="11553371" y="0"/>
                </a:cubicBezTo>
                <a:cubicBezTo>
                  <a:pt x="11756914" y="-47547"/>
                  <a:pt x="11991737" y="30273"/>
                  <a:pt x="12192000" y="0"/>
                </a:cubicBezTo>
                <a:cubicBezTo>
                  <a:pt x="12201255" y="284964"/>
                  <a:pt x="12186235" y="318362"/>
                  <a:pt x="12192000" y="584775"/>
                </a:cubicBezTo>
                <a:cubicBezTo>
                  <a:pt x="12101657" y="602913"/>
                  <a:pt x="11972093" y="564575"/>
                  <a:pt x="11855269" y="584775"/>
                </a:cubicBezTo>
                <a:cubicBezTo>
                  <a:pt x="11738445" y="604975"/>
                  <a:pt x="11383013" y="517856"/>
                  <a:pt x="11152777" y="584775"/>
                </a:cubicBezTo>
                <a:cubicBezTo>
                  <a:pt x="10922541" y="651694"/>
                  <a:pt x="10606983" y="578036"/>
                  <a:pt x="10328366" y="584775"/>
                </a:cubicBezTo>
                <a:cubicBezTo>
                  <a:pt x="10049749" y="591514"/>
                  <a:pt x="10206557" y="569618"/>
                  <a:pt x="10113554" y="584775"/>
                </a:cubicBezTo>
                <a:cubicBezTo>
                  <a:pt x="10020551" y="599932"/>
                  <a:pt x="9787190" y="558969"/>
                  <a:pt x="9654903" y="584775"/>
                </a:cubicBezTo>
                <a:cubicBezTo>
                  <a:pt x="9522616" y="610581"/>
                  <a:pt x="9450967" y="565792"/>
                  <a:pt x="9318171" y="584775"/>
                </a:cubicBezTo>
                <a:cubicBezTo>
                  <a:pt x="9185375" y="603758"/>
                  <a:pt x="9175018" y="580873"/>
                  <a:pt x="9103360" y="584775"/>
                </a:cubicBezTo>
                <a:cubicBezTo>
                  <a:pt x="9031702" y="588677"/>
                  <a:pt x="8898995" y="557416"/>
                  <a:pt x="8766629" y="584775"/>
                </a:cubicBezTo>
                <a:cubicBezTo>
                  <a:pt x="8634263" y="612134"/>
                  <a:pt x="8311918" y="579231"/>
                  <a:pt x="8064137" y="584775"/>
                </a:cubicBezTo>
                <a:cubicBezTo>
                  <a:pt x="7816356" y="590319"/>
                  <a:pt x="7809920" y="545819"/>
                  <a:pt x="7727406" y="584775"/>
                </a:cubicBezTo>
                <a:cubicBezTo>
                  <a:pt x="7644892" y="623731"/>
                  <a:pt x="7504314" y="565031"/>
                  <a:pt x="7390674" y="584775"/>
                </a:cubicBezTo>
                <a:cubicBezTo>
                  <a:pt x="7277034" y="604519"/>
                  <a:pt x="7010747" y="568720"/>
                  <a:pt x="6688183" y="584775"/>
                </a:cubicBezTo>
                <a:cubicBezTo>
                  <a:pt x="6365619" y="600830"/>
                  <a:pt x="6035651" y="498930"/>
                  <a:pt x="5863771" y="584775"/>
                </a:cubicBezTo>
                <a:cubicBezTo>
                  <a:pt x="5691891" y="670620"/>
                  <a:pt x="5347653" y="505917"/>
                  <a:pt x="5039360" y="584775"/>
                </a:cubicBezTo>
                <a:cubicBezTo>
                  <a:pt x="4731067" y="663633"/>
                  <a:pt x="4608333" y="568960"/>
                  <a:pt x="4458789" y="584775"/>
                </a:cubicBezTo>
                <a:cubicBezTo>
                  <a:pt x="4309245" y="600590"/>
                  <a:pt x="3978125" y="572518"/>
                  <a:pt x="3756297" y="584775"/>
                </a:cubicBezTo>
                <a:cubicBezTo>
                  <a:pt x="3534469" y="597032"/>
                  <a:pt x="3575836" y="547292"/>
                  <a:pt x="3419566" y="584775"/>
                </a:cubicBezTo>
                <a:cubicBezTo>
                  <a:pt x="3263296" y="622258"/>
                  <a:pt x="2896301" y="549554"/>
                  <a:pt x="2595154" y="584775"/>
                </a:cubicBezTo>
                <a:cubicBezTo>
                  <a:pt x="2294007" y="619996"/>
                  <a:pt x="2465947" y="574876"/>
                  <a:pt x="2380343" y="584775"/>
                </a:cubicBezTo>
                <a:cubicBezTo>
                  <a:pt x="2294739" y="594674"/>
                  <a:pt x="2011036" y="520878"/>
                  <a:pt x="1677851" y="584775"/>
                </a:cubicBezTo>
                <a:cubicBezTo>
                  <a:pt x="1344666" y="648672"/>
                  <a:pt x="1435611" y="556618"/>
                  <a:pt x="1341120" y="584775"/>
                </a:cubicBezTo>
                <a:cubicBezTo>
                  <a:pt x="1246629" y="612932"/>
                  <a:pt x="1097379" y="552691"/>
                  <a:pt x="1004389" y="584775"/>
                </a:cubicBezTo>
                <a:cubicBezTo>
                  <a:pt x="911399" y="616859"/>
                  <a:pt x="378681" y="472360"/>
                  <a:pt x="0" y="584775"/>
                </a:cubicBezTo>
                <a:cubicBezTo>
                  <a:pt x="-20139" y="440617"/>
                  <a:pt x="28025" y="286105"/>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3799425341">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アミノ酸置換で有名な「プロリン置換」</a:t>
            </a:r>
            <a:endParaRPr lang="en-US" altLang="ja-JP" sz="3200" b="1" dirty="0">
              <a:latin typeface="Maiandra GD" panose="020E0502030308020204" pitchFamily="34" charset="0"/>
              <a:ea typeface="HG丸ｺﾞｼｯｸM-PRO" panose="020F0600000000000000" pitchFamily="50" charset="-128"/>
            </a:endParaRPr>
          </a:p>
        </p:txBody>
      </p:sp>
      <p:sp>
        <p:nvSpPr>
          <p:cNvPr id="3" name="四角形: 角を丸くする 2">
            <a:extLst>
              <a:ext uri="{FF2B5EF4-FFF2-40B4-BE49-F238E27FC236}">
                <a16:creationId xmlns:a16="http://schemas.microsoft.com/office/drawing/2014/main" id="{B25214C4-ABAA-C69B-D300-5E7C7E7E010A}"/>
              </a:ext>
            </a:extLst>
          </p:cNvPr>
          <p:cNvSpPr/>
          <p:nvPr/>
        </p:nvSpPr>
        <p:spPr>
          <a:xfrm>
            <a:off x="1736593" y="1936375"/>
            <a:ext cx="1613647" cy="1659751"/>
          </a:xfrm>
          <a:prstGeom prst="roundRect">
            <a:avLst/>
          </a:prstGeom>
          <a:solidFill>
            <a:srgbClr val="C000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27EF1500-4421-3554-BF55-28906802C77C}"/>
              </a:ext>
            </a:extLst>
          </p:cNvPr>
          <p:cNvSpPr/>
          <p:nvPr/>
        </p:nvSpPr>
        <p:spPr>
          <a:xfrm>
            <a:off x="3457817" y="1936375"/>
            <a:ext cx="1613647" cy="1659751"/>
          </a:xfrm>
          <a:prstGeom prst="roundRect">
            <a:avLst/>
          </a:prstGeom>
          <a:solidFill>
            <a:srgbClr val="00B0F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D35B027E-3907-DE2C-E49B-C73BCAC90B77}"/>
              </a:ext>
            </a:extLst>
          </p:cNvPr>
          <p:cNvSpPr/>
          <p:nvPr/>
        </p:nvSpPr>
        <p:spPr>
          <a:xfrm>
            <a:off x="5179041" y="1936375"/>
            <a:ext cx="1613647" cy="1659751"/>
          </a:xfrm>
          <a:prstGeom prst="roundRect">
            <a:avLst/>
          </a:prstGeom>
          <a:solidFill>
            <a:srgbClr val="00B0F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13F3AC49-D430-9516-3A81-B6786508639F}"/>
              </a:ext>
            </a:extLst>
          </p:cNvPr>
          <p:cNvSpPr/>
          <p:nvPr/>
        </p:nvSpPr>
        <p:spPr>
          <a:xfrm>
            <a:off x="6900265" y="1936374"/>
            <a:ext cx="1613647" cy="1659751"/>
          </a:xfrm>
          <a:prstGeom prst="roundRect">
            <a:avLst/>
          </a:prstGeom>
          <a:solidFill>
            <a:srgbClr val="00B0F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609A34AB-F0F9-FC22-4C31-E9663BA2C083}"/>
              </a:ext>
            </a:extLst>
          </p:cNvPr>
          <p:cNvSpPr/>
          <p:nvPr/>
        </p:nvSpPr>
        <p:spPr>
          <a:xfrm>
            <a:off x="8621489" y="1936373"/>
            <a:ext cx="1613647" cy="1659751"/>
          </a:xfrm>
          <a:prstGeom prst="roundRect">
            <a:avLst/>
          </a:prstGeom>
          <a:solidFill>
            <a:srgbClr val="FF00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4" name="テキスト ボックス 3">
            <a:extLst>
              <a:ext uri="{FF2B5EF4-FFF2-40B4-BE49-F238E27FC236}">
                <a16:creationId xmlns:a16="http://schemas.microsoft.com/office/drawing/2014/main" id="{893211A4-5281-E2F4-0EB3-64735284473F}"/>
              </a:ext>
            </a:extLst>
          </p:cNvPr>
          <p:cNvSpPr txBox="1"/>
          <p:nvPr/>
        </p:nvSpPr>
        <p:spPr>
          <a:xfrm>
            <a:off x="1506073" y="1932249"/>
            <a:ext cx="2120795" cy="1569660"/>
          </a:xfrm>
          <a:prstGeom prst="rect">
            <a:avLst/>
          </a:prstGeom>
          <a:noFill/>
        </p:spPr>
        <p:txBody>
          <a:bodyPr wrap="square" rtlCol="0">
            <a:spAutoFit/>
          </a:bodyPr>
          <a:lstStyle/>
          <a:p>
            <a:pPr algn="ctr"/>
            <a:r>
              <a:rPr kumimoji="1" lang="en-US" altLang="ja-JP" sz="9600" dirty="0">
                <a:solidFill>
                  <a:schemeClr val="bg1"/>
                </a:solidFill>
                <a:latin typeface="BIZ UDPゴシック" panose="020B0400000000000000" pitchFamily="50" charset="-128"/>
                <a:ea typeface="BIZ UDPゴシック" panose="020B0400000000000000" pitchFamily="50" charset="-128"/>
              </a:rPr>
              <a:t>K</a:t>
            </a:r>
            <a:endParaRPr kumimoji="1" lang="ja-JP" altLang="en-US" sz="9600" dirty="0">
              <a:solidFill>
                <a:schemeClr val="bg1"/>
              </a:solidFill>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9FDD0F8F-C8FE-3C56-DA87-68C38A7E2B96}"/>
              </a:ext>
            </a:extLst>
          </p:cNvPr>
          <p:cNvSpPr/>
          <p:nvPr/>
        </p:nvSpPr>
        <p:spPr>
          <a:xfrm>
            <a:off x="1736593" y="3941043"/>
            <a:ext cx="1613647" cy="1659751"/>
          </a:xfrm>
          <a:prstGeom prst="roundRect">
            <a:avLst/>
          </a:prstGeom>
          <a:solidFill>
            <a:srgbClr val="C000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D87452AD-22BA-4EE7-EB06-E73A571554E1}"/>
              </a:ext>
            </a:extLst>
          </p:cNvPr>
          <p:cNvSpPr/>
          <p:nvPr/>
        </p:nvSpPr>
        <p:spPr>
          <a:xfrm>
            <a:off x="3457817" y="3941043"/>
            <a:ext cx="1613647" cy="1659751"/>
          </a:xfrm>
          <a:prstGeom prst="roundRect">
            <a:avLst/>
          </a:prstGeom>
          <a:solidFill>
            <a:srgbClr val="00B0F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531E139B-E587-14AB-E7E0-08AF5B3B24B6}"/>
              </a:ext>
            </a:extLst>
          </p:cNvPr>
          <p:cNvSpPr/>
          <p:nvPr/>
        </p:nvSpPr>
        <p:spPr>
          <a:xfrm>
            <a:off x="5179041" y="3941043"/>
            <a:ext cx="1613647" cy="1659751"/>
          </a:xfrm>
          <a:prstGeom prst="roundRect">
            <a:avLst/>
          </a:prstGeom>
          <a:solidFill>
            <a:srgbClr val="00B0F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DB2C902E-AFED-A28D-B56A-235228A6CF56}"/>
              </a:ext>
            </a:extLst>
          </p:cNvPr>
          <p:cNvSpPr/>
          <p:nvPr/>
        </p:nvSpPr>
        <p:spPr>
          <a:xfrm>
            <a:off x="6900265" y="3941042"/>
            <a:ext cx="1613647" cy="1659751"/>
          </a:xfrm>
          <a:prstGeom prst="roundRect">
            <a:avLst/>
          </a:prstGeom>
          <a:solidFill>
            <a:srgbClr val="00B0F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1772C949-A34C-68F8-33BB-328F0CAC0D55}"/>
              </a:ext>
            </a:extLst>
          </p:cNvPr>
          <p:cNvSpPr/>
          <p:nvPr/>
        </p:nvSpPr>
        <p:spPr>
          <a:xfrm>
            <a:off x="8621489" y="3941041"/>
            <a:ext cx="1613647" cy="1659751"/>
          </a:xfrm>
          <a:prstGeom prst="roundRect">
            <a:avLst/>
          </a:prstGeom>
          <a:solidFill>
            <a:srgbClr val="FF00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5" name="テキスト ボックス 14">
            <a:extLst>
              <a:ext uri="{FF2B5EF4-FFF2-40B4-BE49-F238E27FC236}">
                <a16:creationId xmlns:a16="http://schemas.microsoft.com/office/drawing/2014/main" id="{01F15973-2C1A-96C2-2384-31CEC06A518E}"/>
              </a:ext>
            </a:extLst>
          </p:cNvPr>
          <p:cNvSpPr txBox="1"/>
          <p:nvPr/>
        </p:nvSpPr>
        <p:spPr>
          <a:xfrm>
            <a:off x="1506073" y="3936917"/>
            <a:ext cx="2120795" cy="1569660"/>
          </a:xfrm>
          <a:prstGeom prst="rect">
            <a:avLst/>
          </a:prstGeom>
          <a:noFill/>
        </p:spPr>
        <p:txBody>
          <a:bodyPr wrap="square" rtlCol="0">
            <a:spAutoFit/>
          </a:bodyPr>
          <a:lstStyle/>
          <a:p>
            <a:pPr algn="ctr"/>
            <a:r>
              <a:rPr lang="en-US" altLang="ja-JP" sz="9600" dirty="0">
                <a:solidFill>
                  <a:schemeClr val="bg1"/>
                </a:solidFill>
                <a:latin typeface="BIZ UDPゴシック" panose="020B0400000000000000" pitchFamily="50" charset="-128"/>
                <a:ea typeface="BIZ UDPゴシック" panose="020B0400000000000000" pitchFamily="50" charset="-128"/>
              </a:rPr>
              <a:t>V</a:t>
            </a:r>
            <a:endParaRPr kumimoji="1" lang="ja-JP" altLang="en-US" sz="9600" dirty="0">
              <a:solidFill>
                <a:schemeClr val="bg1"/>
              </a:solidFill>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D41BE35E-9A33-E8AD-E428-01F8738ED236}"/>
              </a:ext>
            </a:extLst>
          </p:cNvPr>
          <p:cNvSpPr txBox="1"/>
          <p:nvPr/>
        </p:nvSpPr>
        <p:spPr>
          <a:xfrm>
            <a:off x="3219612" y="1926114"/>
            <a:ext cx="2120795" cy="1569660"/>
          </a:xfrm>
          <a:prstGeom prst="rect">
            <a:avLst/>
          </a:prstGeom>
          <a:noFill/>
        </p:spPr>
        <p:txBody>
          <a:bodyPr wrap="square" rtlCol="0">
            <a:spAutoFit/>
          </a:bodyPr>
          <a:lstStyle/>
          <a:p>
            <a:pPr algn="ctr"/>
            <a:r>
              <a:rPr lang="ja-JP" altLang="en-US" sz="9600" dirty="0">
                <a:solidFill>
                  <a:schemeClr val="bg1"/>
                </a:solidFill>
                <a:latin typeface="BIZ UDPゴシック" panose="020B0400000000000000" pitchFamily="50" charset="-128"/>
                <a:ea typeface="BIZ UDPゴシック" panose="020B0400000000000000" pitchFamily="50" charset="-128"/>
              </a:rPr>
              <a:t>９</a:t>
            </a:r>
            <a:endParaRPr kumimoji="1" lang="ja-JP" altLang="en-US" sz="9600" dirty="0">
              <a:solidFill>
                <a:schemeClr val="bg1"/>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FE27D6E4-719D-FB39-B2E9-3514E2806DCD}"/>
              </a:ext>
            </a:extLst>
          </p:cNvPr>
          <p:cNvSpPr txBox="1"/>
          <p:nvPr/>
        </p:nvSpPr>
        <p:spPr>
          <a:xfrm>
            <a:off x="4910098" y="1919979"/>
            <a:ext cx="2120795" cy="1569660"/>
          </a:xfrm>
          <a:prstGeom prst="rect">
            <a:avLst/>
          </a:prstGeom>
          <a:noFill/>
        </p:spPr>
        <p:txBody>
          <a:bodyPr wrap="square" rtlCol="0">
            <a:spAutoFit/>
          </a:bodyPr>
          <a:lstStyle/>
          <a:p>
            <a:pPr algn="ctr"/>
            <a:r>
              <a:rPr kumimoji="1" lang="ja-JP" altLang="en-US" sz="9600" dirty="0">
                <a:solidFill>
                  <a:schemeClr val="bg1"/>
                </a:solidFill>
                <a:latin typeface="BIZ UDPゴシック" panose="020B0400000000000000" pitchFamily="50" charset="-128"/>
                <a:ea typeface="BIZ UDPゴシック" panose="020B0400000000000000" pitchFamily="50" charset="-128"/>
              </a:rPr>
              <a:t>８</a:t>
            </a:r>
          </a:p>
        </p:txBody>
      </p:sp>
      <p:sp>
        <p:nvSpPr>
          <p:cNvPr id="18" name="テキスト ボックス 17">
            <a:extLst>
              <a:ext uri="{FF2B5EF4-FFF2-40B4-BE49-F238E27FC236}">
                <a16:creationId xmlns:a16="http://schemas.microsoft.com/office/drawing/2014/main" id="{1989A24D-FF82-D060-7BDE-B743AC530190}"/>
              </a:ext>
            </a:extLst>
          </p:cNvPr>
          <p:cNvSpPr txBox="1"/>
          <p:nvPr/>
        </p:nvSpPr>
        <p:spPr>
          <a:xfrm>
            <a:off x="6654377" y="1944057"/>
            <a:ext cx="2120795" cy="1569660"/>
          </a:xfrm>
          <a:prstGeom prst="rect">
            <a:avLst/>
          </a:prstGeom>
          <a:noFill/>
        </p:spPr>
        <p:txBody>
          <a:bodyPr wrap="square" rtlCol="0">
            <a:spAutoFit/>
          </a:bodyPr>
          <a:lstStyle/>
          <a:p>
            <a:pPr algn="ctr"/>
            <a:r>
              <a:rPr kumimoji="1" lang="ja-JP" altLang="en-US" sz="9600" dirty="0">
                <a:solidFill>
                  <a:schemeClr val="bg1"/>
                </a:solidFill>
                <a:latin typeface="BIZ UDPゴシック" panose="020B0400000000000000" pitchFamily="50" charset="-128"/>
                <a:ea typeface="BIZ UDPゴシック" panose="020B0400000000000000" pitchFamily="50" charset="-128"/>
              </a:rPr>
              <a:t>６</a:t>
            </a:r>
          </a:p>
        </p:txBody>
      </p:sp>
      <p:sp>
        <p:nvSpPr>
          <p:cNvPr id="19" name="テキスト ボックス 18">
            <a:extLst>
              <a:ext uri="{FF2B5EF4-FFF2-40B4-BE49-F238E27FC236}">
                <a16:creationId xmlns:a16="http://schemas.microsoft.com/office/drawing/2014/main" id="{A6224C83-41F1-B260-D444-14A1E0092439}"/>
              </a:ext>
            </a:extLst>
          </p:cNvPr>
          <p:cNvSpPr txBox="1"/>
          <p:nvPr/>
        </p:nvSpPr>
        <p:spPr>
          <a:xfrm>
            <a:off x="8390969" y="1960452"/>
            <a:ext cx="2120795" cy="1569660"/>
          </a:xfrm>
          <a:prstGeom prst="rect">
            <a:avLst/>
          </a:prstGeom>
          <a:noFill/>
        </p:spPr>
        <p:txBody>
          <a:bodyPr wrap="square" rtlCol="0">
            <a:spAutoFit/>
          </a:bodyPr>
          <a:lstStyle/>
          <a:p>
            <a:pPr algn="ctr"/>
            <a:r>
              <a:rPr lang="en-US" altLang="ja-JP" sz="9600" dirty="0">
                <a:solidFill>
                  <a:schemeClr val="bg1"/>
                </a:solidFill>
                <a:latin typeface="BIZ UDPゴシック" panose="020B0400000000000000" pitchFamily="50" charset="-128"/>
                <a:ea typeface="BIZ UDPゴシック" panose="020B0400000000000000" pitchFamily="50" charset="-128"/>
              </a:rPr>
              <a:t>P</a:t>
            </a:r>
            <a:endParaRPr kumimoji="1" lang="ja-JP" altLang="en-US" sz="9600" dirty="0">
              <a:solidFill>
                <a:schemeClr val="bg1"/>
              </a:solid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B2A3F10F-8FAB-9F9C-5B7E-87CD6A2AD390}"/>
              </a:ext>
            </a:extLst>
          </p:cNvPr>
          <p:cNvSpPr txBox="1"/>
          <p:nvPr/>
        </p:nvSpPr>
        <p:spPr>
          <a:xfrm>
            <a:off x="8390969" y="3911364"/>
            <a:ext cx="2120795" cy="1569660"/>
          </a:xfrm>
          <a:prstGeom prst="rect">
            <a:avLst/>
          </a:prstGeom>
          <a:noFill/>
        </p:spPr>
        <p:txBody>
          <a:bodyPr wrap="square" rtlCol="0">
            <a:spAutoFit/>
          </a:bodyPr>
          <a:lstStyle/>
          <a:p>
            <a:pPr algn="ctr"/>
            <a:r>
              <a:rPr lang="en-US" altLang="ja-JP" sz="9600" dirty="0">
                <a:solidFill>
                  <a:schemeClr val="bg1"/>
                </a:solidFill>
                <a:latin typeface="BIZ UDPゴシック" panose="020B0400000000000000" pitchFamily="50" charset="-128"/>
                <a:ea typeface="BIZ UDPゴシック" panose="020B0400000000000000" pitchFamily="50" charset="-128"/>
              </a:rPr>
              <a:t>P</a:t>
            </a:r>
            <a:endParaRPr kumimoji="1" lang="ja-JP" altLang="en-US" sz="9600" dirty="0">
              <a:solidFill>
                <a:schemeClr val="bg1"/>
              </a:solidFill>
              <a:latin typeface="BIZ UDPゴシック" panose="020B0400000000000000" pitchFamily="50" charset="-128"/>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9EDAF9C1-0683-C23A-18CB-12997B6B153F}"/>
              </a:ext>
            </a:extLst>
          </p:cNvPr>
          <p:cNvSpPr txBox="1"/>
          <p:nvPr/>
        </p:nvSpPr>
        <p:spPr>
          <a:xfrm>
            <a:off x="3219612" y="3938509"/>
            <a:ext cx="2120795" cy="1569660"/>
          </a:xfrm>
          <a:prstGeom prst="rect">
            <a:avLst/>
          </a:prstGeom>
          <a:noFill/>
        </p:spPr>
        <p:txBody>
          <a:bodyPr wrap="square" rtlCol="0">
            <a:spAutoFit/>
          </a:bodyPr>
          <a:lstStyle/>
          <a:p>
            <a:pPr algn="ctr"/>
            <a:r>
              <a:rPr lang="ja-JP" altLang="en-US" sz="9600" dirty="0">
                <a:solidFill>
                  <a:schemeClr val="bg1"/>
                </a:solidFill>
                <a:latin typeface="BIZ UDPゴシック" panose="020B0400000000000000" pitchFamily="50" charset="-128"/>
                <a:ea typeface="BIZ UDPゴシック" panose="020B0400000000000000" pitchFamily="50" charset="-128"/>
              </a:rPr>
              <a:t>９</a:t>
            </a:r>
            <a:endParaRPr kumimoji="1" lang="ja-JP" altLang="en-US" sz="9600" dirty="0">
              <a:solidFill>
                <a:schemeClr val="bg1"/>
              </a:solidFill>
              <a:latin typeface="BIZ UDPゴシック" panose="020B0400000000000000" pitchFamily="50" charset="-128"/>
              <a:ea typeface="BIZ UDPゴシック" panose="020B0400000000000000" pitchFamily="50" charset="-128"/>
            </a:endParaRPr>
          </a:p>
        </p:txBody>
      </p:sp>
      <p:sp>
        <p:nvSpPr>
          <p:cNvPr id="22" name="テキスト ボックス 21">
            <a:extLst>
              <a:ext uri="{FF2B5EF4-FFF2-40B4-BE49-F238E27FC236}">
                <a16:creationId xmlns:a16="http://schemas.microsoft.com/office/drawing/2014/main" id="{E5F58724-AF07-D34F-F877-E5B49DC3AC11}"/>
              </a:ext>
            </a:extLst>
          </p:cNvPr>
          <p:cNvSpPr txBox="1"/>
          <p:nvPr/>
        </p:nvSpPr>
        <p:spPr>
          <a:xfrm>
            <a:off x="4910098" y="3932374"/>
            <a:ext cx="2120795" cy="1569660"/>
          </a:xfrm>
          <a:prstGeom prst="rect">
            <a:avLst/>
          </a:prstGeom>
          <a:noFill/>
        </p:spPr>
        <p:txBody>
          <a:bodyPr wrap="square" rtlCol="0">
            <a:spAutoFit/>
          </a:bodyPr>
          <a:lstStyle/>
          <a:p>
            <a:pPr algn="ctr"/>
            <a:r>
              <a:rPr kumimoji="1" lang="ja-JP" altLang="en-US" sz="9600" dirty="0">
                <a:solidFill>
                  <a:schemeClr val="bg1"/>
                </a:solidFill>
                <a:latin typeface="BIZ UDPゴシック" panose="020B0400000000000000" pitchFamily="50" charset="-128"/>
                <a:ea typeface="BIZ UDPゴシック" panose="020B0400000000000000" pitchFamily="50" charset="-128"/>
              </a:rPr>
              <a:t>８</a:t>
            </a:r>
          </a:p>
        </p:txBody>
      </p:sp>
      <p:sp>
        <p:nvSpPr>
          <p:cNvPr id="23" name="テキスト ボックス 22">
            <a:extLst>
              <a:ext uri="{FF2B5EF4-FFF2-40B4-BE49-F238E27FC236}">
                <a16:creationId xmlns:a16="http://schemas.microsoft.com/office/drawing/2014/main" id="{F7796C9E-82DA-4A74-2539-FB6C71E566CC}"/>
              </a:ext>
            </a:extLst>
          </p:cNvPr>
          <p:cNvSpPr txBox="1"/>
          <p:nvPr/>
        </p:nvSpPr>
        <p:spPr>
          <a:xfrm>
            <a:off x="6654377" y="3956452"/>
            <a:ext cx="2120795" cy="1569660"/>
          </a:xfrm>
          <a:prstGeom prst="rect">
            <a:avLst/>
          </a:prstGeom>
          <a:noFill/>
        </p:spPr>
        <p:txBody>
          <a:bodyPr wrap="square" rtlCol="0">
            <a:spAutoFit/>
          </a:bodyPr>
          <a:lstStyle/>
          <a:p>
            <a:pPr algn="ctr"/>
            <a:r>
              <a:rPr lang="ja-JP" altLang="en-US" sz="9600" dirty="0">
                <a:solidFill>
                  <a:schemeClr val="bg1"/>
                </a:solidFill>
                <a:latin typeface="BIZ UDPゴシック" panose="020B0400000000000000" pitchFamily="50" charset="-128"/>
                <a:ea typeface="BIZ UDPゴシック" panose="020B0400000000000000" pitchFamily="50" charset="-128"/>
              </a:rPr>
              <a:t>７</a:t>
            </a:r>
            <a:endParaRPr kumimoji="1" lang="ja-JP" altLang="en-US" sz="9600" dirty="0">
              <a:solidFill>
                <a:schemeClr val="bg1"/>
              </a:solidFill>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3F983190-13F0-8532-C3C8-BF3907E2B8DD}"/>
              </a:ext>
            </a:extLst>
          </p:cNvPr>
          <p:cNvSpPr txBox="1"/>
          <p:nvPr/>
        </p:nvSpPr>
        <p:spPr>
          <a:xfrm>
            <a:off x="291995" y="2467277"/>
            <a:ext cx="1613647" cy="523220"/>
          </a:xfrm>
          <a:prstGeom prst="rect">
            <a:avLst/>
          </a:prstGeom>
          <a:noFill/>
        </p:spPr>
        <p:txBody>
          <a:bodyPr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リシン</a:t>
            </a:r>
          </a:p>
        </p:txBody>
      </p:sp>
      <p:sp>
        <p:nvSpPr>
          <p:cNvPr id="25" name="テキスト ボックス 24">
            <a:extLst>
              <a:ext uri="{FF2B5EF4-FFF2-40B4-BE49-F238E27FC236}">
                <a16:creationId xmlns:a16="http://schemas.microsoft.com/office/drawing/2014/main" id="{63B950E1-1DE7-EFA7-76F8-558F611D782F}"/>
              </a:ext>
            </a:extLst>
          </p:cNvPr>
          <p:cNvSpPr txBox="1"/>
          <p:nvPr/>
        </p:nvSpPr>
        <p:spPr>
          <a:xfrm>
            <a:off x="284315" y="4436186"/>
            <a:ext cx="1613647" cy="523220"/>
          </a:xfrm>
          <a:prstGeom prst="rect">
            <a:avLst/>
          </a:prstGeom>
          <a:noFill/>
        </p:spPr>
        <p:txBody>
          <a:bodyPr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バリン</a:t>
            </a:r>
          </a:p>
        </p:txBody>
      </p:sp>
      <p:sp>
        <p:nvSpPr>
          <p:cNvPr id="26" name="テキスト ボックス 25">
            <a:extLst>
              <a:ext uri="{FF2B5EF4-FFF2-40B4-BE49-F238E27FC236}">
                <a16:creationId xmlns:a16="http://schemas.microsoft.com/office/drawing/2014/main" id="{DDB8EA2D-D199-A3E4-1A66-A31C9ECE2919}"/>
              </a:ext>
            </a:extLst>
          </p:cNvPr>
          <p:cNvSpPr txBox="1"/>
          <p:nvPr/>
        </p:nvSpPr>
        <p:spPr>
          <a:xfrm>
            <a:off x="10258188" y="2530992"/>
            <a:ext cx="1613647" cy="523220"/>
          </a:xfrm>
          <a:prstGeom prst="rect">
            <a:avLst/>
          </a:prstGeom>
          <a:noFill/>
        </p:spPr>
        <p:txBody>
          <a:bodyPr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プロリン</a:t>
            </a:r>
          </a:p>
        </p:txBody>
      </p:sp>
      <p:sp>
        <p:nvSpPr>
          <p:cNvPr id="27" name="テキスト ボックス 26">
            <a:extLst>
              <a:ext uri="{FF2B5EF4-FFF2-40B4-BE49-F238E27FC236}">
                <a16:creationId xmlns:a16="http://schemas.microsoft.com/office/drawing/2014/main" id="{1D504171-6954-4FB7-0748-BC259103E62C}"/>
              </a:ext>
            </a:extLst>
          </p:cNvPr>
          <p:cNvSpPr txBox="1"/>
          <p:nvPr/>
        </p:nvSpPr>
        <p:spPr>
          <a:xfrm>
            <a:off x="10324785" y="4434584"/>
            <a:ext cx="1613647" cy="523220"/>
          </a:xfrm>
          <a:prstGeom prst="rect">
            <a:avLst/>
          </a:prstGeom>
          <a:noFill/>
        </p:spPr>
        <p:txBody>
          <a:bodyPr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プロリン</a:t>
            </a:r>
          </a:p>
        </p:txBody>
      </p:sp>
      <p:sp>
        <p:nvSpPr>
          <p:cNvPr id="28" name="テキスト ボックス 27">
            <a:extLst>
              <a:ext uri="{FF2B5EF4-FFF2-40B4-BE49-F238E27FC236}">
                <a16:creationId xmlns:a16="http://schemas.microsoft.com/office/drawing/2014/main" id="{2C414955-7954-1EB5-A38A-CBD25A2C451B}"/>
              </a:ext>
            </a:extLst>
          </p:cNvPr>
          <p:cNvSpPr txBox="1"/>
          <p:nvPr/>
        </p:nvSpPr>
        <p:spPr>
          <a:xfrm>
            <a:off x="3457817" y="1036358"/>
            <a:ext cx="5071458" cy="830997"/>
          </a:xfrm>
          <a:prstGeom prst="rect">
            <a:avLst/>
          </a:prstGeom>
          <a:noFill/>
        </p:spPr>
        <p:txBody>
          <a:bodyPr wrap="square" rtlCol="0">
            <a:spAutoFit/>
          </a:bodyPr>
          <a:lstStyle/>
          <a:p>
            <a:pPr algn="ctr"/>
            <a:r>
              <a:rPr kumimoji="1" lang="en-US" altLang="ja-JP" sz="2400" dirty="0">
                <a:latin typeface="BIZ UDPゴシック" panose="020B0400000000000000" pitchFamily="50" charset="-128"/>
                <a:ea typeface="BIZ UDPゴシック" panose="020B0400000000000000" pitchFamily="50" charset="-128"/>
              </a:rPr>
              <a:t>986</a:t>
            </a:r>
            <a:r>
              <a:rPr kumimoji="1" lang="ja-JP" altLang="en-US" sz="2400" dirty="0">
                <a:latin typeface="BIZ UDPゴシック" panose="020B0400000000000000" pitchFamily="50" charset="-128"/>
                <a:ea typeface="BIZ UDPゴシック" panose="020B0400000000000000" pitchFamily="50" charset="-128"/>
              </a:rPr>
              <a:t>番目の「リシン」を</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「プロリン」に変える→</a:t>
            </a:r>
          </a:p>
        </p:txBody>
      </p:sp>
      <p:sp>
        <p:nvSpPr>
          <p:cNvPr id="29" name="テキスト ボックス 28">
            <a:extLst>
              <a:ext uri="{FF2B5EF4-FFF2-40B4-BE49-F238E27FC236}">
                <a16:creationId xmlns:a16="http://schemas.microsoft.com/office/drawing/2014/main" id="{963F52D4-0A1E-C71F-8395-4D414B80C0A5}"/>
              </a:ext>
            </a:extLst>
          </p:cNvPr>
          <p:cNvSpPr txBox="1"/>
          <p:nvPr/>
        </p:nvSpPr>
        <p:spPr>
          <a:xfrm>
            <a:off x="3560271" y="5645880"/>
            <a:ext cx="5071458" cy="830997"/>
          </a:xfrm>
          <a:prstGeom prst="rect">
            <a:avLst/>
          </a:prstGeom>
          <a:noFill/>
        </p:spPr>
        <p:txBody>
          <a:bodyPr wrap="square" rtlCol="0">
            <a:spAutoFit/>
          </a:bodyPr>
          <a:lstStyle/>
          <a:p>
            <a:pPr algn="ctr"/>
            <a:r>
              <a:rPr kumimoji="1" lang="en-US" altLang="ja-JP" sz="2400" dirty="0">
                <a:latin typeface="BIZ UDPゴシック" panose="020B0400000000000000" pitchFamily="50" charset="-128"/>
                <a:ea typeface="BIZ UDPゴシック" panose="020B0400000000000000" pitchFamily="50" charset="-128"/>
              </a:rPr>
              <a:t>987</a:t>
            </a:r>
            <a:r>
              <a:rPr kumimoji="1" lang="ja-JP" altLang="en-US" sz="2400" dirty="0">
                <a:latin typeface="BIZ UDPゴシック" panose="020B0400000000000000" pitchFamily="50" charset="-128"/>
                <a:ea typeface="BIZ UDPゴシック" panose="020B0400000000000000" pitchFamily="50" charset="-128"/>
              </a:rPr>
              <a:t>番目の「バリン」を</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「プロリン」に変える→</a:t>
            </a:r>
          </a:p>
        </p:txBody>
      </p:sp>
    </p:spTree>
    <p:extLst>
      <p:ext uri="{BB962C8B-B14F-4D97-AF65-F5344CB8AC3E}">
        <p14:creationId xmlns:p14="http://schemas.microsoft.com/office/powerpoint/2010/main" val="4147499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5923946-C3F2-AEC0-C8E0-6C72E31A6CA6}"/>
              </a:ext>
            </a:extLst>
          </p:cNvPr>
          <p:cNvSpPr txBox="1"/>
          <p:nvPr/>
        </p:nvSpPr>
        <p:spPr>
          <a:xfrm>
            <a:off x="10" y="46177"/>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766354 w 12192000"/>
              <a:gd name="connsiteY3" fmla="*/ 0 h 584775"/>
              <a:gd name="connsiteX4" fmla="*/ 1468846 w 12192000"/>
              <a:gd name="connsiteY4" fmla="*/ 0 h 584775"/>
              <a:gd name="connsiteX5" fmla="*/ 1805577 w 12192000"/>
              <a:gd name="connsiteY5" fmla="*/ 0 h 584775"/>
              <a:gd name="connsiteX6" fmla="*/ 2508069 w 12192000"/>
              <a:gd name="connsiteY6" fmla="*/ 0 h 584775"/>
              <a:gd name="connsiteX7" fmla="*/ 2966720 w 12192000"/>
              <a:gd name="connsiteY7" fmla="*/ 0 h 584775"/>
              <a:gd name="connsiteX8" fmla="*/ 3669211 w 12192000"/>
              <a:gd name="connsiteY8" fmla="*/ 0 h 584775"/>
              <a:gd name="connsiteX9" fmla="*/ 3884023 w 12192000"/>
              <a:gd name="connsiteY9" fmla="*/ 0 h 584775"/>
              <a:gd name="connsiteX10" fmla="*/ 4708434 w 12192000"/>
              <a:gd name="connsiteY10" fmla="*/ 0 h 584775"/>
              <a:gd name="connsiteX11" fmla="*/ 5410926 w 12192000"/>
              <a:gd name="connsiteY11" fmla="*/ 0 h 584775"/>
              <a:gd name="connsiteX12" fmla="*/ 5747657 w 12192000"/>
              <a:gd name="connsiteY12" fmla="*/ 0 h 584775"/>
              <a:gd name="connsiteX13" fmla="*/ 6572069 w 12192000"/>
              <a:gd name="connsiteY13" fmla="*/ 0 h 584775"/>
              <a:gd name="connsiteX14" fmla="*/ 7030720 w 12192000"/>
              <a:gd name="connsiteY14" fmla="*/ 0 h 584775"/>
              <a:gd name="connsiteX15" fmla="*/ 7611291 w 12192000"/>
              <a:gd name="connsiteY15" fmla="*/ 0 h 584775"/>
              <a:gd name="connsiteX16" fmla="*/ 7826103 w 12192000"/>
              <a:gd name="connsiteY16" fmla="*/ 0 h 584775"/>
              <a:gd name="connsiteX17" fmla="*/ 8528594 w 12192000"/>
              <a:gd name="connsiteY17" fmla="*/ 0 h 584775"/>
              <a:gd name="connsiteX18" fmla="*/ 8743406 w 12192000"/>
              <a:gd name="connsiteY18" fmla="*/ 0 h 584775"/>
              <a:gd name="connsiteX19" fmla="*/ 9567817 w 12192000"/>
              <a:gd name="connsiteY19" fmla="*/ 0 h 584775"/>
              <a:gd name="connsiteX20" fmla="*/ 10270309 w 12192000"/>
              <a:gd name="connsiteY20" fmla="*/ 0 h 584775"/>
              <a:gd name="connsiteX21" fmla="*/ 10607040 w 12192000"/>
              <a:gd name="connsiteY21" fmla="*/ 0 h 584775"/>
              <a:gd name="connsiteX22" fmla="*/ 11065691 w 12192000"/>
              <a:gd name="connsiteY22" fmla="*/ 0 h 584775"/>
              <a:gd name="connsiteX23" fmla="*/ 11280503 w 12192000"/>
              <a:gd name="connsiteY23" fmla="*/ 0 h 584775"/>
              <a:gd name="connsiteX24" fmla="*/ 11495314 w 12192000"/>
              <a:gd name="connsiteY24" fmla="*/ 0 h 584775"/>
              <a:gd name="connsiteX25" fmla="*/ 12192000 w 12192000"/>
              <a:gd name="connsiteY25" fmla="*/ 0 h 584775"/>
              <a:gd name="connsiteX26" fmla="*/ 12192000 w 12192000"/>
              <a:gd name="connsiteY26" fmla="*/ 584775 h 584775"/>
              <a:gd name="connsiteX27" fmla="*/ 11855269 w 12192000"/>
              <a:gd name="connsiteY27" fmla="*/ 584775 h 584775"/>
              <a:gd name="connsiteX28" fmla="*/ 11396617 w 12192000"/>
              <a:gd name="connsiteY28" fmla="*/ 584775 h 584775"/>
              <a:gd name="connsiteX29" fmla="*/ 10937966 w 12192000"/>
              <a:gd name="connsiteY29" fmla="*/ 584775 h 584775"/>
              <a:gd name="connsiteX30" fmla="*/ 10723154 w 12192000"/>
              <a:gd name="connsiteY30" fmla="*/ 584775 h 584775"/>
              <a:gd name="connsiteX31" fmla="*/ 10020663 w 12192000"/>
              <a:gd name="connsiteY31" fmla="*/ 584775 h 584775"/>
              <a:gd name="connsiteX32" fmla="*/ 9318171 w 12192000"/>
              <a:gd name="connsiteY32" fmla="*/ 584775 h 584775"/>
              <a:gd name="connsiteX33" fmla="*/ 8737600 w 12192000"/>
              <a:gd name="connsiteY33" fmla="*/ 584775 h 584775"/>
              <a:gd name="connsiteX34" fmla="*/ 8157029 w 12192000"/>
              <a:gd name="connsiteY34" fmla="*/ 584775 h 584775"/>
              <a:gd name="connsiteX35" fmla="*/ 7698377 w 12192000"/>
              <a:gd name="connsiteY35" fmla="*/ 584775 h 584775"/>
              <a:gd name="connsiteX36" fmla="*/ 6995886 w 12192000"/>
              <a:gd name="connsiteY36" fmla="*/ 584775 h 584775"/>
              <a:gd name="connsiteX37" fmla="*/ 6415314 w 12192000"/>
              <a:gd name="connsiteY37" fmla="*/ 584775 h 584775"/>
              <a:gd name="connsiteX38" fmla="*/ 6200503 w 12192000"/>
              <a:gd name="connsiteY38" fmla="*/ 584775 h 584775"/>
              <a:gd name="connsiteX39" fmla="*/ 5619931 w 12192000"/>
              <a:gd name="connsiteY39" fmla="*/ 584775 h 584775"/>
              <a:gd name="connsiteX40" fmla="*/ 5405120 w 12192000"/>
              <a:gd name="connsiteY40" fmla="*/ 584775 h 584775"/>
              <a:gd name="connsiteX41" fmla="*/ 4580709 w 12192000"/>
              <a:gd name="connsiteY41" fmla="*/ 584775 h 584775"/>
              <a:gd name="connsiteX42" fmla="*/ 3756297 w 12192000"/>
              <a:gd name="connsiteY42" fmla="*/ 584775 h 584775"/>
              <a:gd name="connsiteX43" fmla="*/ 3541486 w 12192000"/>
              <a:gd name="connsiteY43" fmla="*/ 584775 h 584775"/>
              <a:gd name="connsiteX44" fmla="*/ 3082834 w 12192000"/>
              <a:gd name="connsiteY44" fmla="*/ 584775 h 584775"/>
              <a:gd name="connsiteX45" fmla="*/ 2746103 w 12192000"/>
              <a:gd name="connsiteY45" fmla="*/ 584775 h 584775"/>
              <a:gd name="connsiteX46" fmla="*/ 2043611 w 12192000"/>
              <a:gd name="connsiteY46" fmla="*/ 584775 h 584775"/>
              <a:gd name="connsiteX47" fmla="*/ 1584960 w 12192000"/>
              <a:gd name="connsiteY47" fmla="*/ 584775 h 584775"/>
              <a:gd name="connsiteX48" fmla="*/ 882469 w 12192000"/>
              <a:gd name="connsiteY48" fmla="*/ 584775 h 584775"/>
              <a:gd name="connsiteX49" fmla="*/ 0 w 12192000"/>
              <a:gd name="connsiteY49" fmla="*/ 584775 h 584775"/>
              <a:gd name="connsiteX50" fmla="*/ 0 w 12192000"/>
              <a:gd name="connsiteY50"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84775" fill="none" extrusionOk="0">
                <a:moveTo>
                  <a:pt x="0" y="0"/>
                </a:moveTo>
                <a:cubicBezTo>
                  <a:pt x="55609" y="-12510"/>
                  <a:pt x="116889" y="23967"/>
                  <a:pt x="214811" y="0"/>
                </a:cubicBezTo>
                <a:cubicBezTo>
                  <a:pt x="312733" y="-23967"/>
                  <a:pt x="376597" y="842"/>
                  <a:pt x="429623" y="0"/>
                </a:cubicBezTo>
                <a:cubicBezTo>
                  <a:pt x="482649" y="-842"/>
                  <a:pt x="675423" y="34848"/>
                  <a:pt x="766354" y="0"/>
                </a:cubicBezTo>
                <a:cubicBezTo>
                  <a:pt x="857285" y="-34848"/>
                  <a:pt x="1119291" y="21507"/>
                  <a:pt x="1468846" y="0"/>
                </a:cubicBezTo>
                <a:cubicBezTo>
                  <a:pt x="1818401" y="-21507"/>
                  <a:pt x="1652706" y="11036"/>
                  <a:pt x="1805577" y="0"/>
                </a:cubicBezTo>
                <a:cubicBezTo>
                  <a:pt x="1958448" y="-11036"/>
                  <a:pt x="2192486" y="10953"/>
                  <a:pt x="2508069" y="0"/>
                </a:cubicBezTo>
                <a:cubicBezTo>
                  <a:pt x="2823652" y="-10953"/>
                  <a:pt x="2845144" y="38169"/>
                  <a:pt x="2966720" y="0"/>
                </a:cubicBezTo>
                <a:cubicBezTo>
                  <a:pt x="3088296" y="-38169"/>
                  <a:pt x="3522370" y="4946"/>
                  <a:pt x="3669211" y="0"/>
                </a:cubicBezTo>
                <a:cubicBezTo>
                  <a:pt x="3816052" y="-4946"/>
                  <a:pt x="3800949" y="2040"/>
                  <a:pt x="3884023" y="0"/>
                </a:cubicBezTo>
                <a:cubicBezTo>
                  <a:pt x="3967097" y="-2040"/>
                  <a:pt x="4416323" y="90784"/>
                  <a:pt x="4708434" y="0"/>
                </a:cubicBezTo>
                <a:cubicBezTo>
                  <a:pt x="5000545" y="-90784"/>
                  <a:pt x="5133073" y="28498"/>
                  <a:pt x="5410926" y="0"/>
                </a:cubicBezTo>
                <a:cubicBezTo>
                  <a:pt x="5688779" y="-28498"/>
                  <a:pt x="5610265" y="9417"/>
                  <a:pt x="5747657" y="0"/>
                </a:cubicBezTo>
                <a:cubicBezTo>
                  <a:pt x="5885049" y="-9417"/>
                  <a:pt x="6286638" y="17008"/>
                  <a:pt x="6572069" y="0"/>
                </a:cubicBezTo>
                <a:cubicBezTo>
                  <a:pt x="6857500" y="-17008"/>
                  <a:pt x="6888767" y="27706"/>
                  <a:pt x="7030720" y="0"/>
                </a:cubicBezTo>
                <a:cubicBezTo>
                  <a:pt x="7172673" y="-27706"/>
                  <a:pt x="7446450" y="14693"/>
                  <a:pt x="7611291" y="0"/>
                </a:cubicBezTo>
                <a:cubicBezTo>
                  <a:pt x="7776132" y="-14693"/>
                  <a:pt x="7769372" y="25425"/>
                  <a:pt x="7826103" y="0"/>
                </a:cubicBezTo>
                <a:cubicBezTo>
                  <a:pt x="7882834" y="-25425"/>
                  <a:pt x="8271401" y="20338"/>
                  <a:pt x="8528594" y="0"/>
                </a:cubicBezTo>
                <a:cubicBezTo>
                  <a:pt x="8785787" y="-20338"/>
                  <a:pt x="8654376" y="2537"/>
                  <a:pt x="8743406" y="0"/>
                </a:cubicBezTo>
                <a:cubicBezTo>
                  <a:pt x="8832436" y="-2537"/>
                  <a:pt x="9394102" y="57194"/>
                  <a:pt x="9567817" y="0"/>
                </a:cubicBezTo>
                <a:cubicBezTo>
                  <a:pt x="9741532" y="-57194"/>
                  <a:pt x="9963764" y="63149"/>
                  <a:pt x="10270309" y="0"/>
                </a:cubicBezTo>
                <a:cubicBezTo>
                  <a:pt x="10576854" y="-63149"/>
                  <a:pt x="10485514" y="31750"/>
                  <a:pt x="10607040" y="0"/>
                </a:cubicBezTo>
                <a:cubicBezTo>
                  <a:pt x="10728566" y="-31750"/>
                  <a:pt x="10882269" y="1837"/>
                  <a:pt x="11065691" y="0"/>
                </a:cubicBezTo>
                <a:cubicBezTo>
                  <a:pt x="11249113" y="-1837"/>
                  <a:pt x="11203405" y="17347"/>
                  <a:pt x="11280503" y="0"/>
                </a:cubicBezTo>
                <a:cubicBezTo>
                  <a:pt x="11357601" y="-17347"/>
                  <a:pt x="11411526" y="10328"/>
                  <a:pt x="11495314" y="0"/>
                </a:cubicBezTo>
                <a:cubicBezTo>
                  <a:pt x="11579102" y="-10328"/>
                  <a:pt x="11989941" y="37069"/>
                  <a:pt x="12192000" y="0"/>
                </a:cubicBezTo>
                <a:cubicBezTo>
                  <a:pt x="12216923" y="235864"/>
                  <a:pt x="12173952" y="398606"/>
                  <a:pt x="12192000" y="584775"/>
                </a:cubicBezTo>
                <a:cubicBezTo>
                  <a:pt x="12100524" y="625153"/>
                  <a:pt x="12012211" y="557154"/>
                  <a:pt x="11855269" y="584775"/>
                </a:cubicBezTo>
                <a:cubicBezTo>
                  <a:pt x="11698327" y="612396"/>
                  <a:pt x="11537096" y="552041"/>
                  <a:pt x="11396617" y="584775"/>
                </a:cubicBezTo>
                <a:cubicBezTo>
                  <a:pt x="11256138" y="617509"/>
                  <a:pt x="11103241" y="578214"/>
                  <a:pt x="10937966" y="584775"/>
                </a:cubicBezTo>
                <a:cubicBezTo>
                  <a:pt x="10772691" y="591336"/>
                  <a:pt x="10805519" y="565568"/>
                  <a:pt x="10723154" y="584775"/>
                </a:cubicBezTo>
                <a:cubicBezTo>
                  <a:pt x="10640789" y="603982"/>
                  <a:pt x="10352398" y="519023"/>
                  <a:pt x="10020663" y="584775"/>
                </a:cubicBezTo>
                <a:cubicBezTo>
                  <a:pt x="9688928" y="650527"/>
                  <a:pt x="9502474" y="575791"/>
                  <a:pt x="9318171" y="584775"/>
                </a:cubicBezTo>
                <a:cubicBezTo>
                  <a:pt x="9133868" y="593759"/>
                  <a:pt x="9003090" y="567701"/>
                  <a:pt x="8737600" y="584775"/>
                </a:cubicBezTo>
                <a:cubicBezTo>
                  <a:pt x="8472110" y="601849"/>
                  <a:pt x="8355384" y="553441"/>
                  <a:pt x="8157029" y="584775"/>
                </a:cubicBezTo>
                <a:cubicBezTo>
                  <a:pt x="7958674" y="616109"/>
                  <a:pt x="7872718" y="562101"/>
                  <a:pt x="7698377" y="584775"/>
                </a:cubicBezTo>
                <a:cubicBezTo>
                  <a:pt x="7524036" y="607449"/>
                  <a:pt x="7315675" y="522997"/>
                  <a:pt x="6995886" y="584775"/>
                </a:cubicBezTo>
                <a:cubicBezTo>
                  <a:pt x="6676097" y="646553"/>
                  <a:pt x="6578431" y="536692"/>
                  <a:pt x="6415314" y="584775"/>
                </a:cubicBezTo>
                <a:cubicBezTo>
                  <a:pt x="6252197" y="632858"/>
                  <a:pt x="6264588" y="581080"/>
                  <a:pt x="6200503" y="584775"/>
                </a:cubicBezTo>
                <a:cubicBezTo>
                  <a:pt x="6136418" y="588470"/>
                  <a:pt x="5896971" y="518476"/>
                  <a:pt x="5619931" y="584775"/>
                </a:cubicBezTo>
                <a:cubicBezTo>
                  <a:pt x="5342891" y="651074"/>
                  <a:pt x="5502460" y="571581"/>
                  <a:pt x="5405120" y="584775"/>
                </a:cubicBezTo>
                <a:cubicBezTo>
                  <a:pt x="5307780" y="597969"/>
                  <a:pt x="4762985" y="568637"/>
                  <a:pt x="4580709" y="584775"/>
                </a:cubicBezTo>
                <a:cubicBezTo>
                  <a:pt x="4398433" y="600913"/>
                  <a:pt x="4062970" y="542197"/>
                  <a:pt x="3756297" y="584775"/>
                </a:cubicBezTo>
                <a:cubicBezTo>
                  <a:pt x="3449624" y="627353"/>
                  <a:pt x="3644138" y="566991"/>
                  <a:pt x="3541486" y="584775"/>
                </a:cubicBezTo>
                <a:cubicBezTo>
                  <a:pt x="3438834" y="602559"/>
                  <a:pt x="3233049" y="548042"/>
                  <a:pt x="3082834" y="584775"/>
                </a:cubicBezTo>
                <a:cubicBezTo>
                  <a:pt x="2932619" y="621508"/>
                  <a:pt x="2902019" y="557491"/>
                  <a:pt x="2746103" y="584775"/>
                </a:cubicBezTo>
                <a:cubicBezTo>
                  <a:pt x="2590187" y="612059"/>
                  <a:pt x="2287416" y="521683"/>
                  <a:pt x="2043611" y="584775"/>
                </a:cubicBezTo>
                <a:cubicBezTo>
                  <a:pt x="1799806" y="647867"/>
                  <a:pt x="1743625" y="547406"/>
                  <a:pt x="1584960" y="584775"/>
                </a:cubicBezTo>
                <a:cubicBezTo>
                  <a:pt x="1426295" y="622144"/>
                  <a:pt x="1101666" y="505620"/>
                  <a:pt x="882469" y="584775"/>
                </a:cubicBezTo>
                <a:cubicBezTo>
                  <a:pt x="663272" y="663930"/>
                  <a:pt x="402560" y="557629"/>
                  <a:pt x="0" y="584775"/>
                </a:cubicBezTo>
                <a:cubicBezTo>
                  <a:pt x="-984" y="304449"/>
                  <a:pt x="22448" y="214742"/>
                  <a:pt x="0" y="0"/>
                </a:cubicBezTo>
                <a:close/>
              </a:path>
              <a:path w="12192000" h="584775" stroke="0" extrusionOk="0">
                <a:moveTo>
                  <a:pt x="0" y="0"/>
                </a:moveTo>
                <a:cubicBezTo>
                  <a:pt x="249324" y="-53940"/>
                  <a:pt x="297273" y="10188"/>
                  <a:pt x="580571" y="0"/>
                </a:cubicBezTo>
                <a:cubicBezTo>
                  <a:pt x="863869" y="-10188"/>
                  <a:pt x="720646" y="19510"/>
                  <a:pt x="795383" y="0"/>
                </a:cubicBezTo>
                <a:cubicBezTo>
                  <a:pt x="870120" y="-19510"/>
                  <a:pt x="912284" y="5566"/>
                  <a:pt x="1010194" y="0"/>
                </a:cubicBezTo>
                <a:cubicBezTo>
                  <a:pt x="1108104" y="-5566"/>
                  <a:pt x="1394759" y="39602"/>
                  <a:pt x="1712686" y="0"/>
                </a:cubicBezTo>
                <a:cubicBezTo>
                  <a:pt x="2030613" y="-39602"/>
                  <a:pt x="2151358" y="24426"/>
                  <a:pt x="2537097" y="0"/>
                </a:cubicBezTo>
                <a:cubicBezTo>
                  <a:pt x="2922836" y="-24426"/>
                  <a:pt x="2795357" y="15280"/>
                  <a:pt x="2873829" y="0"/>
                </a:cubicBezTo>
                <a:cubicBezTo>
                  <a:pt x="2952301" y="-15280"/>
                  <a:pt x="3027302" y="16209"/>
                  <a:pt x="3088640" y="0"/>
                </a:cubicBezTo>
                <a:cubicBezTo>
                  <a:pt x="3149978" y="-16209"/>
                  <a:pt x="3236229" y="3837"/>
                  <a:pt x="3303451" y="0"/>
                </a:cubicBezTo>
                <a:cubicBezTo>
                  <a:pt x="3370673" y="-3837"/>
                  <a:pt x="3764550" y="36056"/>
                  <a:pt x="3884023" y="0"/>
                </a:cubicBezTo>
                <a:cubicBezTo>
                  <a:pt x="4003496" y="-36056"/>
                  <a:pt x="4170506" y="5054"/>
                  <a:pt x="4342674" y="0"/>
                </a:cubicBezTo>
                <a:cubicBezTo>
                  <a:pt x="4514842" y="-5054"/>
                  <a:pt x="4987506" y="77780"/>
                  <a:pt x="5167086" y="0"/>
                </a:cubicBezTo>
                <a:cubicBezTo>
                  <a:pt x="5346666" y="-77780"/>
                  <a:pt x="5293636" y="7445"/>
                  <a:pt x="5381897" y="0"/>
                </a:cubicBezTo>
                <a:cubicBezTo>
                  <a:pt x="5470158" y="-7445"/>
                  <a:pt x="6033944" y="75476"/>
                  <a:pt x="6206309" y="0"/>
                </a:cubicBezTo>
                <a:cubicBezTo>
                  <a:pt x="6378674" y="-75476"/>
                  <a:pt x="6512724" y="59620"/>
                  <a:pt x="6786880" y="0"/>
                </a:cubicBezTo>
                <a:cubicBezTo>
                  <a:pt x="7061036" y="-59620"/>
                  <a:pt x="7230730" y="62295"/>
                  <a:pt x="7367451" y="0"/>
                </a:cubicBezTo>
                <a:cubicBezTo>
                  <a:pt x="7504172" y="-62295"/>
                  <a:pt x="7612849" y="46426"/>
                  <a:pt x="7826103" y="0"/>
                </a:cubicBezTo>
                <a:cubicBezTo>
                  <a:pt x="8039357" y="-46426"/>
                  <a:pt x="8084153" y="261"/>
                  <a:pt x="8162834" y="0"/>
                </a:cubicBezTo>
                <a:cubicBezTo>
                  <a:pt x="8241515" y="-261"/>
                  <a:pt x="8437807" y="2794"/>
                  <a:pt x="8621486" y="0"/>
                </a:cubicBezTo>
                <a:cubicBezTo>
                  <a:pt x="8805165" y="-2794"/>
                  <a:pt x="9211798" y="29936"/>
                  <a:pt x="9445897" y="0"/>
                </a:cubicBezTo>
                <a:cubicBezTo>
                  <a:pt x="9679996" y="-29936"/>
                  <a:pt x="9913978" y="21329"/>
                  <a:pt x="10148389" y="0"/>
                </a:cubicBezTo>
                <a:cubicBezTo>
                  <a:pt x="10382800" y="-21329"/>
                  <a:pt x="10718347" y="1637"/>
                  <a:pt x="10972800" y="0"/>
                </a:cubicBezTo>
                <a:cubicBezTo>
                  <a:pt x="11227253" y="-1637"/>
                  <a:pt x="11349828" y="47547"/>
                  <a:pt x="11553371" y="0"/>
                </a:cubicBezTo>
                <a:cubicBezTo>
                  <a:pt x="11756914" y="-47547"/>
                  <a:pt x="11991737" y="30273"/>
                  <a:pt x="12192000" y="0"/>
                </a:cubicBezTo>
                <a:cubicBezTo>
                  <a:pt x="12201255" y="284964"/>
                  <a:pt x="12186235" y="318362"/>
                  <a:pt x="12192000" y="584775"/>
                </a:cubicBezTo>
                <a:cubicBezTo>
                  <a:pt x="12101657" y="602913"/>
                  <a:pt x="11972093" y="564575"/>
                  <a:pt x="11855269" y="584775"/>
                </a:cubicBezTo>
                <a:cubicBezTo>
                  <a:pt x="11738445" y="604975"/>
                  <a:pt x="11383013" y="517856"/>
                  <a:pt x="11152777" y="584775"/>
                </a:cubicBezTo>
                <a:cubicBezTo>
                  <a:pt x="10922541" y="651694"/>
                  <a:pt x="10606983" y="578036"/>
                  <a:pt x="10328366" y="584775"/>
                </a:cubicBezTo>
                <a:cubicBezTo>
                  <a:pt x="10049749" y="591514"/>
                  <a:pt x="10206557" y="569618"/>
                  <a:pt x="10113554" y="584775"/>
                </a:cubicBezTo>
                <a:cubicBezTo>
                  <a:pt x="10020551" y="599932"/>
                  <a:pt x="9787190" y="558969"/>
                  <a:pt x="9654903" y="584775"/>
                </a:cubicBezTo>
                <a:cubicBezTo>
                  <a:pt x="9522616" y="610581"/>
                  <a:pt x="9450967" y="565792"/>
                  <a:pt x="9318171" y="584775"/>
                </a:cubicBezTo>
                <a:cubicBezTo>
                  <a:pt x="9185375" y="603758"/>
                  <a:pt x="9175018" y="580873"/>
                  <a:pt x="9103360" y="584775"/>
                </a:cubicBezTo>
                <a:cubicBezTo>
                  <a:pt x="9031702" y="588677"/>
                  <a:pt x="8898995" y="557416"/>
                  <a:pt x="8766629" y="584775"/>
                </a:cubicBezTo>
                <a:cubicBezTo>
                  <a:pt x="8634263" y="612134"/>
                  <a:pt x="8311918" y="579231"/>
                  <a:pt x="8064137" y="584775"/>
                </a:cubicBezTo>
                <a:cubicBezTo>
                  <a:pt x="7816356" y="590319"/>
                  <a:pt x="7809920" y="545819"/>
                  <a:pt x="7727406" y="584775"/>
                </a:cubicBezTo>
                <a:cubicBezTo>
                  <a:pt x="7644892" y="623731"/>
                  <a:pt x="7504314" y="565031"/>
                  <a:pt x="7390674" y="584775"/>
                </a:cubicBezTo>
                <a:cubicBezTo>
                  <a:pt x="7277034" y="604519"/>
                  <a:pt x="7010747" y="568720"/>
                  <a:pt x="6688183" y="584775"/>
                </a:cubicBezTo>
                <a:cubicBezTo>
                  <a:pt x="6365619" y="600830"/>
                  <a:pt x="6035651" y="498930"/>
                  <a:pt x="5863771" y="584775"/>
                </a:cubicBezTo>
                <a:cubicBezTo>
                  <a:pt x="5691891" y="670620"/>
                  <a:pt x="5347653" y="505917"/>
                  <a:pt x="5039360" y="584775"/>
                </a:cubicBezTo>
                <a:cubicBezTo>
                  <a:pt x="4731067" y="663633"/>
                  <a:pt x="4608333" y="568960"/>
                  <a:pt x="4458789" y="584775"/>
                </a:cubicBezTo>
                <a:cubicBezTo>
                  <a:pt x="4309245" y="600590"/>
                  <a:pt x="3978125" y="572518"/>
                  <a:pt x="3756297" y="584775"/>
                </a:cubicBezTo>
                <a:cubicBezTo>
                  <a:pt x="3534469" y="597032"/>
                  <a:pt x="3575836" y="547292"/>
                  <a:pt x="3419566" y="584775"/>
                </a:cubicBezTo>
                <a:cubicBezTo>
                  <a:pt x="3263296" y="622258"/>
                  <a:pt x="2896301" y="549554"/>
                  <a:pt x="2595154" y="584775"/>
                </a:cubicBezTo>
                <a:cubicBezTo>
                  <a:pt x="2294007" y="619996"/>
                  <a:pt x="2465947" y="574876"/>
                  <a:pt x="2380343" y="584775"/>
                </a:cubicBezTo>
                <a:cubicBezTo>
                  <a:pt x="2294739" y="594674"/>
                  <a:pt x="2011036" y="520878"/>
                  <a:pt x="1677851" y="584775"/>
                </a:cubicBezTo>
                <a:cubicBezTo>
                  <a:pt x="1344666" y="648672"/>
                  <a:pt x="1435611" y="556618"/>
                  <a:pt x="1341120" y="584775"/>
                </a:cubicBezTo>
                <a:cubicBezTo>
                  <a:pt x="1246629" y="612932"/>
                  <a:pt x="1097379" y="552691"/>
                  <a:pt x="1004389" y="584775"/>
                </a:cubicBezTo>
                <a:cubicBezTo>
                  <a:pt x="911399" y="616859"/>
                  <a:pt x="378681" y="472360"/>
                  <a:pt x="0" y="584775"/>
                </a:cubicBezTo>
                <a:cubicBezTo>
                  <a:pt x="-20139" y="440617"/>
                  <a:pt x="28025" y="286105"/>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3799425341">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アミノ酸置換</a:t>
            </a:r>
            <a:endParaRPr lang="en-US" altLang="ja-JP" sz="3200" b="1" dirty="0">
              <a:latin typeface="Maiandra GD" panose="020E0502030308020204" pitchFamily="34" charset="0"/>
              <a:ea typeface="HG丸ｺﾞｼｯｸM-PRO" panose="020F0600000000000000" pitchFamily="50" charset="-128"/>
            </a:endParaRPr>
          </a:p>
        </p:txBody>
      </p:sp>
      <p:sp>
        <p:nvSpPr>
          <p:cNvPr id="3" name="四角形: 角を丸くする 2">
            <a:extLst>
              <a:ext uri="{FF2B5EF4-FFF2-40B4-BE49-F238E27FC236}">
                <a16:creationId xmlns:a16="http://schemas.microsoft.com/office/drawing/2014/main" id="{B25214C4-ABAA-C69B-D300-5E7C7E7E010A}"/>
              </a:ext>
            </a:extLst>
          </p:cNvPr>
          <p:cNvSpPr/>
          <p:nvPr/>
        </p:nvSpPr>
        <p:spPr>
          <a:xfrm>
            <a:off x="1851853" y="1805747"/>
            <a:ext cx="1613647" cy="1659751"/>
          </a:xfrm>
          <a:prstGeom prst="roundRect">
            <a:avLst/>
          </a:prstGeom>
          <a:solidFill>
            <a:srgbClr val="C000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27EF1500-4421-3554-BF55-28906802C77C}"/>
              </a:ext>
            </a:extLst>
          </p:cNvPr>
          <p:cNvSpPr/>
          <p:nvPr/>
        </p:nvSpPr>
        <p:spPr>
          <a:xfrm>
            <a:off x="3573077" y="1805747"/>
            <a:ext cx="1613647" cy="1659751"/>
          </a:xfrm>
          <a:prstGeom prst="roundRect">
            <a:avLst/>
          </a:prstGeom>
          <a:solidFill>
            <a:srgbClr val="00B0F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D35B027E-3907-DE2C-E49B-C73BCAC90B77}"/>
              </a:ext>
            </a:extLst>
          </p:cNvPr>
          <p:cNvSpPr/>
          <p:nvPr/>
        </p:nvSpPr>
        <p:spPr>
          <a:xfrm>
            <a:off x="5294301" y="1805747"/>
            <a:ext cx="1613647" cy="1659751"/>
          </a:xfrm>
          <a:prstGeom prst="roundRect">
            <a:avLst/>
          </a:prstGeom>
          <a:solidFill>
            <a:srgbClr val="00B0F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13F3AC49-D430-9516-3A81-B6786508639F}"/>
              </a:ext>
            </a:extLst>
          </p:cNvPr>
          <p:cNvSpPr/>
          <p:nvPr/>
        </p:nvSpPr>
        <p:spPr>
          <a:xfrm>
            <a:off x="7015525" y="1805746"/>
            <a:ext cx="1613647" cy="1659751"/>
          </a:xfrm>
          <a:prstGeom prst="roundRect">
            <a:avLst/>
          </a:prstGeom>
          <a:solidFill>
            <a:srgbClr val="00B0F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609A34AB-F0F9-FC22-4C31-E9663BA2C083}"/>
              </a:ext>
            </a:extLst>
          </p:cNvPr>
          <p:cNvSpPr/>
          <p:nvPr/>
        </p:nvSpPr>
        <p:spPr>
          <a:xfrm>
            <a:off x="8736749" y="1805745"/>
            <a:ext cx="1613647" cy="1659751"/>
          </a:xfrm>
          <a:prstGeom prst="roundRect">
            <a:avLst/>
          </a:prstGeom>
          <a:solidFill>
            <a:srgbClr val="FF00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9" name="テキスト ボックス 8">
            <a:extLst>
              <a:ext uri="{FF2B5EF4-FFF2-40B4-BE49-F238E27FC236}">
                <a16:creationId xmlns:a16="http://schemas.microsoft.com/office/drawing/2014/main" id="{66E88C86-7829-7245-82DA-CD40630C72CF}"/>
              </a:ext>
            </a:extLst>
          </p:cNvPr>
          <p:cNvSpPr txBox="1"/>
          <p:nvPr/>
        </p:nvSpPr>
        <p:spPr>
          <a:xfrm>
            <a:off x="3165821" y="932487"/>
            <a:ext cx="6078071" cy="830997"/>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遺伝子配列の場所（先頭から何文字目？）</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a:t>
            </a:r>
            <a:r>
              <a:rPr kumimoji="1" lang="en-US" altLang="ja-JP" sz="2400" dirty="0">
                <a:latin typeface="BIZ UDPゴシック" panose="020B0400000000000000" pitchFamily="50" charset="-128"/>
                <a:ea typeface="BIZ UDPゴシック" panose="020B0400000000000000" pitchFamily="50" charset="-128"/>
              </a:rPr>
              <a:t>3</a:t>
            </a:r>
            <a:r>
              <a:rPr kumimoji="1" lang="ja-JP" altLang="en-US" sz="2400" dirty="0">
                <a:latin typeface="BIZ UDPゴシック" panose="020B0400000000000000" pitchFamily="50" charset="-128"/>
                <a:ea typeface="BIZ UDPゴシック" panose="020B0400000000000000" pitchFamily="50" charset="-128"/>
              </a:rPr>
              <a:t>文字で一つのアミノ酸を指定）</a:t>
            </a:r>
          </a:p>
        </p:txBody>
      </p:sp>
      <p:cxnSp>
        <p:nvCxnSpPr>
          <p:cNvPr id="36" name="直線コネクタ 35">
            <a:extLst>
              <a:ext uri="{FF2B5EF4-FFF2-40B4-BE49-F238E27FC236}">
                <a16:creationId xmlns:a16="http://schemas.microsoft.com/office/drawing/2014/main" id="{1B304775-0FD2-36B9-07DC-BDB070052639}"/>
              </a:ext>
            </a:extLst>
          </p:cNvPr>
          <p:cNvCxnSpPr>
            <a:cxnSpLocks/>
          </p:cNvCxnSpPr>
          <p:nvPr/>
        </p:nvCxnSpPr>
        <p:spPr>
          <a:xfrm>
            <a:off x="2697095" y="4548947"/>
            <a:ext cx="692331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37679567-FEE2-5987-466F-B6003F9673E4}"/>
              </a:ext>
            </a:extLst>
          </p:cNvPr>
          <p:cNvCxnSpPr>
            <a:cxnSpLocks/>
          </p:cNvCxnSpPr>
          <p:nvPr/>
        </p:nvCxnSpPr>
        <p:spPr>
          <a:xfrm flipV="1">
            <a:off x="9581993" y="3465496"/>
            <a:ext cx="0" cy="106039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DF60C508-B3DE-C83C-521A-F419E53CFD08}"/>
              </a:ext>
            </a:extLst>
          </p:cNvPr>
          <p:cNvCxnSpPr>
            <a:cxnSpLocks/>
            <a:stCxn id="3" idx="2"/>
          </p:cNvCxnSpPr>
          <p:nvPr/>
        </p:nvCxnSpPr>
        <p:spPr>
          <a:xfrm>
            <a:off x="2658677" y="3465498"/>
            <a:ext cx="0" cy="1121869"/>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F674C0A4-0B36-5DDE-75E3-9C8497807268}"/>
              </a:ext>
            </a:extLst>
          </p:cNvPr>
          <p:cNvSpPr txBox="1"/>
          <p:nvPr/>
        </p:nvSpPr>
        <p:spPr>
          <a:xfrm>
            <a:off x="1684725" y="2158565"/>
            <a:ext cx="1947901" cy="954107"/>
          </a:xfrm>
          <a:prstGeom prst="rect">
            <a:avLst/>
          </a:prstGeom>
          <a:noFill/>
        </p:spPr>
        <p:txBody>
          <a:bodyPr wrap="square" rtlCol="0">
            <a:spAutoFit/>
          </a:bodyPr>
          <a:lstStyle/>
          <a:p>
            <a:pPr algn="ctr"/>
            <a:r>
              <a:rPr kumimoji="1" lang="ja-JP" altLang="en-US" sz="2800" dirty="0">
                <a:solidFill>
                  <a:schemeClr val="bg1"/>
                </a:solidFill>
                <a:latin typeface="BIZ UDPゴシック" panose="020B0400000000000000" pitchFamily="50" charset="-128"/>
                <a:ea typeface="BIZ UDPゴシック" panose="020B0400000000000000" pitchFamily="50" charset="-128"/>
              </a:rPr>
              <a:t>置換する</a:t>
            </a:r>
            <a:endParaRPr kumimoji="1" lang="en-US" altLang="ja-JP" sz="2800"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800" dirty="0">
                <a:solidFill>
                  <a:schemeClr val="bg1"/>
                </a:solidFill>
                <a:latin typeface="BIZ UDPゴシック" panose="020B0400000000000000" pitchFamily="50" charset="-128"/>
                <a:ea typeface="BIZ UDPゴシック" panose="020B0400000000000000" pitchFamily="50" charset="-128"/>
              </a:rPr>
              <a:t>アミノ酸</a:t>
            </a:r>
          </a:p>
        </p:txBody>
      </p:sp>
      <p:sp>
        <p:nvSpPr>
          <p:cNvPr id="48" name="テキスト ボックス 47">
            <a:extLst>
              <a:ext uri="{FF2B5EF4-FFF2-40B4-BE49-F238E27FC236}">
                <a16:creationId xmlns:a16="http://schemas.microsoft.com/office/drawing/2014/main" id="{B75F4676-00CB-1EB6-D8DA-BC848CC1A335}"/>
              </a:ext>
            </a:extLst>
          </p:cNvPr>
          <p:cNvSpPr txBox="1"/>
          <p:nvPr/>
        </p:nvSpPr>
        <p:spPr>
          <a:xfrm>
            <a:off x="8608042" y="2127828"/>
            <a:ext cx="1947901" cy="954107"/>
          </a:xfrm>
          <a:prstGeom prst="rect">
            <a:avLst/>
          </a:prstGeom>
          <a:noFill/>
        </p:spPr>
        <p:txBody>
          <a:bodyPr wrap="square" rtlCol="0">
            <a:spAutoFit/>
          </a:bodyPr>
          <a:lstStyle/>
          <a:p>
            <a:pPr algn="ctr"/>
            <a:r>
              <a:rPr kumimoji="1" lang="ja-JP" altLang="en-US" sz="2800" dirty="0">
                <a:solidFill>
                  <a:schemeClr val="bg1"/>
                </a:solidFill>
                <a:latin typeface="BIZ UDPゴシック" panose="020B0400000000000000" pitchFamily="50" charset="-128"/>
                <a:ea typeface="BIZ UDPゴシック" panose="020B0400000000000000" pitchFamily="50" charset="-128"/>
              </a:rPr>
              <a:t>置換後の</a:t>
            </a:r>
            <a:endParaRPr kumimoji="1" lang="en-US" altLang="ja-JP" sz="2800"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800" dirty="0">
                <a:solidFill>
                  <a:schemeClr val="bg1"/>
                </a:solidFill>
                <a:latin typeface="BIZ UDPゴシック" panose="020B0400000000000000" pitchFamily="50" charset="-128"/>
                <a:ea typeface="BIZ UDPゴシック" panose="020B0400000000000000" pitchFamily="50" charset="-128"/>
              </a:rPr>
              <a:t>アミノ酸</a:t>
            </a:r>
          </a:p>
        </p:txBody>
      </p:sp>
      <p:sp>
        <p:nvSpPr>
          <p:cNvPr id="49" name="テキスト ボックス 48">
            <a:extLst>
              <a:ext uri="{FF2B5EF4-FFF2-40B4-BE49-F238E27FC236}">
                <a16:creationId xmlns:a16="http://schemas.microsoft.com/office/drawing/2014/main" id="{5FEC484E-01D2-4D29-CE12-0327F46630C0}"/>
              </a:ext>
            </a:extLst>
          </p:cNvPr>
          <p:cNvSpPr txBox="1"/>
          <p:nvPr/>
        </p:nvSpPr>
        <p:spPr>
          <a:xfrm>
            <a:off x="3573077" y="2348333"/>
            <a:ext cx="1613647" cy="523220"/>
          </a:xfrm>
          <a:prstGeom prst="rect">
            <a:avLst/>
          </a:prstGeom>
          <a:noFill/>
        </p:spPr>
        <p:txBody>
          <a:bodyPr wrap="square" rtlCol="0">
            <a:spAutoFit/>
          </a:bodyPr>
          <a:lstStyle/>
          <a:p>
            <a:pPr algn="ctr"/>
            <a:r>
              <a:rPr kumimoji="1" lang="ja-JP" altLang="en-US" sz="2800" dirty="0">
                <a:solidFill>
                  <a:schemeClr val="accent4">
                    <a:lumMod val="60000"/>
                    <a:lumOff val="40000"/>
                  </a:schemeClr>
                </a:solidFill>
                <a:latin typeface="BIZ UDPゴシック" panose="020B0400000000000000" pitchFamily="50" charset="-128"/>
                <a:ea typeface="BIZ UDPゴシック" panose="020B0400000000000000" pitchFamily="50" charset="-128"/>
              </a:rPr>
              <a:t>数字</a:t>
            </a:r>
          </a:p>
        </p:txBody>
      </p:sp>
      <p:sp>
        <p:nvSpPr>
          <p:cNvPr id="50" name="テキスト ボックス 49">
            <a:extLst>
              <a:ext uri="{FF2B5EF4-FFF2-40B4-BE49-F238E27FC236}">
                <a16:creationId xmlns:a16="http://schemas.microsoft.com/office/drawing/2014/main" id="{7525BFB6-1EB5-1B99-8BAD-1DFA374A9CD5}"/>
              </a:ext>
            </a:extLst>
          </p:cNvPr>
          <p:cNvSpPr txBox="1"/>
          <p:nvPr/>
        </p:nvSpPr>
        <p:spPr>
          <a:xfrm>
            <a:off x="5294301" y="2371385"/>
            <a:ext cx="1613647" cy="523220"/>
          </a:xfrm>
          <a:prstGeom prst="rect">
            <a:avLst/>
          </a:prstGeom>
          <a:noFill/>
        </p:spPr>
        <p:txBody>
          <a:bodyPr wrap="square" rtlCol="0">
            <a:spAutoFit/>
          </a:bodyPr>
          <a:lstStyle/>
          <a:p>
            <a:pPr algn="ctr"/>
            <a:r>
              <a:rPr kumimoji="1" lang="ja-JP" altLang="en-US" sz="2800" dirty="0">
                <a:solidFill>
                  <a:schemeClr val="accent4">
                    <a:lumMod val="60000"/>
                    <a:lumOff val="40000"/>
                  </a:schemeClr>
                </a:solidFill>
                <a:latin typeface="BIZ UDPゴシック" panose="020B0400000000000000" pitchFamily="50" charset="-128"/>
                <a:ea typeface="BIZ UDPゴシック" panose="020B0400000000000000" pitchFamily="50" charset="-128"/>
              </a:rPr>
              <a:t>数字</a:t>
            </a:r>
          </a:p>
        </p:txBody>
      </p:sp>
      <p:sp>
        <p:nvSpPr>
          <p:cNvPr id="51" name="テキスト ボックス 50">
            <a:extLst>
              <a:ext uri="{FF2B5EF4-FFF2-40B4-BE49-F238E27FC236}">
                <a16:creationId xmlns:a16="http://schemas.microsoft.com/office/drawing/2014/main" id="{606994E4-4507-CEE2-79B1-07EC50F12F3C}"/>
              </a:ext>
            </a:extLst>
          </p:cNvPr>
          <p:cNvSpPr txBox="1"/>
          <p:nvPr/>
        </p:nvSpPr>
        <p:spPr>
          <a:xfrm>
            <a:off x="7015525" y="2371385"/>
            <a:ext cx="1613647" cy="523220"/>
          </a:xfrm>
          <a:prstGeom prst="rect">
            <a:avLst/>
          </a:prstGeom>
          <a:noFill/>
        </p:spPr>
        <p:txBody>
          <a:bodyPr wrap="square" rtlCol="0">
            <a:spAutoFit/>
          </a:bodyPr>
          <a:lstStyle/>
          <a:p>
            <a:pPr algn="ctr"/>
            <a:r>
              <a:rPr kumimoji="1" lang="ja-JP" altLang="en-US" sz="2800" dirty="0">
                <a:solidFill>
                  <a:schemeClr val="accent4">
                    <a:lumMod val="60000"/>
                    <a:lumOff val="40000"/>
                  </a:schemeClr>
                </a:solidFill>
                <a:latin typeface="BIZ UDPゴシック" panose="020B0400000000000000" pitchFamily="50" charset="-128"/>
                <a:ea typeface="BIZ UDPゴシック" panose="020B0400000000000000" pitchFamily="50" charset="-128"/>
              </a:rPr>
              <a:t>数字</a:t>
            </a:r>
          </a:p>
        </p:txBody>
      </p:sp>
      <p:pic>
        <p:nvPicPr>
          <p:cNvPr id="53" name="図 52">
            <a:extLst>
              <a:ext uri="{FF2B5EF4-FFF2-40B4-BE49-F238E27FC236}">
                <a16:creationId xmlns:a16="http://schemas.microsoft.com/office/drawing/2014/main" id="{30E53F59-34BC-CCBD-9309-BBBCBF3DC0B4}"/>
              </a:ext>
            </a:extLst>
          </p:cNvPr>
          <p:cNvPicPr>
            <a:picLocks noChangeAspect="1"/>
          </p:cNvPicPr>
          <p:nvPr/>
        </p:nvPicPr>
        <p:blipFill>
          <a:blip r:embed="rId3"/>
          <a:stretch>
            <a:fillRect/>
          </a:stretch>
        </p:blipFill>
        <p:spPr>
          <a:xfrm>
            <a:off x="3126630" y="4026432"/>
            <a:ext cx="5938739" cy="2623247"/>
          </a:xfrm>
          <a:prstGeom prst="rect">
            <a:avLst/>
          </a:prstGeom>
          <a:ln w="28575">
            <a:solidFill>
              <a:srgbClr val="7030A0"/>
            </a:solidFill>
          </a:ln>
        </p:spPr>
      </p:pic>
      <p:pic>
        <p:nvPicPr>
          <p:cNvPr id="55" name="図 54">
            <a:extLst>
              <a:ext uri="{FF2B5EF4-FFF2-40B4-BE49-F238E27FC236}">
                <a16:creationId xmlns:a16="http://schemas.microsoft.com/office/drawing/2014/main" id="{0022E921-B298-02E8-C53F-E26876C712D9}"/>
              </a:ext>
            </a:extLst>
          </p:cNvPr>
          <p:cNvPicPr>
            <a:picLocks noChangeAspect="1"/>
          </p:cNvPicPr>
          <p:nvPr/>
        </p:nvPicPr>
        <p:blipFill>
          <a:blip r:embed="rId4"/>
          <a:stretch>
            <a:fillRect/>
          </a:stretch>
        </p:blipFill>
        <p:spPr>
          <a:xfrm>
            <a:off x="9973876" y="5182458"/>
            <a:ext cx="1521437" cy="1521437"/>
          </a:xfrm>
          <a:prstGeom prst="rect">
            <a:avLst/>
          </a:prstGeom>
        </p:spPr>
      </p:pic>
      <p:sp>
        <p:nvSpPr>
          <p:cNvPr id="57" name="テキスト ボックス 56">
            <a:extLst>
              <a:ext uri="{FF2B5EF4-FFF2-40B4-BE49-F238E27FC236}">
                <a16:creationId xmlns:a16="http://schemas.microsoft.com/office/drawing/2014/main" id="{1ABA561B-5CBC-CCFE-5CFC-41AA2AAE5C7F}"/>
              </a:ext>
            </a:extLst>
          </p:cNvPr>
          <p:cNvSpPr txBox="1"/>
          <p:nvPr/>
        </p:nvSpPr>
        <p:spPr>
          <a:xfrm>
            <a:off x="9789459" y="6596390"/>
            <a:ext cx="2013218" cy="261610"/>
          </a:xfrm>
          <a:prstGeom prst="rect">
            <a:avLst/>
          </a:prstGeom>
          <a:noFill/>
        </p:spPr>
        <p:txBody>
          <a:bodyPr wrap="square">
            <a:spAutoFit/>
          </a:bodyPr>
          <a:lstStyle/>
          <a:p>
            <a:pPr algn="ctr"/>
            <a:r>
              <a:rPr lang="ja-JP" altLang="en-US" sz="1100" b="0" i="0" dirty="0">
                <a:solidFill>
                  <a:srgbClr val="000000"/>
                </a:solidFill>
                <a:effectLst/>
                <a:latin typeface="BIZ UDPゴシック" panose="020B0400000000000000" pitchFamily="50" charset="-128"/>
                <a:ea typeface="BIZ UDPゴシック" panose="020B0400000000000000" pitchFamily="50" charset="-128"/>
              </a:rPr>
              <a:t>日本医学臨床検査研究所</a:t>
            </a:r>
            <a:endParaRPr lang="ja-JP" altLang="en-US" sz="1100" dirty="0">
              <a:latin typeface="BIZ UDPゴシック" panose="020B0400000000000000" pitchFamily="50" charset="-128"/>
              <a:ea typeface="BIZ UDPゴシック" panose="020B0400000000000000" pitchFamily="50" charset="-128"/>
            </a:endParaRPr>
          </a:p>
        </p:txBody>
      </p:sp>
      <p:pic>
        <p:nvPicPr>
          <p:cNvPr id="7170" name="Picture 2" descr="居眠りをする受験生のイラスト（女性）">
            <a:extLst>
              <a:ext uri="{FF2B5EF4-FFF2-40B4-BE49-F238E27FC236}">
                <a16:creationId xmlns:a16="http://schemas.microsoft.com/office/drawing/2014/main" id="{28FCCC5A-3624-89C3-3CF1-9C18D596B3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51" y="4321874"/>
            <a:ext cx="2536126" cy="253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455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DE965928-AEBA-439A-BF8A-FE2578304942}"/>
              </a:ext>
            </a:extLst>
          </p:cNvPr>
          <p:cNvSpPr/>
          <p:nvPr/>
        </p:nvSpPr>
        <p:spPr>
          <a:xfrm rot="10800000">
            <a:off x="-3512" y="-2261"/>
            <a:ext cx="12192000" cy="3429000"/>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56A88A7-638D-45CE-AA48-441DA782F51B}"/>
              </a:ext>
            </a:extLst>
          </p:cNvPr>
          <p:cNvSpPr/>
          <p:nvPr/>
        </p:nvSpPr>
        <p:spPr>
          <a:xfrm>
            <a:off x="0" y="3429000"/>
            <a:ext cx="12192000" cy="3429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AFC4D663-5165-409F-9324-9F259089503D}"/>
              </a:ext>
            </a:extLst>
          </p:cNvPr>
          <p:cNvSpPr/>
          <p:nvPr/>
        </p:nvSpPr>
        <p:spPr>
          <a:xfrm>
            <a:off x="2164777" y="955187"/>
            <a:ext cx="3249227" cy="3151573"/>
          </a:xfrm>
          <a:prstGeom prst="ellipse">
            <a:avLst/>
          </a:prstGeom>
          <a:solidFill>
            <a:srgbClr val="FFFF00"/>
          </a:solidFill>
          <a:ln w="34925">
            <a:solidFill>
              <a:schemeClr val="bg1"/>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4000" dirty="0">
              <a:latin typeface="BIZ UDP明朝 Medium" panose="02020500000000000000" pitchFamily="18" charset="-128"/>
              <a:ea typeface="BIZ UDP明朝 Medium" panose="02020500000000000000" pitchFamily="18" charset="-128"/>
            </a:endParaRPr>
          </a:p>
        </p:txBody>
      </p:sp>
      <p:sp>
        <p:nvSpPr>
          <p:cNvPr id="12" name="楕円 11">
            <a:extLst>
              <a:ext uri="{FF2B5EF4-FFF2-40B4-BE49-F238E27FC236}">
                <a16:creationId xmlns:a16="http://schemas.microsoft.com/office/drawing/2014/main" id="{369084A5-43CC-4698-A987-E216CF6E2667}"/>
              </a:ext>
            </a:extLst>
          </p:cNvPr>
          <p:cNvSpPr/>
          <p:nvPr/>
        </p:nvSpPr>
        <p:spPr>
          <a:xfrm>
            <a:off x="6777998" y="991027"/>
            <a:ext cx="3281411" cy="3231471"/>
          </a:xfrm>
          <a:prstGeom prst="ellipse">
            <a:avLst/>
          </a:prstGeom>
          <a:solidFill>
            <a:srgbClr val="C00000"/>
          </a:solidFill>
          <a:ln w="34925">
            <a:solidFill>
              <a:schemeClr val="bg1"/>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4000" dirty="0">
              <a:solidFill>
                <a:srgbClr val="C00000"/>
              </a:solidFill>
              <a:latin typeface="BIZ UDP明朝 Medium" panose="02020500000000000000" pitchFamily="18" charset="-128"/>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F4B62A30-52B7-4920-879B-D66EF1FFA1F0}"/>
              </a:ext>
            </a:extLst>
          </p:cNvPr>
          <p:cNvSpPr txBox="1"/>
          <p:nvPr/>
        </p:nvSpPr>
        <p:spPr>
          <a:xfrm>
            <a:off x="7348064" y="2071647"/>
            <a:ext cx="2148301" cy="1107996"/>
          </a:xfrm>
          <a:prstGeom prst="rect">
            <a:avLst/>
          </a:prstGeom>
          <a:noFill/>
        </p:spPr>
        <p:txBody>
          <a:bodyPr wrap="square" rtlCol="0">
            <a:spAutoFit/>
          </a:bodyPr>
          <a:lstStyle/>
          <a:p>
            <a:pPr algn="ctr"/>
            <a:r>
              <a:rPr kumimoji="1" lang="en-US" altLang="ja-JP" sz="6600" b="1" dirty="0">
                <a:solidFill>
                  <a:schemeClr val="accent6">
                    <a:lumMod val="20000"/>
                    <a:lumOff val="80000"/>
                  </a:schemeClr>
                </a:solidFill>
                <a:effectLst>
                  <a:glow rad="139700">
                    <a:schemeClr val="accent5">
                      <a:satMod val="175000"/>
                      <a:alpha val="40000"/>
                    </a:schemeClr>
                  </a:glow>
                </a:effectLst>
                <a:latin typeface="BIZ UDP明朝 Medium" panose="02020500000000000000" pitchFamily="18" charset="-128"/>
                <a:ea typeface="BIZ UDP明朝 Medium" panose="02020500000000000000" pitchFamily="18" charset="-128"/>
              </a:rPr>
              <a:t>LNP</a:t>
            </a:r>
            <a:endParaRPr kumimoji="1" lang="ja-JP" altLang="en-US" sz="6600" b="1" dirty="0">
              <a:solidFill>
                <a:schemeClr val="accent6">
                  <a:lumMod val="20000"/>
                  <a:lumOff val="80000"/>
                </a:schemeClr>
              </a:solidFill>
              <a:effectLst>
                <a:glow rad="139700">
                  <a:schemeClr val="accent5">
                    <a:satMod val="175000"/>
                    <a:alpha val="40000"/>
                  </a:schemeClr>
                </a:glow>
              </a:effectLst>
              <a:latin typeface="BIZ UDP明朝 Medium" panose="02020500000000000000" pitchFamily="18" charset="-128"/>
              <a:ea typeface="BIZ UDP明朝 Medium" panose="02020500000000000000" pitchFamily="18" charset="-128"/>
            </a:endParaRPr>
          </a:p>
        </p:txBody>
      </p:sp>
      <p:sp>
        <p:nvSpPr>
          <p:cNvPr id="15" name="テキスト ボックス 14">
            <a:extLst>
              <a:ext uri="{FF2B5EF4-FFF2-40B4-BE49-F238E27FC236}">
                <a16:creationId xmlns:a16="http://schemas.microsoft.com/office/drawing/2014/main" id="{0328B6FC-EE67-4A37-9637-971DF871F1ED}"/>
              </a:ext>
            </a:extLst>
          </p:cNvPr>
          <p:cNvSpPr txBox="1"/>
          <p:nvPr/>
        </p:nvSpPr>
        <p:spPr>
          <a:xfrm>
            <a:off x="2401700" y="1883695"/>
            <a:ext cx="2739868" cy="1446550"/>
          </a:xfrm>
          <a:prstGeom prst="rect">
            <a:avLst/>
          </a:prstGeom>
          <a:noFill/>
        </p:spPr>
        <p:txBody>
          <a:bodyPr wrap="square" rtlCol="0">
            <a:spAutoFit/>
          </a:bodyPr>
          <a:lstStyle/>
          <a:p>
            <a:pPr algn="ctr"/>
            <a:r>
              <a:rPr lang="ja-JP" altLang="en-US"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rPr>
              <a:t>修飾</a:t>
            </a:r>
            <a:endParaRPr lang="en-US" altLang="ja-JP"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endParaRPr>
          </a:p>
          <a:p>
            <a:pPr algn="ctr"/>
            <a:r>
              <a:rPr lang="ja-JP" altLang="en-US"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rPr>
              <a:t>ウリジン</a:t>
            </a:r>
            <a:endParaRPr kumimoji="1" lang="en-US" altLang="ja-JP" sz="4400" b="1" dirty="0">
              <a:effectLst>
                <a:glow rad="139700">
                  <a:schemeClr val="accent1">
                    <a:satMod val="175000"/>
                    <a:alpha val="40000"/>
                  </a:schemeClr>
                </a:glow>
              </a:effectLst>
              <a:latin typeface="BIZ UDP明朝 Medium" panose="02020500000000000000" pitchFamily="18" charset="-128"/>
              <a:ea typeface="BIZ UDP明朝 Medium" panose="02020500000000000000" pitchFamily="18" charset="-128"/>
            </a:endParaRPr>
          </a:p>
        </p:txBody>
      </p:sp>
      <p:sp>
        <p:nvSpPr>
          <p:cNvPr id="18" name="テキスト ボックス 17">
            <a:extLst>
              <a:ext uri="{FF2B5EF4-FFF2-40B4-BE49-F238E27FC236}">
                <a16:creationId xmlns:a16="http://schemas.microsoft.com/office/drawing/2014/main" id="{0B50C0FB-4CDC-40D2-B5C0-B13F3ABDAB6F}"/>
              </a:ext>
            </a:extLst>
          </p:cNvPr>
          <p:cNvSpPr txBox="1"/>
          <p:nvPr/>
        </p:nvSpPr>
        <p:spPr>
          <a:xfrm>
            <a:off x="6579303" y="4643732"/>
            <a:ext cx="3678800" cy="1015663"/>
          </a:xfrm>
          <a:prstGeom prst="rect">
            <a:avLst/>
          </a:prstGeom>
          <a:noFill/>
        </p:spPr>
        <p:txBody>
          <a:bodyPr wrap="square" rtlCol="0">
            <a:spAutoFit/>
          </a:bodyPr>
          <a:lstStyle/>
          <a:p>
            <a:pPr algn="ctr"/>
            <a:r>
              <a:rPr kumimoji="1" lang="en-US" altLang="ja-JP"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mRNA</a:t>
            </a:r>
            <a:r>
              <a:rPr kumimoji="1" lang="ja-JP" altLang="en-US"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医薬の肝は</a:t>
            </a:r>
            <a:r>
              <a:rPr kumimoji="1" lang="en-US" altLang="ja-JP"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LNP</a:t>
            </a:r>
          </a:p>
          <a:p>
            <a:pPr algn="ctr"/>
            <a:r>
              <a:rPr kumimoji="1" lang="en-US" altLang="ja-JP" dirty="0">
                <a:solidFill>
                  <a:schemeClr val="bg1"/>
                </a:solidFill>
                <a:latin typeface="UD デジタル 教科書体 NK-B" panose="02020700000000000000" pitchFamily="18" charset="-128"/>
                <a:ea typeface="UD デジタル 教科書体 NK-B" panose="02020700000000000000" pitchFamily="18" charset="-128"/>
              </a:rPr>
              <a:t>PEG</a:t>
            </a: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２０００などは、劇薬なので、</a:t>
            </a:r>
            <a:endParaRPr kumimoji="1" lang="en-US" altLang="ja-JP" dirty="0">
              <a:solidFill>
                <a:schemeClr val="bg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体に優しい材料の開発要</a:t>
            </a:r>
          </a:p>
        </p:txBody>
      </p:sp>
      <p:sp>
        <p:nvSpPr>
          <p:cNvPr id="20" name="矢印: 右 19">
            <a:extLst>
              <a:ext uri="{FF2B5EF4-FFF2-40B4-BE49-F238E27FC236}">
                <a16:creationId xmlns:a16="http://schemas.microsoft.com/office/drawing/2014/main" id="{AA515C29-B731-4ADA-8826-6DC46F9E05B0}"/>
              </a:ext>
            </a:extLst>
          </p:cNvPr>
          <p:cNvSpPr/>
          <p:nvPr/>
        </p:nvSpPr>
        <p:spPr>
          <a:xfrm rot="16200000">
            <a:off x="7966327" y="3723009"/>
            <a:ext cx="911776" cy="1112821"/>
          </a:xfrm>
          <a:prstGeom prst="rightArrow">
            <a:avLst/>
          </a:prstGeom>
          <a:solidFill>
            <a:schemeClr val="bg1">
              <a:lumMod val="85000"/>
            </a:schemeClr>
          </a:solidFill>
          <a:ln w="38100">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F38849B7-F5BF-417C-9092-176087A46A69}"/>
              </a:ext>
            </a:extLst>
          </p:cNvPr>
          <p:cNvSpPr/>
          <p:nvPr/>
        </p:nvSpPr>
        <p:spPr>
          <a:xfrm rot="16200000">
            <a:off x="3283046" y="3595593"/>
            <a:ext cx="911776" cy="1112821"/>
          </a:xfrm>
          <a:prstGeom prst="rightArrow">
            <a:avLst/>
          </a:prstGeom>
          <a:solidFill>
            <a:schemeClr val="bg1">
              <a:lumMod val="85000"/>
            </a:schemeClr>
          </a:solidFill>
          <a:ln w="38100">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3E0995E-21DD-4C06-A7E8-DDB993ADE485}"/>
              </a:ext>
            </a:extLst>
          </p:cNvPr>
          <p:cNvSpPr txBox="1"/>
          <p:nvPr/>
        </p:nvSpPr>
        <p:spPr>
          <a:xfrm>
            <a:off x="1932234" y="4605488"/>
            <a:ext cx="3678800" cy="1015663"/>
          </a:xfrm>
          <a:prstGeom prst="rect">
            <a:avLst/>
          </a:prstGeom>
          <a:noFill/>
        </p:spPr>
        <p:txBody>
          <a:bodyPr wrap="square" rtlCol="0">
            <a:spAutoFit/>
          </a:bodyPr>
          <a:lstStyle/>
          <a:p>
            <a:pPr algn="ctr"/>
            <a:r>
              <a:rPr kumimoji="1" lang="ja-JP" altLang="en-US"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免疫を回避し長寿</a:t>
            </a:r>
            <a:endParaRPr kumimoji="1" lang="en-US" altLang="ja-JP" sz="2400" dirty="0">
              <a:solidFill>
                <a:schemeClr val="tx2">
                  <a:lumMod val="50000"/>
                </a:schemeClr>
              </a:solidFill>
              <a:latin typeface="UD デジタル 教科書体 NK-B" panose="02020700000000000000" pitchFamily="18" charset="-128"/>
              <a:ea typeface="UD デジタル 教科書体 NK-B" panose="02020700000000000000" pitchFamily="18" charset="-128"/>
            </a:endParaRPr>
          </a:p>
          <a:p>
            <a:pPr algn="ct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ウリジンをメチル化で修飾</a:t>
            </a:r>
            <a:endParaRPr kumimoji="1" lang="en-US" altLang="ja-JP" dirty="0">
              <a:solidFill>
                <a:schemeClr val="bg1"/>
              </a:solidFill>
              <a:latin typeface="UD デジタル 教科書体 NK-B" panose="02020700000000000000" pitchFamily="18" charset="-128"/>
              <a:ea typeface="UD デジタル 教科書体 NK-B" panose="02020700000000000000" pitchFamily="18" charset="-128"/>
            </a:endParaRPr>
          </a:p>
          <a:p>
            <a:pPr algn="ctr"/>
            <a:r>
              <a:rPr lang="ja-JP" altLang="en-US" dirty="0">
                <a:solidFill>
                  <a:schemeClr val="bg1"/>
                </a:solidFill>
                <a:latin typeface="UD デジタル 教科書体 NK-B" panose="02020700000000000000" pitchFamily="18" charset="-128"/>
                <a:ea typeface="UD デジタル 教科書体 NK-B" panose="02020700000000000000" pitchFamily="18" charset="-128"/>
              </a:rPr>
              <a:t>タンパク質を大量生産</a:t>
            </a:r>
            <a:endPar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B8ADD78B-849E-4884-BDCD-84DF9CCAD42F}"/>
              </a:ext>
            </a:extLst>
          </p:cNvPr>
          <p:cNvSpPr txBox="1"/>
          <p:nvPr/>
        </p:nvSpPr>
        <p:spPr>
          <a:xfrm>
            <a:off x="1266825" y="421405"/>
            <a:ext cx="9408097" cy="646331"/>
          </a:xfrm>
          <a:prstGeom prst="rect">
            <a:avLst/>
          </a:prstGeom>
          <a:noFill/>
        </p:spPr>
        <p:txBody>
          <a:bodyPr wrap="square" rtlCol="0">
            <a:spAutoFit/>
          </a:bodyPr>
          <a:lstStyle/>
          <a:p>
            <a:pPr algn="ctr"/>
            <a:r>
              <a:rPr lang="en-US" altLang="ja-JP" sz="3600" dirty="0">
                <a:latin typeface="BIZ UDPゴシック" panose="020B0400000000000000" pitchFamily="50" charset="-128"/>
                <a:ea typeface="BIZ UDPゴシック" panose="020B0400000000000000" pitchFamily="50" charset="-128"/>
              </a:rPr>
              <a:t>mRNA</a:t>
            </a:r>
            <a:r>
              <a:rPr lang="ja-JP" altLang="en-US" sz="3600" dirty="0">
                <a:latin typeface="BIZ UDPゴシック" panose="020B0400000000000000" pitchFamily="50" charset="-128"/>
                <a:ea typeface="BIZ UDPゴシック" panose="020B0400000000000000" pitchFamily="50" charset="-128"/>
              </a:rPr>
              <a:t>医薬のポイント</a:t>
            </a:r>
            <a:endParaRPr kumimoji="1" lang="ja-JP" altLang="en-US" sz="3600" dirty="0">
              <a:latin typeface="BIZ UDPゴシック" panose="020B0400000000000000" pitchFamily="50" charset="-128"/>
              <a:ea typeface="BIZ UDPゴシック" panose="020B0400000000000000" pitchFamily="50" charset="-128"/>
            </a:endParaRPr>
          </a:p>
        </p:txBody>
      </p:sp>
      <p:pic>
        <p:nvPicPr>
          <p:cNvPr id="21" name="Picture 2" descr=" ">
            <a:extLst>
              <a:ext uri="{FF2B5EF4-FFF2-40B4-BE49-F238E27FC236}">
                <a16:creationId xmlns:a16="http://schemas.microsoft.com/office/drawing/2014/main" id="{D5A9E36E-28EE-41CF-A3D8-12CEFC324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32" y="3570894"/>
            <a:ext cx="2202268" cy="2032862"/>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245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8C2E5C3-2D8A-D64F-5D14-8885CB402C69}"/>
              </a:ext>
            </a:extLst>
          </p:cNvPr>
          <p:cNvSpPr txBox="1"/>
          <p:nvPr/>
        </p:nvSpPr>
        <p:spPr>
          <a:xfrm>
            <a:off x="10" y="60129"/>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solidFill>
              <a:schemeClr val="tx1"/>
            </a:solidFill>
            <a:extLst>
              <a:ext uri="{C807C97D-BFC1-408E-A445-0C87EB9F89A2}">
                <ask:lineSketchStyleProps xmlns:ask="http://schemas.microsoft.com/office/drawing/2018/sketchyshapes" sd="736175037">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 name="connsiteX0" fmla="*/ 0 w 12192000"/>
                      <a:gd name="connsiteY0" fmla="*/ 0 h 584775"/>
                      <a:gd name="connsiteX1" fmla="*/ 580571 w 12192000"/>
                      <a:gd name="connsiteY1" fmla="*/ 0 h 584775"/>
                      <a:gd name="connsiteX2" fmla="*/ 795383 w 12192000"/>
                      <a:gd name="connsiteY2" fmla="*/ 0 h 584775"/>
                      <a:gd name="connsiteX3" fmla="*/ 1132114 w 12192000"/>
                      <a:gd name="connsiteY3" fmla="*/ 0 h 584775"/>
                      <a:gd name="connsiteX4" fmla="*/ 1590766 w 12192000"/>
                      <a:gd name="connsiteY4" fmla="*/ 0 h 584775"/>
                      <a:gd name="connsiteX5" fmla="*/ 2049417 w 12192000"/>
                      <a:gd name="connsiteY5" fmla="*/ 0 h 584775"/>
                      <a:gd name="connsiteX6" fmla="*/ 2264229 w 12192000"/>
                      <a:gd name="connsiteY6" fmla="*/ 0 h 584775"/>
                      <a:gd name="connsiteX7" fmla="*/ 3088640 w 12192000"/>
                      <a:gd name="connsiteY7" fmla="*/ 0 h 584775"/>
                      <a:gd name="connsiteX8" fmla="*/ 3669211 w 12192000"/>
                      <a:gd name="connsiteY8" fmla="*/ 0 h 584775"/>
                      <a:gd name="connsiteX9" fmla="*/ 3884023 w 12192000"/>
                      <a:gd name="connsiteY9" fmla="*/ 0 h 584775"/>
                      <a:gd name="connsiteX10" fmla="*/ 4586514 w 12192000"/>
                      <a:gd name="connsiteY10" fmla="*/ 0 h 584775"/>
                      <a:gd name="connsiteX11" fmla="*/ 4923246 w 12192000"/>
                      <a:gd name="connsiteY11" fmla="*/ 0 h 584775"/>
                      <a:gd name="connsiteX12" fmla="*/ 5625737 w 12192000"/>
                      <a:gd name="connsiteY12" fmla="*/ 0 h 584775"/>
                      <a:gd name="connsiteX13" fmla="*/ 6328229 w 12192000"/>
                      <a:gd name="connsiteY13" fmla="*/ 0 h 584775"/>
                      <a:gd name="connsiteX14" fmla="*/ 6543040 w 12192000"/>
                      <a:gd name="connsiteY14" fmla="*/ 0 h 584775"/>
                      <a:gd name="connsiteX15" fmla="*/ 7367451 w 12192000"/>
                      <a:gd name="connsiteY15" fmla="*/ 0 h 584775"/>
                      <a:gd name="connsiteX16" fmla="*/ 7704183 w 12192000"/>
                      <a:gd name="connsiteY16" fmla="*/ 0 h 584775"/>
                      <a:gd name="connsiteX17" fmla="*/ 8528594 w 12192000"/>
                      <a:gd name="connsiteY17" fmla="*/ 0 h 584775"/>
                      <a:gd name="connsiteX18" fmla="*/ 9231086 w 12192000"/>
                      <a:gd name="connsiteY18" fmla="*/ 0 h 584775"/>
                      <a:gd name="connsiteX19" fmla="*/ 9933577 w 12192000"/>
                      <a:gd name="connsiteY19" fmla="*/ 0 h 584775"/>
                      <a:gd name="connsiteX20" fmla="*/ 10392229 w 12192000"/>
                      <a:gd name="connsiteY20" fmla="*/ 0 h 584775"/>
                      <a:gd name="connsiteX21" fmla="*/ 10728960 w 12192000"/>
                      <a:gd name="connsiteY21" fmla="*/ 0 h 584775"/>
                      <a:gd name="connsiteX22" fmla="*/ 10943771 w 12192000"/>
                      <a:gd name="connsiteY22" fmla="*/ 0 h 584775"/>
                      <a:gd name="connsiteX23" fmla="*/ 11524343 w 12192000"/>
                      <a:gd name="connsiteY23" fmla="*/ 0 h 584775"/>
                      <a:gd name="connsiteX24" fmla="*/ 12192000 w 12192000"/>
                      <a:gd name="connsiteY24" fmla="*/ 0 h 584775"/>
                      <a:gd name="connsiteX25" fmla="*/ 12192000 w 12192000"/>
                      <a:gd name="connsiteY25" fmla="*/ 584775 h 584775"/>
                      <a:gd name="connsiteX26" fmla="*/ 11611429 w 12192000"/>
                      <a:gd name="connsiteY26" fmla="*/ 584775 h 584775"/>
                      <a:gd name="connsiteX27" fmla="*/ 11152777 w 12192000"/>
                      <a:gd name="connsiteY27" fmla="*/ 584775 h 584775"/>
                      <a:gd name="connsiteX28" fmla="*/ 10450286 w 12192000"/>
                      <a:gd name="connsiteY28" fmla="*/ 584775 h 584775"/>
                      <a:gd name="connsiteX29" fmla="*/ 10113554 w 12192000"/>
                      <a:gd name="connsiteY29" fmla="*/ 584775 h 584775"/>
                      <a:gd name="connsiteX30" fmla="*/ 9898743 w 12192000"/>
                      <a:gd name="connsiteY30" fmla="*/ 584775 h 584775"/>
                      <a:gd name="connsiteX31" fmla="*/ 9318171 w 12192000"/>
                      <a:gd name="connsiteY31" fmla="*/ 584775 h 584775"/>
                      <a:gd name="connsiteX32" fmla="*/ 8859520 w 12192000"/>
                      <a:gd name="connsiteY32" fmla="*/ 584775 h 584775"/>
                      <a:gd name="connsiteX33" fmla="*/ 8278949 w 12192000"/>
                      <a:gd name="connsiteY33" fmla="*/ 584775 h 584775"/>
                      <a:gd name="connsiteX34" fmla="*/ 7454537 w 12192000"/>
                      <a:gd name="connsiteY34" fmla="*/ 584775 h 584775"/>
                      <a:gd name="connsiteX35" fmla="*/ 6630126 w 12192000"/>
                      <a:gd name="connsiteY35" fmla="*/ 584775 h 584775"/>
                      <a:gd name="connsiteX36" fmla="*/ 6171474 w 12192000"/>
                      <a:gd name="connsiteY36" fmla="*/ 584775 h 584775"/>
                      <a:gd name="connsiteX37" fmla="*/ 5468983 w 12192000"/>
                      <a:gd name="connsiteY37" fmla="*/ 584775 h 584775"/>
                      <a:gd name="connsiteX38" fmla="*/ 4766491 w 12192000"/>
                      <a:gd name="connsiteY38" fmla="*/ 584775 h 584775"/>
                      <a:gd name="connsiteX39" fmla="*/ 4064000 w 12192000"/>
                      <a:gd name="connsiteY39" fmla="*/ 584775 h 584775"/>
                      <a:gd name="connsiteX40" fmla="*/ 3605349 w 12192000"/>
                      <a:gd name="connsiteY40" fmla="*/ 584775 h 584775"/>
                      <a:gd name="connsiteX41" fmla="*/ 3024777 w 12192000"/>
                      <a:gd name="connsiteY41" fmla="*/ 584775 h 584775"/>
                      <a:gd name="connsiteX42" fmla="*/ 2444206 w 12192000"/>
                      <a:gd name="connsiteY42" fmla="*/ 584775 h 584775"/>
                      <a:gd name="connsiteX43" fmla="*/ 2229394 w 12192000"/>
                      <a:gd name="connsiteY43" fmla="*/ 584775 h 584775"/>
                      <a:gd name="connsiteX44" fmla="*/ 1526903 w 12192000"/>
                      <a:gd name="connsiteY44" fmla="*/ 584775 h 584775"/>
                      <a:gd name="connsiteX45" fmla="*/ 1068251 w 12192000"/>
                      <a:gd name="connsiteY45" fmla="*/ 584775 h 584775"/>
                      <a:gd name="connsiteX46" fmla="*/ 731520 w 12192000"/>
                      <a:gd name="connsiteY46" fmla="*/ 584775 h 584775"/>
                      <a:gd name="connsiteX47" fmla="*/ 0 w 12192000"/>
                      <a:gd name="connsiteY47" fmla="*/ 584775 h 584775"/>
                      <a:gd name="connsiteX48" fmla="*/ 0 w 12192000"/>
                      <a:gd name="connsiteY4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92000" h="584775" fill="none" extrusionOk="0">
                        <a:moveTo>
                          <a:pt x="0" y="0"/>
                        </a:moveTo>
                        <a:cubicBezTo>
                          <a:pt x="48356" y="-10621"/>
                          <a:pt x="167130" y="19341"/>
                          <a:pt x="214811" y="0"/>
                        </a:cubicBezTo>
                        <a:cubicBezTo>
                          <a:pt x="271311" y="-8963"/>
                          <a:pt x="381618" y="5420"/>
                          <a:pt x="429623" y="0"/>
                        </a:cubicBezTo>
                        <a:cubicBezTo>
                          <a:pt x="480842" y="-21590"/>
                          <a:pt x="950071" y="39247"/>
                          <a:pt x="1132114" y="0"/>
                        </a:cubicBezTo>
                        <a:cubicBezTo>
                          <a:pt x="1324193" y="-40046"/>
                          <a:pt x="1325882" y="8936"/>
                          <a:pt x="1468846" y="0"/>
                        </a:cubicBezTo>
                        <a:cubicBezTo>
                          <a:pt x="1623676" y="-18911"/>
                          <a:pt x="1717420" y="35615"/>
                          <a:pt x="1805577" y="0"/>
                        </a:cubicBezTo>
                        <a:cubicBezTo>
                          <a:pt x="1919169" y="-31990"/>
                          <a:pt x="2060904" y="29740"/>
                          <a:pt x="2264229" y="0"/>
                        </a:cubicBezTo>
                        <a:cubicBezTo>
                          <a:pt x="2464871" y="-16529"/>
                          <a:pt x="2396443" y="3560"/>
                          <a:pt x="2479040" y="0"/>
                        </a:cubicBezTo>
                        <a:cubicBezTo>
                          <a:pt x="2570294" y="-28110"/>
                          <a:pt x="2913424" y="59219"/>
                          <a:pt x="3059611" y="0"/>
                        </a:cubicBezTo>
                        <a:cubicBezTo>
                          <a:pt x="3152878" y="-61896"/>
                          <a:pt x="3278944" y="5199"/>
                          <a:pt x="3396343" y="0"/>
                        </a:cubicBezTo>
                        <a:cubicBezTo>
                          <a:pt x="3526829" y="-37507"/>
                          <a:pt x="3650518" y="31235"/>
                          <a:pt x="3733074" y="0"/>
                        </a:cubicBezTo>
                        <a:cubicBezTo>
                          <a:pt x="3831266" y="-65567"/>
                          <a:pt x="3979193" y="26489"/>
                          <a:pt x="4191726" y="0"/>
                        </a:cubicBezTo>
                        <a:cubicBezTo>
                          <a:pt x="4328744" y="-90985"/>
                          <a:pt x="4614744" y="54720"/>
                          <a:pt x="5016137" y="0"/>
                        </a:cubicBezTo>
                        <a:cubicBezTo>
                          <a:pt x="5381421" y="-46569"/>
                          <a:pt x="5156190" y="9146"/>
                          <a:pt x="5230949" y="0"/>
                        </a:cubicBezTo>
                        <a:cubicBezTo>
                          <a:pt x="5249855" y="-22097"/>
                          <a:pt x="5716334" y="43919"/>
                          <a:pt x="5933440" y="0"/>
                        </a:cubicBezTo>
                        <a:cubicBezTo>
                          <a:pt x="6189954" y="-41043"/>
                          <a:pt x="6225516" y="33332"/>
                          <a:pt x="6392091" y="0"/>
                        </a:cubicBezTo>
                        <a:cubicBezTo>
                          <a:pt x="6536693" y="-37025"/>
                          <a:pt x="6573622" y="39113"/>
                          <a:pt x="6728823" y="0"/>
                        </a:cubicBezTo>
                        <a:cubicBezTo>
                          <a:pt x="6885292" y="-31737"/>
                          <a:pt x="6985327" y="4262"/>
                          <a:pt x="7065554" y="0"/>
                        </a:cubicBezTo>
                        <a:cubicBezTo>
                          <a:pt x="7157370" y="-24398"/>
                          <a:pt x="7241440" y="53780"/>
                          <a:pt x="7402286" y="0"/>
                        </a:cubicBezTo>
                        <a:cubicBezTo>
                          <a:pt x="7559980" y="-20911"/>
                          <a:pt x="7597171" y="23704"/>
                          <a:pt x="7739017" y="0"/>
                        </a:cubicBezTo>
                        <a:cubicBezTo>
                          <a:pt x="7859011" y="-18881"/>
                          <a:pt x="8011197" y="42408"/>
                          <a:pt x="8197669" y="0"/>
                        </a:cubicBezTo>
                        <a:cubicBezTo>
                          <a:pt x="8351508" y="-6297"/>
                          <a:pt x="8550699" y="25119"/>
                          <a:pt x="8900160" y="0"/>
                        </a:cubicBezTo>
                        <a:cubicBezTo>
                          <a:pt x="9241131" y="-1648"/>
                          <a:pt x="9374813" y="70483"/>
                          <a:pt x="9602651" y="0"/>
                        </a:cubicBezTo>
                        <a:cubicBezTo>
                          <a:pt x="9836407" y="-96986"/>
                          <a:pt x="9697546" y="7850"/>
                          <a:pt x="9817463" y="0"/>
                        </a:cubicBezTo>
                        <a:cubicBezTo>
                          <a:pt x="9938095" y="3350"/>
                          <a:pt x="10352056" y="30328"/>
                          <a:pt x="10519954" y="0"/>
                        </a:cubicBezTo>
                        <a:cubicBezTo>
                          <a:pt x="10676578" y="-26021"/>
                          <a:pt x="10691347" y="3809"/>
                          <a:pt x="10734766" y="0"/>
                        </a:cubicBezTo>
                        <a:cubicBezTo>
                          <a:pt x="10779967" y="-2930"/>
                          <a:pt x="10851895" y="32460"/>
                          <a:pt x="10949577" y="0"/>
                        </a:cubicBezTo>
                        <a:cubicBezTo>
                          <a:pt x="11071722" y="34940"/>
                          <a:pt x="11716265" y="129664"/>
                          <a:pt x="12192000" y="0"/>
                        </a:cubicBezTo>
                        <a:cubicBezTo>
                          <a:pt x="12249722" y="239657"/>
                          <a:pt x="12200449" y="467838"/>
                          <a:pt x="12192000" y="584775"/>
                        </a:cubicBezTo>
                        <a:cubicBezTo>
                          <a:pt x="12051250" y="590206"/>
                          <a:pt x="11936535" y="591646"/>
                          <a:pt x="11733349" y="584775"/>
                        </a:cubicBezTo>
                        <a:cubicBezTo>
                          <a:pt x="11550304" y="608522"/>
                          <a:pt x="11389877" y="554077"/>
                          <a:pt x="11274697" y="584775"/>
                        </a:cubicBezTo>
                        <a:cubicBezTo>
                          <a:pt x="11219458" y="623902"/>
                          <a:pt x="10953961" y="556865"/>
                          <a:pt x="10572206" y="584775"/>
                        </a:cubicBezTo>
                        <a:cubicBezTo>
                          <a:pt x="10283484" y="641666"/>
                          <a:pt x="10361113" y="580612"/>
                          <a:pt x="10235474" y="584775"/>
                        </a:cubicBezTo>
                        <a:cubicBezTo>
                          <a:pt x="10072235" y="623129"/>
                          <a:pt x="9812881" y="555429"/>
                          <a:pt x="9654903" y="584775"/>
                        </a:cubicBezTo>
                        <a:cubicBezTo>
                          <a:pt x="9446254" y="624527"/>
                          <a:pt x="9314217" y="560415"/>
                          <a:pt x="9074331" y="584775"/>
                        </a:cubicBezTo>
                        <a:cubicBezTo>
                          <a:pt x="8813690" y="611194"/>
                          <a:pt x="8809537" y="515194"/>
                          <a:pt x="8615680" y="584775"/>
                        </a:cubicBezTo>
                        <a:cubicBezTo>
                          <a:pt x="8420161" y="655229"/>
                          <a:pt x="8309217" y="502930"/>
                          <a:pt x="8157029" y="584775"/>
                        </a:cubicBezTo>
                        <a:cubicBezTo>
                          <a:pt x="7999620" y="627608"/>
                          <a:pt x="7893207" y="591436"/>
                          <a:pt x="7698377" y="584775"/>
                        </a:cubicBezTo>
                        <a:cubicBezTo>
                          <a:pt x="7495017" y="589803"/>
                          <a:pt x="7468259" y="552301"/>
                          <a:pt x="7361646" y="584775"/>
                        </a:cubicBezTo>
                        <a:cubicBezTo>
                          <a:pt x="7254892" y="616185"/>
                          <a:pt x="7248563" y="575678"/>
                          <a:pt x="7146834" y="584775"/>
                        </a:cubicBezTo>
                        <a:cubicBezTo>
                          <a:pt x="7019744" y="598298"/>
                          <a:pt x="6635254" y="593581"/>
                          <a:pt x="6444343" y="584775"/>
                        </a:cubicBezTo>
                        <a:cubicBezTo>
                          <a:pt x="6210235" y="622562"/>
                          <a:pt x="6284751" y="582663"/>
                          <a:pt x="6229531" y="584775"/>
                        </a:cubicBezTo>
                        <a:cubicBezTo>
                          <a:pt x="6159186" y="575928"/>
                          <a:pt x="5993406" y="546243"/>
                          <a:pt x="5892800" y="584775"/>
                        </a:cubicBezTo>
                        <a:cubicBezTo>
                          <a:pt x="5743154" y="617181"/>
                          <a:pt x="5404633" y="597030"/>
                          <a:pt x="5068389" y="584775"/>
                        </a:cubicBezTo>
                        <a:cubicBezTo>
                          <a:pt x="4811190" y="632147"/>
                          <a:pt x="4928572" y="585680"/>
                          <a:pt x="4853577" y="584775"/>
                        </a:cubicBezTo>
                        <a:cubicBezTo>
                          <a:pt x="4768538" y="589437"/>
                          <a:pt x="4736145" y="578866"/>
                          <a:pt x="4638766" y="584775"/>
                        </a:cubicBezTo>
                        <a:cubicBezTo>
                          <a:pt x="4559424" y="613135"/>
                          <a:pt x="4055926" y="485881"/>
                          <a:pt x="3814354" y="584775"/>
                        </a:cubicBezTo>
                        <a:cubicBezTo>
                          <a:pt x="3581103" y="665209"/>
                          <a:pt x="3639216" y="586211"/>
                          <a:pt x="3477623" y="584775"/>
                        </a:cubicBezTo>
                        <a:cubicBezTo>
                          <a:pt x="3317916" y="602912"/>
                          <a:pt x="3307654" y="580481"/>
                          <a:pt x="3262811" y="584775"/>
                        </a:cubicBezTo>
                        <a:cubicBezTo>
                          <a:pt x="3138394" y="531081"/>
                          <a:pt x="2864061" y="533361"/>
                          <a:pt x="2438400" y="584775"/>
                        </a:cubicBezTo>
                        <a:cubicBezTo>
                          <a:pt x="2094598" y="619043"/>
                          <a:pt x="2218787" y="580858"/>
                          <a:pt x="2101669" y="584775"/>
                        </a:cubicBezTo>
                        <a:cubicBezTo>
                          <a:pt x="1987260" y="595469"/>
                          <a:pt x="1958387" y="562823"/>
                          <a:pt x="1886857" y="584775"/>
                        </a:cubicBezTo>
                        <a:cubicBezTo>
                          <a:pt x="1822760" y="580696"/>
                          <a:pt x="1378159" y="566932"/>
                          <a:pt x="1184366" y="584775"/>
                        </a:cubicBezTo>
                        <a:cubicBezTo>
                          <a:pt x="913396" y="634254"/>
                          <a:pt x="372199" y="528317"/>
                          <a:pt x="0" y="584775"/>
                        </a:cubicBezTo>
                        <a:cubicBezTo>
                          <a:pt x="-44121" y="372653"/>
                          <a:pt x="48618" y="269579"/>
                          <a:pt x="0" y="0"/>
                        </a:cubicBezTo>
                        <a:close/>
                      </a:path>
                      <a:path w="12192000" h="584775" stroke="0" extrusionOk="0">
                        <a:moveTo>
                          <a:pt x="0" y="0"/>
                        </a:moveTo>
                        <a:cubicBezTo>
                          <a:pt x="128670" y="-8247"/>
                          <a:pt x="353030" y="-23902"/>
                          <a:pt x="580571" y="0"/>
                        </a:cubicBezTo>
                        <a:cubicBezTo>
                          <a:pt x="841362" y="-17570"/>
                          <a:pt x="742202" y="13489"/>
                          <a:pt x="795383" y="0"/>
                        </a:cubicBezTo>
                        <a:cubicBezTo>
                          <a:pt x="841874" y="-4477"/>
                          <a:pt x="1049442" y="1332"/>
                          <a:pt x="1132114" y="0"/>
                        </a:cubicBezTo>
                        <a:cubicBezTo>
                          <a:pt x="1217144" y="2198"/>
                          <a:pt x="1488673" y="41719"/>
                          <a:pt x="1590766" y="0"/>
                        </a:cubicBezTo>
                        <a:cubicBezTo>
                          <a:pt x="1692188" y="-7357"/>
                          <a:pt x="1830180" y="56728"/>
                          <a:pt x="2049417" y="0"/>
                        </a:cubicBezTo>
                        <a:cubicBezTo>
                          <a:pt x="2260961" y="-3545"/>
                          <a:pt x="2211802" y="462"/>
                          <a:pt x="2264229" y="0"/>
                        </a:cubicBezTo>
                        <a:cubicBezTo>
                          <a:pt x="2381639" y="-10968"/>
                          <a:pt x="2770792" y="24994"/>
                          <a:pt x="3088640" y="0"/>
                        </a:cubicBezTo>
                        <a:cubicBezTo>
                          <a:pt x="3404087" y="-44063"/>
                          <a:pt x="3397969" y="16812"/>
                          <a:pt x="3669211" y="0"/>
                        </a:cubicBezTo>
                        <a:cubicBezTo>
                          <a:pt x="3937956" y="-14120"/>
                          <a:pt x="3783088" y="16279"/>
                          <a:pt x="3884023" y="0"/>
                        </a:cubicBezTo>
                        <a:cubicBezTo>
                          <a:pt x="4006788" y="-82628"/>
                          <a:pt x="4337677" y="74454"/>
                          <a:pt x="4586514" y="0"/>
                        </a:cubicBezTo>
                        <a:cubicBezTo>
                          <a:pt x="4854252" y="-68418"/>
                          <a:pt x="4828944" y="17486"/>
                          <a:pt x="4923246" y="0"/>
                        </a:cubicBezTo>
                        <a:cubicBezTo>
                          <a:pt x="5023216" y="-19781"/>
                          <a:pt x="5356796" y="19102"/>
                          <a:pt x="5625737" y="0"/>
                        </a:cubicBezTo>
                        <a:cubicBezTo>
                          <a:pt x="5934271" y="-19715"/>
                          <a:pt x="6136776" y="20205"/>
                          <a:pt x="6328229" y="0"/>
                        </a:cubicBezTo>
                        <a:cubicBezTo>
                          <a:pt x="6555721" y="-28520"/>
                          <a:pt x="6463063" y="24245"/>
                          <a:pt x="6543040" y="0"/>
                        </a:cubicBezTo>
                        <a:cubicBezTo>
                          <a:pt x="6652538" y="-26395"/>
                          <a:pt x="7241066" y="49305"/>
                          <a:pt x="7367451" y="0"/>
                        </a:cubicBezTo>
                        <a:cubicBezTo>
                          <a:pt x="7517085" y="-51927"/>
                          <a:pt x="7621739" y="21232"/>
                          <a:pt x="7704183" y="0"/>
                        </a:cubicBezTo>
                        <a:cubicBezTo>
                          <a:pt x="7806099" y="-29627"/>
                          <a:pt x="8274495" y="-5451"/>
                          <a:pt x="8528594" y="0"/>
                        </a:cubicBezTo>
                        <a:cubicBezTo>
                          <a:pt x="8798658" y="-35930"/>
                          <a:pt x="9061827" y="74485"/>
                          <a:pt x="9231086" y="0"/>
                        </a:cubicBezTo>
                        <a:cubicBezTo>
                          <a:pt x="9420867" y="-46749"/>
                          <a:pt x="9747310" y="-9336"/>
                          <a:pt x="9933577" y="0"/>
                        </a:cubicBezTo>
                        <a:cubicBezTo>
                          <a:pt x="10087484" y="-26384"/>
                          <a:pt x="10225844" y="-1038"/>
                          <a:pt x="10392229" y="0"/>
                        </a:cubicBezTo>
                        <a:cubicBezTo>
                          <a:pt x="10563599" y="-13601"/>
                          <a:pt x="10556416" y="27023"/>
                          <a:pt x="10728960" y="0"/>
                        </a:cubicBezTo>
                        <a:cubicBezTo>
                          <a:pt x="10884162" y="-38285"/>
                          <a:pt x="10877948" y="13124"/>
                          <a:pt x="10943771" y="0"/>
                        </a:cubicBezTo>
                        <a:cubicBezTo>
                          <a:pt x="11040222" y="14402"/>
                          <a:pt x="11297203" y="65033"/>
                          <a:pt x="11524343" y="0"/>
                        </a:cubicBezTo>
                        <a:cubicBezTo>
                          <a:pt x="11739660" y="-11395"/>
                          <a:pt x="11917496" y="98311"/>
                          <a:pt x="12192000" y="0"/>
                        </a:cubicBezTo>
                        <a:cubicBezTo>
                          <a:pt x="12215463" y="203499"/>
                          <a:pt x="12099503" y="345810"/>
                          <a:pt x="12192000" y="584775"/>
                        </a:cubicBezTo>
                        <a:cubicBezTo>
                          <a:pt x="11958191" y="578485"/>
                          <a:pt x="11875446" y="560808"/>
                          <a:pt x="11611429" y="584775"/>
                        </a:cubicBezTo>
                        <a:cubicBezTo>
                          <a:pt x="11380565" y="597662"/>
                          <a:pt x="11289962" y="571498"/>
                          <a:pt x="11152777" y="584775"/>
                        </a:cubicBezTo>
                        <a:cubicBezTo>
                          <a:pt x="11051224" y="622513"/>
                          <a:pt x="10755387" y="506300"/>
                          <a:pt x="10450286" y="584775"/>
                        </a:cubicBezTo>
                        <a:cubicBezTo>
                          <a:pt x="10133364" y="645370"/>
                          <a:pt x="10197249" y="602094"/>
                          <a:pt x="10113554" y="584775"/>
                        </a:cubicBezTo>
                        <a:cubicBezTo>
                          <a:pt x="10024140" y="586857"/>
                          <a:pt x="9970387" y="571768"/>
                          <a:pt x="9898743" y="584775"/>
                        </a:cubicBezTo>
                        <a:cubicBezTo>
                          <a:pt x="9842277" y="640828"/>
                          <a:pt x="9426524" y="586875"/>
                          <a:pt x="9318171" y="584775"/>
                        </a:cubicBezTo>
                        <a:cubicBezTo>
                          <a:pt x="9216850" y="589123"/>
                          <a:pt x="9083176" y="566646"/>
                          <a:pt x="8859520" y="584775"/>
                        </a:cubicBezTo>
                        <a:cubicBezTo>
                          <a:pt x="8616961" y="600342"/>
                          <a:pt x="8435876" y="506250"/>
                          <a:pt x="8278949" y="584775"/>
                        </a:cubicBezTo>
                        <a:cubicBezTo>
                          <a:pt x="8105067" y="633575"/>
                          <a:pt x="7623673" y="566863"/>
                          <a:pt x="7454537" y="584775"/>
                        </a:cubicBezTo>
                        <a:cubicBezTo>
                          <a:pt x="7213719" y="643162"/>
                          <a:pt x="6898991" y="604603"/>
                          <a:pt x="6630126" y="584775"/>
                        </a:cubicBezTo>
                        <a:cubicBezTo>
                          <a:pt x="6373840" y="592494"/>
                          <a:pt x="6346892" y="574895"/>
                          <a:pt x="6171474" y="584775"/>
                        </a:cubicBezTo>
                        <a:cubicBezTo>
                          <a:pt x="5996866" y="607191"/>
                          <a:pt x="5826639" y="552086"/>
                          <a:pt x="5468983" y="584775"/>
                        </a:cubicBezTo>
                        <a:cubicBezTo>
                          <a:pt x="5113620" y="619928"/>
                          <a:pt x="5083407" y="584734"/>
                          <a:pt x="4766491" y="584775"/>
                        </a:cubicBezTo>
                        <a:cubicBezTo>
                          <a:pt x="4437265" y="592247"/>
                          <a:pt x="4402051" y="538365"/>
                          <a:pt x="4064000" y="584775"/>
                        </a:cubicBezTo>
                        <a:cubicBezTo>
                          <a:pt x="3718529" y="635909"/>
                          <a:pt x="3736781" y="559911"/>
                          <a:pt x="3605349" y="584775"/>
                        </a:cubicBezTo>
                        <a:cubicBezTo>
                          <a:pt x="3461303" y="590870"/>
                          <a:pt x="3194733" y="503581"/>
                          <a:pt x="3024777" y="584775"/>
                        </a:cubicBezTo>
                        <a:cubicBezTo>
                          <a:pt x="2786461" y="628255"/>
                          <a:pt x="2678682" y="496208"/>
                          <a:pt x="2444206" y="584775"/>
                        </a:cubicBezTo>
                        <a:cubicBezTo>
                          <a:pt x="2253876" y="630646"/>
                          <a:pt x="2334289" y="596727"/>
                          <a:pt x="2229394" y="584775"/>
                        </a:cubicBezTo>
                        <a:cubicBezTo>
                          <a:pt x="2172792" y="644445"/>
                          <a:pt x="1784836" y="535432"/>
                          <a:pt x="1526903" y="584775"/>
                        </a:cubicBezTo>
                        <a:cubicBezTo>
                          <a:pt x="1276360" y="612905"/>
                          <a:pt x="1271064" y="539639"/>
                          <a:pt x="1068251" y="584775"/>
                        </a:cubicBezTo>
                        <a:cubicBezTo>
                          <a:pt x="871007" y="638173"/>
                          <a:pt x="850747" y="595707"/>
                          <a:pt x="731520" y="584775"/>
                        </a:cubicBezTo>
                        <a:cubicBezTo>
                          <a:pt x="608747" y="568750"/>
                          <a:pt x="250362" y="525948"/>
                          <a:pt x="0" y="584775"/>
                        </a:cubicBezTo>
                        <a:cubicBezTo>
                          <a:pt x="-17340" y="356530"/>
                          <a:pt x="29925" y="265756"/>
                          <a:pt x="0" y="0"/>
                        </a:cubicBezTo>
                        <a:close/>
                      </a:path>
                      <a:path w="12192000" h="584775" fill="none" stroke="0" extrusionOk="0">
                        <a:moveTo>
                          <a:pt x="0" y="0"/>
                        </a:moveTo>
                        <a:cubicBezTo>
                          <a:pt x="52376" y="-14479"/>
                          <a:pt x="159010" y="8028"/>
                          <a:pt x="214811" y="0"/>
                        </a:cubicBezTo>
                        <a:cubicBezTo>
                          <a:pt x="264974" y="-5490"/>
                          <a:pt x="382968" y="-9876"/>
                          <a:pt x="429623" y="0"/>
                        </a:cubicBezTo>
                        <a:cubicBezTo>
                          <a:pt x="494677" y="-49858"/>
                          <a:pt x="939301" y="7766"/>
                          <a:pt x="1132114" y="0"/>
                        </a:cubicBezTo>
                        <a:cubicBezTo>
                          <a:pt x="1325290" y="-60032"/>
                          <a:pt x="1301733" y="2949"/>
                          <a:pt x="1468846" y="0"/>
                        </a:cubicBezTo>
                        <a:cubicBezTo>
                          <a:pt x="1631898" y="150"/>
                          <a:pt x="1720548" y="31834"/>
                          <a:pt x="1805577" y="0"/>
                        </a:cubicBezTo>
                        <a:cubicBezTo>
                          <a:pt x="1941300" y="-12582"/>
                          <a:pt x="2048910" y="46409"/>
                          <a:pt x="2264229" y="0"/>
                        </a:cubicBezTo>
                        <a:cubicBezTo>
                          <a:pt x="2467924" y="-23135"/>
                          <a:pt x="2400886" y="-7809"/>
                          <a:pt x="2479040" y="0"/>
                        </a:cubicBezTo>
                        <a:cubicBezTo>
                          <a:pt x="2555506" y="-18547"/>
                          <a:pt x="2966186" y="71673"/>
                          <a:pt x="3059611" y="0"/>
                        </a:cubicBezTo>
                        <a:cubicBezTo>
                          <a:pt x="3203618" y="-49944"/>
                          <a:pt x="3227709" y="50040"/>
                          <a:pt x="3396343" y="0"/>
                        </a:cubicBezTo>
                        <a:cubicBezTo>
                          <a:pt x="3532871" y="-16100"/>
                          <a:pt x="3658808" y="25957"/>
                          <a:pt x="3733074" y="0"/>
                        </a:cubicBezTo>
                        <a:cubicBezTo>
                          <a:pt x="3784444" y="-18348"/>
                          <a:pt x="4033105" y="92791"/>
                          <a:pt x="4191726" y="0"/>
                        </a:cubicBezTo>
                        <a:cubicBezTo>
                          <a:pt x="4390948" y="-11387"/>
                          <a:pt x="4666281" y="29076"/>
                          <a:pt x="5016137" y="0"/>
                        </a:cubicBezTo>
                        <a:cubicBezTo>
                          <a:pt x="5380886" y="-36567"/>
                          <a:pt x="5160094" y="5111"/>
                          <a:pt x="5230949" y="0"/>
                        </a:cubicBezTo>
                        <a:cubicBezTo>
                          <a:pt x="5318648" y="-27603"/>
                          <a:pt x="5612987" y="32079"/>
                          <a:pt x="5933440" y="0"/>
                        </a:cubicBezTo>
                        <a:cubicBezTo>
                          <a:pt x="6183327" y="-36394"/>
                          <a:pt x="6227059" y="27533"/>
                          <a:pt x="6392091" y="0"/>
                        </a:cubicBezTo>
                        <a:cubicBezTo>
                          <a:pt x="6565078" y="-41133"/>
                          <a:pt x="6572099" y="28293"/>
                          <a:pt x="6728823" y="0"/>
                        </a:cubicBezTo>
                        <a:cubicBezTo>
                          <a:pt x="6903504" y="-49352"/>
                          <a:pt x="6985831" y="30462"/>
                          <a:pt x="7065554" y="0"/>
                        </a:cubicBezTo>
                        <a:cubicBezTo>
                          <a:pt x="7164933" y="-59075"/>
                          <a:pt x="7221227" y="23140"/>
                          <a:pt x="7402286" y="0"/>
                        </a:cubicBezTo>
                        <a:cubicBezTo>
                          <a:pt x="7554746" y="-17659"/>
                          <a:pt x="7601504" y="39774"/>
                          <a:pt x="7739017" y="0"/>
                        </a:cubicBezTo>
                        <a:cubicBezTo>
                          <a:pt x="7913182" y="-14710"/>
                          <a:pt x="8076896" y="43856"/>
                          <a:pt x="8197669" y="0"/>
                        </a:cubicBezTo>
                        <a:cubicBezTo>
                          <a:pt x="8359375" y="-30470"/>
                          <a:pt x="8606419" y="-3512"/>
                          <a:pt x="8900160" y="0"/>
                        </a:cubicBezTo>
                        <a:cubicBezTo>
                          <a:pt x="9200071" y="-21380"/>
                          <a:pt x="9394666" y="75634"/>
                          <a:pt x="9602651" y="0"/>
                        </a:cubicBezTo>
                        <a:cubicBezTo>
                          <a:pt x="9846421" y="-82371"/>
                          <a:pt x="9720525" y="28545"/>
                          <a:pt x="9817463" y="0"/>
                        </a:cubicBezTo>
                        <a:cubicBezTo>
                          <a:pt x="9907938" y="-20965"/>
                          <a:pt x="10376200" y="-11"/>
                          <a:pt x="10519954" y="0"/>
                        </a:cubicBezTo>
                        <a:cubicBezTo>
                          <a:pt x="10681511" y="-19293"/>
                          <a:pt x="10696396" y="7616"/>
                          <a:pt x="10734766" y="0"/>
                        </a:cubicBezTo>
                        <a:cubicBezTo>
                          <a:pt x="10793822" y="-8777"/>
                          <a:pt x="10847415" y="46290"/>
                          <a:pt x="10949577" y="0"/>
                        </a:cubicBezTo>
                        <a:cubicBezTo>
                          <a:pt x="11102411" y="-22853"/>
                          <a:pt x="11788054" y="15131"/>
                          <a:pt x="12192000" y="0"/>
                        </a:cubicBezTo>
                        <a:cubicBezTo>
                          <a:pt x="12264262" y="215744"/>
                          <a:pt x="12218184" y="400530"/>
                          <a:pt x="12192000" y="584775"/>
                        </a:cubicBezTo>
                        <a:cubicBezTo>
                          <a:pt x="12068301" y="600956"/>
                          <a:pt x="11916045" y="562765"/>
                          <a:pt x="11733349" y="584775"/>
                        </a:cubicBezTo>
                        <a:cubicBezTo>
                          <a:pt x="11545180" y="610335"/>
                          <a:pt x="11390972" y="512287"/>
                          <a:pt x="11274697" y="584775"/>
                        </a:cubicBezTo>
                        <a:cubicBezTo>
                          <a:pt x="11115286" y="706042"/>
                          <a:pt x="10870893" y="537395"/>
                          <a:pt x="10572206" y="584775"/>
                        </a:cubicBezTo>
                        <a:cubicBezTo>
                          <a:pt x="10229747" y="645062"/>
                          <a:pt x="10381790" y="555020"/>
                          <a:pt x="10235474" y="584775"/>
                        </a:cubicBezTo>
                        <a:cubicBezTo>
                          <a:pt x="10078013" y="594273"/>
                          <a:pt x="9858541" y="537310"/>
                          <a:pt x="9654903" y="584775"/>
                        </a:cubicBezTo>
                        <a:cubicBezTo>
                          <a:pt x="9447390" y="587633"/>
                          <a:pt x="9330319" y="529187"/>
                          <a:pt x="9074331" y="584775"/>
                        </a:cubicBezTo>
                        <a:cubicBezTo>
                          <a:pt x="8842196" y="609446"/>
                          <a:pt x="8807801" y="531131"/>
                          <a:pt x="8615680" y="584775"/>
                        </a:cubicBezTo>
                        <a:cubicBezTo>
                          <a:pt x="8403639" y="660097"/>
                          <a:pt x="8265001" y="529295"/>
                          <a:pt x="8157029" y="584775"/>
                        </a:cubicBezTo>
                        <a:cubicBezTo>
                          <a:pt x="7980809" y="631302"/>
                          <a:pt x="7876140" y="560940"/>
                          <a:pt x="7698377" y="584775"/>
                        </a:cubicBezTo>
                        <a:cubicBezTo>
                          <a:pt x="7500824" y="593348"/>
                          <a:pt x="7469574" y="553284"/>
                          <a:pt x="7361646" y="584775"/>
                        </a:cubicBezTo>
                        <a:cubicBezTo>
                          <a:pt x="7252392" y="617356"/>
                          <a:pt x="7246043" y="574969"/>
                          <a:pt x="7146834" y="584775"/>
                        </a:cubicBezTo>
                        <a:cubicBezTo>
                          <a:pt x="7036860" y="563968"/>
                          <a:pt x="6711998" y="490850"/>
                          <a:pt x="6444343" y="584775"/>
                        </a:cubicBezTo>
                        <a:cubicBezTo>
                          <a:pt x="6210089" y="614314"/>
                          <a:pt x="6284298" y="578904"/>
                          <a:pt x="6229531" y="584775"/>
                        </a:cubicBezTo>
                        <a:cubicBezTo>
                          <a:pt x="6183244" y="590339"/>
                          <a:pt x="6007592" y="550654"/>
                          <a:pt x="5892800" y="584775"/>
                        </a:cubicBezTo>
                        <a:cubicBezTo>
                          <a:pt x="5804939" y="619876"/>
                          <a:pt x="5350127" y="544537"/>
                          <a:pt x="5068389" y="584775"/>
                        </a:cubicBezTo>
                        <a:cubicBezTo>
                          <a:pt x="4779605" y="618389"/>
                          <a:pt x="4925757" y="575768"/>
                          <a:pt x="4853577" y="584775"/>
                        </a:cubicBezTo>
                        <a:cubicBezTo>
                          <a:pt x="4771725" y="578402"/>
                          <a:pt x="4739633" y="581752"/>
                          <a:pt x="4638766" y="584775"/>
                        </a:cubicBezTo>
                        <a:cubicBezTo>
                          <a:pt x="4480860" y="609791"/>
                          <a:pt x="4044535" y="532654"/>
                          <a:pt x="3814354" y="584775"/>
                        </a:cubicBezTo>
                        <a:cubicBezTo>
                          <a:pt x="3590420" y="668982"/>
                          <a:pt x="3625479" y="560485"/>
                          <a:pt x="3477623" y="584775"/>
                        </a:cubicBezTo>
                        <a:cubicBezTo>
                          <a:pt x="3321653" y="613068"/>
                          <a:pt x="3302523" y="588264"/>
                          <a:pt x="3262811" y="584775"/>
                        </a:cubicBezTo>
                        <a:cubicBezTo>
                          <a:pt x="3196790" y="595179"/>
                          <a:pt x="2812693" y="464678"/>
                          <a:pt x="2438400" y="584775"/>
                        </a:cubicBezTo>
                        <a:cubicBezTo>
                          <a:pt x="2082226" y="594646"/>
                          <a:pt x="2206242" y="596252"/>
                          <a:pt x="2101669" y="584775"/>
                        </a:cubicBezTo>
                        <a:cubicBezTo>
                          <a:pt x="2003415" y="601503"/>
                          <a:pt x="1967142" y="554915"/>
                          <a:pt x="1886857" y="584775"/>
                        </a:cubicBezTo>
                        <a:cubicBezTo>
                          <a:pt x="1836405" y="572094"/>
                          <a:pt x="1402956" y="566427"/>
                          <a:pt x="1184366" y="584775"/>
                        </a:cubicBezTo>
                        <a:cubicBezTo>
                          <a:pt x="1060505" y="485344"/>
                          <a:pt x="366627" y="515856"/>
                          <a:pt x="0" y="584775"/>
                        </a:cubicBezTo>
                        <a:cubicBezTo>
                          <a:pt x="-62427" y="382715"/>
                          <a:pt x="16143" y="230214"/>
                          <a:pt x="0" y="0"/>
                        </a:cubicBezTo>
                        <a:close/>
                      </a:path>
                    </a:pathLst>
                  </a:cu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en-US" altLang="ja-JP" sz="3200" b="1" dirty="0">
                <a:latin typeface="Maiandra GD" panose="020E0502030308020204" pitchFamily="34" charset="0"/>
                <a:ea typeface="HG丸ｺﾞｼｯｸM-PRO" panose="020F0600000000000000" pitchFamily="50" charset="-128"/>
              </a:rPr>
              <a:t>LNP</a:t>
            </a:r>
            <a:r>
              <a:rPr lang="ja-JP" altLang="en-US" sz="3200" b="1" dirty="0">
                <a:latin typeface="Maiandra GD" panose="020E0502030308020204" pitchFamily="34" charset="0"/>
                <a:ea typeface="HG丸ｺﾞｼｯｸM-PRO" panose="020F0600000000000000" pitchFamily="50" charset="-128"/>
              </a:rPr>
              <a:t>の細胞融合</a:t>
            </a:r>
            <a:endParaRPr lang="en-US" altLang="ja-JP" sz="3200" b="1" dirty="0">
              <a:latin typeface="Maiandra GD" panose="020E0502030308020204" pitchFamily="34" charset="0"/>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12E28D7B-8B38-08D8-D07D-2988E06EACD1}"/>
              </a:ext>
            </a:extLst>
          </p:cNvPr>
          <p:cNvSpPr txBox="1"/>
          <p:nvPr/>
        </p:nvSpPr>
        <p:spPr>
          <a:xfrm>
            <a:off x="0" y="6653880"/>
            <a:ext cx="12192000"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a:t>
            </a:r>
            <a:r>
              <a:rPr kumimoji="1" lang="en-US" altLang="ja-JP" sz="900" dirty="0">
                <a:latin typeface="BIZ UDPゴシック" panose="020B0400000000000000" pitchFamily="50" charset="-128"/>
                <a:ea typeface="BIZ UDPゴシック" panose="020B0400000000000000" pitchFamily="50" charset="-128"/>
              </a:rPr>
              <a:t>Nature</a:t>
            </a:r>
            <a:r>
              <a:rPr kumimoji="1" lang="ja-JP" altLang="en-US" sz="900" dirty="0">
                <a:latin typeface="BIZ UDPゴシック" panose="020B0400000000000000" pitchFamily="50" charset="-128"/>
                <a:ea typeface="BIZ UDPゴシック" panose="020B0400000000000000" pitchFamily="50" charset="-128"/>
              </a:rPr>
              <a:t>　　</a:t>
            </a:r>
          </a:p>
        </p:txBody>
      </p:sp>
      <p:pic>
        <p:nvPicPr>
          <p:cNvPr id="3" name="図 2">
            <a:extLst>
              <a:ext uri="{FF2B5EF4-FFF2-40B4-BE49-F238E27FC236}">
                <a16:creationId xmlns:a16="http://schemas.microsoft.com/office/drawing/2014/main" id="{0B57EA06-729F-BF71-13EF-3DA09142AE82}"/>
              </a:ext>
            </a:extLst>
          </p:cNvPr>
          <p:cNvPicPr>
            <a:picLocks noChangeAspect="1"/>
          </p:cNvPicPr>
          <p:nvPr/>
        </p:nvPicPr>
        <p:blipFill>
          <a:blip r:embed="rId3"/>
          <a:stretch>
            <a:fillRect/>
          </a:stretch>
        </p:blipFill>
        <p:spPr>
          <a:xfrm>
            <a:off x="0" y="717339"/>
            <a:ext cx="12185708" cy="5054811"/>
          </a:xfrm>
          <a:prstGeom prst="rect">
            <a:avLst/>
          </a:prstGeom>
        </p:spPr>
      </p:pic>
      <p:pic>
        <p:nvPicPr>
          <p:cNvPr id="7170" name="Picture 2" descr="ウイルスと受容体のイラスト">
            <a:extLst>
              <a:ext uri="{FF2B5EF4-FFF2-40B4-BE49-F238E27FC236}">
                <a16:creationId xmlns:a16="http://schemas.microsoft.com/office/drawing/2014/main" id="{D7B3228D-A266-4BBD-CD34-8EACAD48B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98753"/>
            <a:ext cx="2600325" cy="234679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コロナウイルスの変異株のイラスト8">
            <a:extLst>
              <a:ext uri="{FF2B5EF4-FFF2-40B4-BE49-F238E27FC236}">
                <a16:creationId xmlns:a16="http://schemas.microsoft.com/office/drawing/2014/main" id="{7A07D37B-6B8D-38AB-6D63-D27ADAC74A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6574" y="1136109"/>
            <a:ext cx="666751" cy="6667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コロナウイルスの変異株のイラスト3">
            <a:extLst>
              <a:ext uri="{FF2B5EF4-FFF2-40B4-BE49-F238E27FC236}">
                <a16:creationId xmlns:a16="http://schemas.microsoft.com/office/drawing/2014/main" id="{92216828-17DD-1D17-C24B-68EEEB955F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1" y="904876"/>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コロナウイルスの変異株のイラスト7">
            <a:extLst>
              <a:ext uri="{FF2B5EF4-FFF2-40B4-BE49-F238E27FC236}">
                <a16:creationId xmlns:a16="http://schemas.microsoft.com/office/drawing/2014/main" id="{D0F4DA61-2CE5-FC93-A28C-31F71A1E08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2517" y="1724025"/>
            <a:ext cx="704850" cy="7048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コロナウイルスの変異株のイラスト4">
            <a:extLst>
              <a:ext uri="{FF2B5EF4-FFF2-40B4-BE49-F238E27FC236}">
                <a16:creationId xmlns:a16="http://schemas.microsoft.com/office/drawing/2014/main" id="{621C84DD-D713-0E0B-A5FC-79749120D3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08362" y="1885949"/>
            <a:ext cx="6381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コロナウイルスの変異株のイラスト5">
            <a:extLst>
              <a:ext uri="{FF2B5EF4-FFF2-40B4-BE49-F238E27FC236}">
                <a16:creationId xmlns:a16="http://schemas.microsoft.com/office/drawing/2014/main" id="{CC7CE90B-CC53-5F1B-B8A0-B7F69BDF96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8098" y="752474"/>
            <a:ext cx="666751"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98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楕円 48">
            <a:extLst>
              <a:ext uri="{FF2B5EF4-FFF2-40B4-BE49-F238E27FC236}">
                <a16:creationId xmlns:a16="http://schemas.microsoft.com/office/drawing/2014/main" id="{AEB2C52C-357C-7FD4-06FA-255639E2F9C2}"/>
              </a:ext>
            </a:extLst>
          </p:cNvPr>
          <p:cNvSpPr/>
          <p:nvPr/>
        </p:nvSpPr>
        <p:spPr>
          <a:xfrm>
            <a:off x="4289345" y="2555593"/>
            <a:ext cx="2001977" cy="1813048"/>
          </a:xfrm>
          <a:custGeom>
            <a:avLst/>
            <a:gdLst>
              <a:gd name="connsiteX0" fmla="*/ 0 w 2001977"/>
              <a:gd name="connsiteY0" fmla="*/ 906524 h 1813048"/>
              <a:gd name="connsiteX1" fmla="*/ 1000989 w 2001977"/>
              <a:gd name="connsiteY1" fmla="*/ 0 h 1813048"/>
              <a:gd name="connsiteX2" fmla="*/ 2001978 w 2001977"/>
              <a:gd name="connsiteY2" fmla="*/ 906524 h 1813048"/>
              <a:gd name="connsiteX3" fmla="*/ 1000989 w 2001977"/>
              <a:gd name="connsiteY3" fmla="*/ 1813048 h 1813048"/>
              <a:gd name="connsiteX4" fmla="*/ 0 w 2001977"/>
              <a:gd name="connsiteY4" fmla="*/ 906524 h 1813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977" h="1813048" extrusionOk="0">
                <a:moveTo>
                  <a:pt x="0" y="906524"/>
                </a:moveTo>
                <a:cubicBezTo>
                  <a:pt x="-35291" y="364365"/>
                  <a:pt x="571294" y="-44707"/>
                  <a:pt x="1000989" y="0"/>
                </a:cubicBezTo>
                <a:cubicBezTo>
                  <a:pt x="1536748" y="9592"/>
                  <a:pt x="2115702" y="371929"/>
                  <a:pt x="2001978" y="906524"/>
                </a:cubicBezTo>
                <a:cubicBezTo>
                  <a:pt x="1957186" y="1317879"/>
                  <a:pt x="1536285" y="1867611"/>
                  <a:pt x="1000989" y="1813048"/>
                </a:cubicBezTo>
                <a:cubicBezTo>
                  <a:pt x="456280" y="1801844"/>
                  <a:pt x="31271" y="1404610"/>
                  <a:pt x="0" y="906524"/>
                </a:cubicBezTo>
                <a:close/>
              </a:path>
            </a:pathLst>
          </a:custGeom>
          <a:noFill/>
          <a:ln w="9525">
            <a:solidFill>
              <a:srgbClr val="FF0000"/>
            </a:solidFill>
            <a:prstDash val="sysDot"/>
            <a:extLst>
              <a:ext uri="{C807C97D-BFC1-408E-A445-0C87EB9F89A2}">
                <ask:lineSketchStyleProps xmlns:ask="http://schemas.microsoft.com/office/drawing/2018/sketchyshapes" sd="879248734">
                  <a:prstGeom prst="ellipse">
                    <a:avLst/>
                  </a:prstGeom>
                  <ask:type>
                    <ask:lineSketchScribble/>
                  </ask:type>
                </ask:lineSketchStyleProps>
              </a:ext>
            </a:extLs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5923946-C3F2-AEC0-C8E0-6C72E31A6CA6}"/>
              </a:ext>
            </a:extLst>
          </p:cNvPr>
          <p:cNvSpPr txBox="1"/>
          <p:nvPr/>
        </p:nvSpPr>
        <p:spPr>
          <a:xfrm>
            <a:off x="10" y="46177"/>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766354 w 12192000"/>
              <a:gd name="connsiteY3" fmla="*/ 0 h 584775"/>
              <a:gd name="connsiteX4" fmla="*/ 1468846 w 12192000"/>
              <a:gd name="connsiteY4" fmla="*/ 0 h 584775"/>
              <a:gd name="connsiteX5" fmla="*/ 1805577 w 12192000"/>
              <a:gd name="connsiteY5" fmla="*/ 0 h 584775"/>
              <a:gd name="connsiteX6" fmla="*/ 2508069 w 12192000"/>
              <a:gd name="connsiteY6" fmla="*/ 0 h 584775"/>
              <a:gd name="connsiteX7" fmla="*/ 2966720 w 12192000"/>
              <a:gd name="connsiteY7" fmla="*/ 0 h 584775"/>
              <a:gd name="connsiteX8" fmla="*/ 3669211 w 12192000"/>
              <a:gd name="connsiteY8" fmla="*/ 0 h 584775"/>
              <a:gd name="connsiteX9" fmla="*/ 3884023 w 12192000"/>
              <a:gd name="connsiteY9" fmla="*/ 0 h 584775"/>
              <a:gd name="connsiteX10" fmla="*/ 4708434 w 12192000"/>
              <a:gd name="connsiteY10" fmla="*/ 0 h 584775"/>
              <a:gd name="connsiteX11" fmla="*/ 5410926 w 12192000"/>
              <a:gd name="connsiteY11" fmla="*/ 0 h 584775"/>
              <a:gd name="connsiteX12" fmla="*/ 5747657 w 12192000"/>
              <a:gd name="connsiteY12" fmla="*/ 0 h 584775"/>
              <a:gd name="connsiteX13" fmla="*/ 6572069 w 12192000"/>
              <a:gd name="connsiteY13" fmla="*/ 0 h 584775"/>
              <a:gd name="connsiteX14" fmla="*/ 7030720 w 12192000"/>
              <a:gd name="connsiteY14" fmla="*/ 0 h 584775"/>
              <a:gd name="connsiteX15" fmla="*/ 7611291 w 12192000"/>
              <a:gd name="connsiteY15" fmla="*/ 0 h 584775"/>
              <a:gd name="connsiteX16" fmla="*/ 7826103 w 12192000"/>
              <a:gd name="connsiteY16" fmla="*/ 0 h 584775"/>
              <a:gd name="connsiteX17" fmla="*/ 8528594 w 12192000"/>
              <a:gd name="connsiteY17" fmla="*/ 0 h 584775"/>
              <a:gd name="connsiteX18" fmla="*/ 8743406 w 12192000"/>
              <a:gd name="connsiteY18" fmla="*/ 0 h 584775"/>
              <a:gd name="connsiteX19" fmla="*/ 9567817 w 12192000"/>
              <a:gd name="connsiteY19" fmla="*/ 0 h 584775"/>
              <a:gd name="connsiteX20" fmla="*/ 10270309 w 12192000"/>
              <a:gd name="connsiteY20" fmla="*/ 0 h 584775"/>
              <a:gd name="connsiteX21" fmla="*/ 10607040 w 12192000"/>
              <a:gd name="connsiteY21" fmla="*/ 0 h 584775"/>
              <a:gd name="connsiteX22" fmla="*/ 11065691 w 12192000"/>
              <a:gd name="connsiteY22" fmla="*/ 0 h 584775"/>
              <a:gd name="connsiteX23" fmla="*/ 11280503 w 12192000"/>
              <a:gd name="connsiteY23" fmla="*/ 0 h 584775"/>
              <a:gd name="connsiteX24" fmla="*/ 11495314 w 12192000"/>
              <a:gd name="connsiteY24" fmla="*/ 0 h 584775"/>
              <a:gd name="connsiteX25" fmla="*/ 12192000 w 12192000"/>
              <a:gd name="connsiteY25" fmla="*/ 0 h 584775"/>
              <a:gd name="connsiteX26" fmla="*/ 12192000 w 12192000"/>
              <a:gd name="connsiteY26" fmla="*/ 584775 h 584775"/>
              <a:gd name="connsiteX27" fmla="*/ 11855269 w 12192000"/>
              <a:gd name="connsiteY27" fmla="*/ 584775 h 584775"/>
              <a:gd name="connsiteX28" fmla="*/ 11396617 w 12192000"/>
              <a:gd name="connsiteY28" fmla="*/ 584775 h 584775"/>
              <a:gd name="connsiteX29" fmla="*/ 10937966 w 12192000"/>
              <a:gd name="connsiteY29" fmla="*/ 584775 h 584775"/>
              <a:gd name="connsiteX30" fmla="*/ 10723154 w 12192000"/>
              <a:gd name="connsiteY30" fmla="*/ 584775 h 584775"/>
              <a:gd name="connsiteX31" fmla="*/ 10020663 w 12192000"/>
              <a:gd name="connsiteY31" fmla="*/ 584775 h 584775"/>
              <a:gd name="connsiteX32" fmla="*/ 9318171 w 12192000"/>
              <a:gd name="connsiteY32" fmla="*/ 584775 h 584775"/>
              <a:gd name="connsiteX33" fmla="*/ 8737600 w 12192000"/>
              <a:gd name="connsiteY33" fmla="*/ 584775 h 584775"/>
              <a:gd name="connsiteX34" fmla="*/ 8157029 w 12192000"/>
              <a:gd name="connsiteY34" fmla="*/ 584775 h 584775"/>
              <a:gd name="connsiteX35" fmla="*/ 7698377 w 12192000"/>
              <a:gd name="connsiteY35" fmla="*/ 584775 h 584775"/>
              <a:gd name="connsiteX36" fmla="*/ 6995886 w 12192000"/>
              <a:gd name="connsiteY36" fmla="*/ 584775 h 584775"/>
              <a:gd name="connsiteX37" fmla="*/ 6415314 w 12192000"/>
              <a:gd name="connsiteY37" fmla="*/ 584775 h 584775"/>
              <a:gd name="connsiteX38" fmla="*/ 6200503 w 12192000"/>
              <a:gd name="connsiteY38" fmla="*/ 584775 h 584775"/>
              <a:gd name="connsiteX39" fmla="*/ 5619931 w 12192000"/>
              <a:gd name="connsiteY39" fmla="*/ 584775 h 584775"/>
              <a:gd name="connsiteX40" fmla="*/ 5405120 w 12192000"/>
              <a:gd name="connsiteY40" fmla="*/ 584775 h 584775"/>
              <a:gd name="connsiteX41" fmla="*/ 4580709 w 12192000"/>
              <a:gd name="connsiteY41" fmla="*/ 584775 h 584775"/>
              <a:gd name="connsiteX42" fmla="*/ 3756297 w 12192000"/>
              <a:gd name="connsiteY42" fmla="*/ 584775 h 584775"/>
              <a:gd name="connsiteX43" fmla="*/ 3541486 w 12192000"/>
              <a:gd name="connsiteY43" fmla="*/ 584775 h 584775"/>
              <a:gd name="connsiteX44" fmla="*/ 3082834 w 12192000"/>
              <a:gd name="connsiteY44" fmla="*/ 584775 h 584775"/>
              <a:gd name="connsiteX45" fmla="*/ 2746103 w 12192000"/>
              <a:gd name="connsiteY45" fmla="*/ 584775 h 584775"/>
              <a:gd name="connsiteX46" fmla="*/ 2043611 w 12192000"/>
              <a:gd name="connsiteY46" fmla="*/ 584775 h 584775"/>
              <a:gd name="connsiteX47" fmla="*/ 1584960 w 12192000"/>
              <a:gd name="connsiteY47" fmla="*/ 584775 h 584775"/>
              <a:gd name="connsiteX48" fmla="*/ 882469 w 12192000"/>
              <a:gd name="connsiteY48" fmla="*/ 584775 h 584775"/>
              <a:gd name="connsiteX49" fmla="*/ 0 w 12192000"/>
              <a:gd name="connsiteY49" fmla="*/ 584775 h 584775"/>
              <a:gd name="connsiteX50" fmla="*/ 0 w 12192000"/>
              <a:gd name="connsiteY50"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84775" fill="none" extrusionOk="0">
                <a:moveTo>
                  <a:pt x="0" y="0"/>
                </a:moveTo>
                <a:cubicBezTo>
                  <a:pt x="55609" y="-12510"/>
                  <a:pt x="116889" y="23967"/>
                  <a:pt x="214811" y="0"/>
                </a:cubicBezTo>
                <a:cubicBezTo>
                  <a:pt x="312733" y="-23967"/>
                  <a:pt x="376597" y="842"/>
                  <a:pt x="429623" y="0"/>
                </a:cubicBezTo>
                <a:cubicBezTo>
                  <a:pt x="482649" y="-842"/>
                  <a:pt x="675423" y="34848"/>
                  <a:pt x="766354" y="0"/>
                </a:cubicBezTo>
                <a:cubicBezTo>
                  <a:pt x="857285" y="-34848"/>
                  <a:pt x="1119291" y="21507"/>
                  <a:pt x="1468846" y="0"/>
                </a:cubicBezTo>
                <a:cubicBezTo>
                  <a:pt x="1818401" y="-21507"/>
                  <a:pt x="1652706" y="11036"/>
                  <a:pt x="1805577" y="0"/>
                </a:cubicBezTo>
                <a:cubicBezTo>
                  <a:pt x="1958448" y="-11036"/>
                  <a:pt x="2192486" y="10953"/>
                  <a:pt x="2508069" y="0"/>
                </a:cubicBezTo>
                <a:cubicBezTo>
                  <a:pt x="2823652" y="-10953"/>
                  <a:pt x="2845144" y="38169"/>
                  <a:pt x="2966720" y="0"/>
                </a:cubicBezTo>
                <a:cubicBezTo>
                  <a:pt x="3088296" y="-38169"/>
                  <a:pt x="3522370" y="4946"/>
                  <a:pt x="3669211" y="0"/>
                </a:cubicBezTo>
                <a:cubicBezTo>
                  <a:pt x="3816052" y="-4946"/>
                  <a:pt x="3800949" y="2040"/>
                  <a:pt x="3884023" y="0"/>
                </a:cubicBezTo>
                <a:cubicBezTo>
                  <a:pt x="3967097" y="-2040"/>
                  <a:pt x="4416323" y="90784"/>
                  <a:pt x="4708434" y="0"/>
                </a:cubicBezTo>
                <a:cubicBezTo>
                  <a:pt x="5000545" y="-90784"/>
                  <a:pt x="5133073" y="28498"/>
                  <a:pt x="5410926" y="0"/>
                </a:cubicBezTo>
                <a:cubicBezTo>
                  <a:pt x="5688779" y="-28498"/>
                  <a:pt x="5610265" y="9417"/>
                  <a:pt x="5747657" y="0"/>
                </a:cubicBezTo>
                <a:cubicBezTo>
                  <a:pt x="5885049" y="-9417"/>
                  <a:pt x="6286638" y="17008"/>
                  <a:pt x="6572069" y="0"/>
                </a:cubicBezTo>
                <a:cubicBezTo>
                  <a:pt x="6857500" y="-17008"/>
                  <a:pt x="6888767" y="27706"/>
                  <a:pt x="7030720" y="0"/>
                </a:cubicBezTo>
                <a:cubicBezTo>
                  <a:pt x="7172673" y="-27706"/>
                  <a:pt x="7446450" y="14693"/>
                  <a:pt x="7611291" y="0"/>
                </a:cubicBezTo>
                <a:cubicBezTo>
                  <a:pt x="7776132" y="-14693"/>
                  <a:pt x="7769372" y="25425"/>
                  <a:pt x="7826103" y="0"/>
                </a:cubicBezTo>
                <a:cubicBezTo>
                  <a:pt x="7882834" y="-25425"/>
                  <a:pt x="8271401" y="20338"/>
                  <a:pt x="8528594" y="0"/>
                </a:cubicBezTo>
                <a:cubicBezTo>
                  <a:pt x="8785787" y="-20338"/>
                  <a:pt x="8654376" y="2537"/>
                  <a:pt x="8743406" y="0"/>
                </a:cubicBezTo>
                <a:cubicBezTo>
                  <a:pt x="8832436" y="-2537"/>
                  <a:pt x="9394102" y="57194"/>
                  <a:pt x="9567817" y="0"/>
                </a:cubicBezTo>
                <a:cubicBezTo>
                  <a:pt x="9741532" y="-57194"/>
                  <a:pt x="9963764" y="63149"/>
                  <a:pt x="10270309" y="0"/>
                </a:cubicBezTo>
                <a:cubicBezTo>
                  <a:pt x="10576854" y="-63149"/>
                  <a:pt x="10485514" y="31750"/>
                  <a:pt x="10607040" y="0"/>
                </a:cubicBezTo>
                <a:cubicBezTo>
                  <a:pt x="10728566" y="-31750"/>
                  <a:pt x="10882269" y="1837"/>
                  <a:pt x="11065691" y="0"/>
                </a:cubicBezTo>
                <a:cubicBezTo>
                  <a:pt x="11249113" y="-1837"/>
                  <a:pt x="11203405" y="17347"/>
                  <a:pt x="11280503" y="0"/>
                </a:cubicBezTo>
                <a:cubicBezTo>
                  <a:pt x="11357601" y="-17347"/>
                  <a:pt x="11411526" y="10328"/>
                  <a:pt x="11495314" y="0"/>
                </a:cubicBezTo>
                <a:cubicBezTo>
                  <a:pt x="11579102" y="-10328"/>
                  <a:pt x="11989941" y="37069"/>
                  <a:pt x="12192000" y="0"/>
                </a:cubicBezTo>
                <a:cubicBezTo>
                  <a:pt x="12216923" y="235864"/>
                  <a:pt x="12173952" y="398606"/>
                  <a:pt x="12192000" y="584775"/>
                </a:cubicBezTo>
                <a:cubicBezTo>
                  <a:pt x="12100524" y="625153"/>
                  <a:pt x="12012211" y="557154"/>
                  <a:pt x="11855269" y="584775"/>
                </a:cubicBezTo>
                <a:cubicBezTo>
                  <a:pt x="11698327" y="612396"/>
                  <a:pt x="11537096" y="552041"/>
                  <a:pt x="11396617" y="584775"/>
                </a:cubicBezTo>
                <a:cubicBezTo>
                  <a:pt x="11256138" y="617509"/>
                  <a:pt x="11103241" y="578214"/>
                  <a:pt x="10937966" y="584775"/>
                </a:cubicBezTo>
                <a:cubicBezTo>
                  <a:pt x="10772691" y="591336"/>
                  <a:pt x="10805519" y="565568"/>
                  <a:pt x="10723154" y="584775"/>
                </a:cubicBezTo>
                <a:cubicBezTo>
                  <a:pt x="10640789" y="603982"/>
                  <a:pt x="10352398" y="519023"/>
                  <a:pt x="10020663" y="584775"/>
                </a:cubicBezTo>
                <a:cubicBezTo>
                  <a:pt x="9688928" y="650527"/>
                  <a:pt x="9502474" y="575791"/>
                  <a:pt x="9318171" y="584775"/>
                </a:cubicBezTo>
                <a:cubicBezTo>
                  <a:pt x="9133868" y="593759"/>
                  <a:pt x="9003090" y="567701"/>
                  <a:pt x="8737600" y="584775"/>
                </a:cubicBezTo>
                <a:cubicBezTo>
                  <a:pt x="8472110" y="601849"/>
                  <a:pt x="8355384" y="553441"/>
                  <a:pt x="8157029" y="584775"/>
                </a:cubicBezTo>
                <a:cubicBezTo>
                  <a:pt x="7958674" y="616109"/>
                  <a:pt x="7872718" y="562101"/>
                  <a:pt x="7698377" y="584775"/>
                </a:cubicBezTo>
                <a:cubicBezTo>
                  <a:pt x="7524036" y="607449"/>
                  <a:pt x="7315675" y="522997"/>
                  <a:pt x="6995886" y="584775"/>
                </a:cubicBezTo>
                <a:cubicBezTo>
                  <a:pt x="6676097" y="646553"/>
                  <a:pt x="6578431" y="536692"/>
                  <a:pt x="6415314" y="584775"/>
                </a:cubicBezTo>
                <a:cubicBezTo>
                  <a:pt x="6252197" y="632858"/>
                  <a:pt x="6264588" y="581080"/>
                  <a:pt x="6200503" y="584775"/>
                </a:cubicBezTo>
                <a:cubicBezTo>
                  <a:pt x="6136418" y="588470"/>
                  <a:pt x="5896971" y="518476"/>
                  <a:pt x="5619931" y="584775"/>
                </a:cubicBezTo>
                <a:cubicBezTo>
                  <a:pt x="5342891" y="651074"/>
                  <a:pt x="5502460" y="571581"/>
                  <a:pt x="5405120" y="584775"/>
                </a:cubicBezTo>
                <a:cubicBezTo>
                  <a:pt x="5307780" y="597969"/>
                  <a:pt x="4762985" y="568637"/>
                  <a:pt x="4580709" y="584775"/>
                </a:cubicBezTo>
                <a:cubicBezTo>
                  <a:pt x="4398433" y="600913"/>
                  <a:pt x="4062970" y="542197"/>
                  <a:pt x="3756297" y="584775"/>
                </a:cubicBezTo>
                <a:cubicBezTo>
                  <a:pt x="3449624" y="627353"/>
                  <a:pt x="3644138" y="566991"/>
                  <a:pt x="3541486" y="584775"/>
                </a:cubicBezTo>
                <a:cubicBezTo>
                  <a:pt x="3438834" y="602559"/>
                  <a:pt x="3233049" y="548042"/>
                  <a:pt x="3082834" y="584775"/>
                </a:cubicBezTo>
                <a:cubicBezTo>
                  <a:pt x="2932619" y="621508"/>
                  <a:pt x="2902019" y="557491"/>
                  <a:pt x="2746103" y="584775"/>
                </a:cubicBezTo>
                <a:cubicBezTo>
                  <a:pt x="2590187" y="612059"/>
                  <a:pt x="2287416" y="521683"/>
                  <a:pt x="2043611" y="584775"/>
                </a:cubicBezTo>
                <a:cubicBezTo>
                  <a:pt x="1799806" y="647867"/>
                  <a:pt x="1743625" y="547406"/>
                  <a:pt x="1584960" y="584775"/>
                </a:cubicBezTo>
                <a:cubicBezTo>
                  <a:pt x="1426295" y="622144"/>
                  <a:pt x="1101666" y="505620"/>
                  <a:pt x="882469" y="584775"/>
                </a:cubicBezTo>
                <a:cubicBezTo>
                  <a:pt x="663272" y="663930"/>
                  <a:pt x="402560" y="557629"/>
                  <a:pt x="0" y="584775"/>
                </a:cubicBezTo>
                <a:cubicBezTo>
                  <a:pt x="-984" y="304449"/>
                  <a:pt x="22448" y="214742"/>
                  <a:pt x="0" y="0"/>
                </a:cubicBezTo>
                <a:close/>
              </a:path>
              <a:path w="12192000" h="584775" stroke="0" extrusionOk="0">
                <a:moveTo>
                  <a:pt x="0" y="0"/>
                </a:moveTo>
                <a:cubicBezTo>
                  <a:pt x="249324" y="-53940"/>
                  <a:pt x="297273" y="10188"/>
                  <a:pt x="580571" y="0"/>
                </a:cubicBezTo>
                <a:cubicBezTo>
                  <a:pt x="863869" y="-10188"/>
                  <a:pt x="720646" y="19510"/>
                  <a:pt x="795383" y="0"/>
                </a:cubicBezTo>
                <a:cubicBezTo>
                  <a:pt x="870120" y="-19510"/>
                  <a:pt x="912284" y="5566"/>
                  <a:pt x="1010194" y="0"/>
                </a:cubicBezTo>
                <a:cubicBezTo>
                  <a:pt x="1108104" y="-5566"/>
                  <a:pt x="1394759" y="39602"/>
                  <a:pt x="1712686" y="0"/>
                </a:cubicBezTo>
                <a:cubicBezTo>
                  <a:pt x="2030613" y="-39602"/>
                  <a:pt x="2151358" y="24426"/>
                  <a:pt x="2537097" y="0"/>
                </a:cubicBezTo>
                <a:cubicBezTo>
                  <a:pt x="2922836" y="-24426"/>
                  <a:pt x="2795357" y="15280"/>
                  <a:pt x="2873829" y="0"/>
                </a:cubicBezTo>
                <a:cubicBezTo>
                  <a:pt x="2952301" y="-15280"/>
                  <a:pt x="3027302" y="16209"/>
                  <a:pt x="3088640" y="0"/>
                </a:cubicBezTo>
                <a:cubicBezTo>
                  <a:pt x="3149978" y="-16209"/>
                  <a:pt x="3236229" y="3837"/>
                  <a:pt x="3303451" y="0"/>
                </a:cubicBezTo>
                <a:cubicBezTo>
                  <a:pt x="3370673" y="-3837"/>
                  <a:pt x="3764550" y="36056"/>
                  <a:pt x="3884023" y="0"/>
                </a:cubicBezTo>
                <a:cubicBezTo>
                  <a:pt x="4003496" y="-36056"/>
                  <a:pt x="4170506" y="5054"/>
                  <a:pt x="4342674" y="0"/>
                </a:cubicBezTo>
                <a:cubicBezTo>
                  <a:pt x="4514842" y="-5054"/>
                  <a:pt x="4987506" y="77780"/>
                  <a:pt x="5167086" y="0"/>
                </a:cubicBezTo>
                <a:cubicBezTo>
                  <a:pt x="5346666" y="-77780"/>
                  <a:pt x="5293636" y="7445"/>
                  <a:pt x="5381897" y="0"/>
                </a:cubicBezTo>
                <a:cubicBezTo>
                  <a:pt x="5470158" y="-7445"/>
                  <a:pt x="6033944" y="75476"/>
                  <a:pt x="6206309" y="0"/>
                </a:cubicBezTo>
                <a:cubicBezTo>
                  <a:pt x="6378674" y="-75476"/>
                  <a:pt x="6512724" y="59620"/>
                  <a:pt x="6786880" y="0"/>
                </a:cubicBezTo>
                <a:cubicBezTo>
                  <a:pt x="7061036" y="-59620"/>
                  <a:pt x="7230730" y="62295"/>
                  <a:pt x="7367451" y="0"/>
                </a:cubicBezTo>
                <a:cubicBezTo>
                  <a:pt x="7504172" y="-62295"/>
                  <a:pt x="7612849" y="46426"/>
                  <a:pt x="7826103" y="0"/>
                </a:cubicBezTo>
                <a:cubicBezTo>
                  <a:pt x="8039357" y="-46426"/>
                  <a:pt x="8084153" y="261"/>
                  <a:pt x="8162834" y="0"/>
                </a:cubicBezTo>
                <a:cubicBezTo>
                  <a:pt x="8241515" y="-261"/>
                  <a:pt x="8437807" y="2794"/>
                  <a:pt x="8621486" y="0"/>
                </a:cubicBezTo>
                <a:cubicBezTo>
                  <a:pt x="8805165" y="-2794"/>
                  <a:pt x="9211798" y="29936"/>
                  <a:pt x="9445897" y="0"/>
                </a:cubicBezTo>
                <a:cubicBezTo>
                  <a:pt x="9679996" y="-29936"/>
                  <a:pt x="9913978" y="21329"/>
                  <a:pt x="10148389" y="0"/>
                </a:cubicBezTo>
                <a:cubicBezTo>
                  <a:pt x="10382800" y="-21329"/>
                  <a:pt x="10718347" y="1637"/>
                  <a:pt x="10972800" y="0"/>
                </a:cubicBezTo>
                <a:cubicBezTo>
                  <a:pt x="11227253" y="-1637"/>
                  <a:pt x="11349828" y="47547"/>
                  <a:pt x="11553371" y="0"/>
                </a:cubicBezTo>
                <a:cubicBezTo>
                  <a:pt x="11756914" y="-47547"/>
                  <a:pt x="11991737" y="30273"/>
                  <a:pt x="12192000" y="0"/>
                </a:cubicBezTo>
                <a:cubicBezTo>
                  <a:pt x="12201255" y="284964"/>
                  <a:pt x="12186235" y="318362"/>
                  <a:pt x="12192000" y="584775"/>
                </a:cubicBezTo>
                <a:cubicBezTo>
                  <a:pt x="12101657" y="602913"/>
                  <a:pt x="11972093" y="564575"/>
                  <a:pt x="11855269" y="584775"/>
                </a:cubicBezTo>
                <a:cubicBezTo>
                  <a:pt x="11738445" y="604975"/>
                  <a:pt x="11383013" y="517856"/>
                  <a:pt x="11152777" y="584775"/>
                </a:cubicBezTo>
                <a:cubicBezTo>
                  <a:pt x="10922541" y="651694"/>
                  <a:pt x="10606983" y="578036"/>
                  <a:pt x="10328366" y="584775"/>
                </a:cubicBezTo>
                <a:cubicBezTo>
                  <a:pt x="10049749" y="591514"/>
                  <a:pt x="10206557" y="569618"/>
                  <a:pt x="10113554" y="584775"/>
                </a:cubicBezTo>
                <a:cubicBezTo>
                  <a:pt x="10020551" y="599932"/>
                  <a:pt x="9787190" y="558969"/>
                  <a:pt x="9654903" y="584775"/>
                </a:cubicBezTo>
                <a:cubicBezTo>
                  <a:pt x="9522616" y="610581"/>
                  <a:pt x="9450967" y="565792"/>
                  <a:pt x="9318171" y="584775"/>
                </a:cubicBezTo>
                <a:cubicBezTo>
                  <a:pt x="9185375" y="603758"/>
                  <a:pt x="9175018" y="580873"/>
                  <a:pt x="9103360" y="584775"/>
                </a:cubicBezTo>
                <a:cubicBezTo>
                  <a:pt x="9031702" y="588677"/>
                  <a:pt x="8898995" y="557416"/>
                  <a:pt x="8766629" y="584775"/>
                </a:cubicBezTo>
                <a:cubicBezTo>
                  <a:pt x="8634263" y="612134"/>
                  <a:pt x="8311918" y="579231"/>
                  <a:pt x="8064137" y="584775"/>
                </a:cubicBezTo>
                <a:cubicBezTo>
                  <a:pt x="7816356" y="590319"/>
                  <a:pt x="7809920" y="545819"/>
                  <a:pt x="7727406" y="584775"/>
                </a:cubicBezTo>
                <a:cubicBezTo>
                  <a:pt x="7644892" y="623731"/>
                  <a:pt x="7504314" y="565031"/>
                  <a:pt x="7390674" y="584775"/>
                </a:cubicBezTo>
                <a:cubicBezTo>
                  <a:pt x="7277034" y="604519"/>
                  <a:pt x="7010747" y="568720"/>
                  <a:pt x="6688183" y="584775"/>
                </a:cubicBezTo>
                <a:cubicBezTo>
                  <a:pt x="6365619" y="600830"/>
                  <a:pt x="6035651" y="498930"/>
                  <a:pt x="5863771" y="584775"/>
                </a:cubicBezTo>
                <a:cubicBezTo>
                  <a:pt x="5691891" y="670620"/>
                  <a:pt x="5347653" y="505917"/>
                  <a:pt x="5039360" y="584775"/>
                </a:cubicBezTo>
                <a:cubicBezTo>
                  <a:pt x="4731067" y="663633"/>
                  <a:pt x="4608333" y="568960"/>
                  <a:pt x="4458789" y="584775"/>
                </a:cubicBezTo>
                <a:cubicBezTo>
                  <a:pt x="4309245" y="600590"/>
                  <a:pt x="3978125" y="572518"/>
                  <a:pt x="3756297" y="584775"/>
                </a:cubicBezTo>
                <a:cubicBezTo>
                  <a:pt x="3534469" y="597032"/>
                  <a:pt x="3575836" y="547292"/>
                  <a:pt x="3419566" y="584775"/>
                </a:cubicBezTo>
                <a:cubicBezTo>
                  <a:pt x="3263296" y="622258"/>
                  <a:pt x="2896301" y="549554"/>
                  <a:pt x="2595154" y="584775"/>
                </a:cubicBezTo>
                <a:cubicBezTo>
                  <a:pt x="2294007" y="619996"/>
                  <a:pt x="2465947" y="574876"/>
                  <a:pt x="2380343" y="584775"/>
                </a:cubicBezTo>
                <a:cubicBezTo>
                  <a:pt x="2294739" y="594674"/>
                  <a:pt x="2011036" y="520878"/>
                  <a:pt x="1677851" y="584775"/>
                </a:cubicBezTo>
                <a:cubicBezTo>
                  <a:pt x="1344666" y="648672"/>
                  <a:pt x="1435611" y="556618"/>
                  <a:pt x="1341120" y="584775"/>
                </a:cubicBezTo>
                <a:cubicBezTo>
                  <a:pt x="1246629" y="612932"/>
                  <a:pt x="1097379" y="552691"/>
                  <a:pt x="1004389" y="584775"/>
                </a:cubicBezTo>
                <a:cubicBezTo>
                  <a:pt x="911399" y="616859"/>
                  <a:pt x="378681" y="472360"/>
                  <a:pt x="0" y="584775"/>
                </a:cubicBezTo>
                <a:cubicBezTo>
                  <a:pt x="-20139" y="440617"/>
                  <a:pt x="28025" y="286105"/>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3799425341">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レプリコン・ワクチン・プラットフォーム</a:t>
            </a:r>
            <a:endParaRPr lang="en-US" altLang="ja-JP" sz="3200" b="1" dirty="0">
              <a:latin typeface="Maiandra GD" panose="020E0502030308020204" pitchFamily="34" charset="0"/>
              <a:ea typeface="HG丸ｺﾞｼｯｸM-PRO" panose="020F0600000000000000" pitchFamily="50" charset="-128"/>
            </a:endParaRPr>
          </a:p>
        </p:txBody>
      </p:sp>
      <p:pic>
        <p:nvPicPr>
          <p:cNvPr id="19" name="Picture 2" descr="コロナウイルスのワクチンのイラスト">
            <a:extLst>
              <a:ext uri="{FF2B5EF4-FFF2-40B4-BE49-F238E27FC236}">
                <a16:creationId xmlns:a16="http://schemas.microsoft.com/office/drawing/2014/main" id="{94C62C85-B813-624C-782A-EAC68C671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4" y="1132825"/>
            <a:ext cx="2001977" cy="2373886"/>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284097F7-8ED2-E22C-30D3-5ECC21B82B14}"/>
              </a:ext>
            </a:extLst>
          </p:cNvPr>
          <p:cNvSpPr txBox="1"/>
          <p:nvPr/>
        </p:nvSpPr>
        <p:spPr>
          <a:xfrm>
            <a:off x="487316" y="758532"/>
            <a:ext cx="2639191" cy="400110"/>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レプリコン・ワクチン</a:t>
            </a:r>
          </a:p>
        </p:txBody>
      </p:sp>
      <p:pic>
        <p:nvPicPr>
          <p:cNvPr id="21" name="図 20">
            <a:extLst>
              <a:ext uri="{FF2B5EF4-FFF2-40B4-BE49-F238E27FC236}">
                <a16:creationId xmlns:a16="http://schemas.microsoft.com/office/drawing/2014/main" id="{3152C46A-C373-B3E8-6191-F13713040CFF}"/>
              </a:ext>
            </a:extLst>
          </p:cNvPr>
          <p:cNvPicPr>
            <a:picLocks noChangeAspect="1"/>
          </p:cNvPicPr>
          <p:nvPr/>
        </p:nvPicPr>
        <p:blipFill>
          <a:blip r:embed="rId4"/>
          <a:stretch>
            <a:fillRect/>
          </a:stretch>
        </p:blipFill>
        <p:spPr>
          <a:xfrm rot="1050571">
            <a:off x="4736027" y="2817391"/>
            <a:ext cx="304780" cy="1097682"/>
          </a:xfrm>
          <a:prstGeom prst="rect">
            <a:avLst/>
          </a:prstGeom>
        </p:spPr>
      </p:pic>
      <p:grpSp>
        <p:nvGrpSpPr>
          <p:cNvPr id="40" name="グループ化 39">
            <a:extLst>
              <a:ext uri="{FF2B5EF4-FFF2-40B4-BE49-F238E27FC236}">
                <a16:creationId xmlns:a16="http://schemas.microsoft.com/office/drawing/2014/main" id="{53C6DD90-1234-0707-8EF4-977CF84BB037}"/>
              </a:ext>
            </a:extLst>
          </p:cNvPr>
          <p:cNvGrpSpPr/>
          <p:nvPr/>
        </p:nvGrpSpPr>
        <p:grpSpPr>
          <a:xfrm>
            <a:off x="5198873" y="3260314"/>
            <a:ext cx="717176" cy="723845"/>
            <a:chOff x="2632535" y="2752210"/>
            <a:chExt cx="1398493" cy="1203072"/>
          </a:xfrm>
        </p:grpSpPr>
        <p:sp>
          <p:nvSpPr>
            <p:cNvPr id="42" name="雲 41">
              <a:extLst>
                <a:ext uri="{FF2B5EF4-FFF2-40B4-BE49-F238E27FC236}">
                  <a16:creationId xmlns:a16="http://schemas.microsoft.com/office/drawing/2014/main" id="{0F54E542-C5EB-9FA2-2476-60957175C37A}"/>
                </a:ext>
              </a:extLst>
            </p:cNvPr>
            <p:cNvSpPr/>
            <p:nvPr/>
          </p:nvSpPr>
          <p:spPr>
            <a:xfrm>
              <a:off x="2632535" y="2761880"/>
              <a:ext cx="1398493" cy="1193402"/>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雲 43">
              <a:extLst>
                <a:ext uri="{FF2B5EF4-FFF2-40B4-BE49-F238E27FC236}">
                  <a16:creationId xmlns:a16="http://schemas.microsoft.com/office/drawing/2014/main" id="{8187E612-37FD-6047-1F3D-F2B338D96C6D}"/>
                </a:ext>
              </a:extLst>
            </p:cNvPr>
            <p:cNvSpPr/>
            <p:nvPr/>
          </p:nvSpPr>
          <p:spPr>
            <a:xfrm rot="7487964">
              <a:off x="2798148" y="2743479"/>
              <a:ext cx="1001806" cy="1019268"/>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雲 45">
              <a:extLst>
                <a:ext uri="{FF2B5EF4-FFF2-40B4-BE49-F238E27FC236}">
                  <a16:creationId xmlns:a16="http://schemas.microsoft.com/office/drawing/2014/main" id="{47EC5B07-79E6-09A7-A8B7-CEBD0F421637}"/>
                </a:ext>
              </a:extLst>
            </p:cNvPr>
            <p:cNvSpPr/>
            <p:nvPr/>
          </p:nvSpPr>
          <p:spPr>
            <a:xfrm rot="5051439">
              <a:off x="2895448" y="2936292"/>
              <a:ext cx="807205" cy="685279"/>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雲 47">
              <a:extLst>
                <a:ext uri="{FF2B5EF4-FFF2-40B4-BE49-F238E27FC236}">
                  <a16:creationId xmlns:a16="http://schemas.microsoft.com/office/drawing/2014/main" id="{2219253D-762F-0BB9-AFE7-96DA994BC74C}"/>
                </a:ext>
              </a:extLst>
            </p:cNvPr>
            <p:cNvSpPr/>
            <p:nvPr/>
          </p:nvSpPr>
          <p:spPr>
            <a:xfrm rot="5051439">
              <a:off x="3122545" y="3106811"/>
              <a:ext cx="470952" cy="430756"/>
            </a:xfrm>
            <a:prstGeom prst="cloud">
              <a:avLst/>
            </a:prstGeom>
            <a:solidFill>
              <a:schemeClr val="accent4">
                <a:lumMod val="60000"/>
                <a:lumOff val="40000"/>
              </a:schemeClr>
            </a:solidFill>
            <a:ln>
              <a:solidFill>
                <a:srgbClr val="FF0000"/>
              </a:solidFill>
              <a:prstDash val="sys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96" name="楕円 4095">
            <a:extLst>
              <a:ext uri="{FF2B5EF4-FFF2-40B4-BE49-F238E27FC236}">
                <a16:creationId xmlns:a16="http://schemas.microsoft.com/office/drawing/2014/main" id="{53D31D7B-B90D-FE2B-AE82-0BCA0319DD83}"/>
              </a:ext>
            </a:extLst>
          </p:cNvPr>
          <p:cNvSpPr/>
          <p:nvPr/>
        </p:nvSpPr>
        <p:spPr>
          <a:xfrm>
            <a:off x="4397182" y="2652515"/>
            <a:ext cx="1854076" cy="1671006"/>
          </a:xfrm>
          <a:custGeom>
            <a:avLst/>
            <a:gdLst>
              <a:gd name="connsiteX0" fmla="*/ 0 w 1854076"/>
              <a:gd name="connsiteY0" fmla="*/ 835503 h 1671006"/>
              <a:gd name="connsiteX1" fmla="*/ 927038 w 1854076"/>
              <a:gd name="connsiteY1" fmla="*/ 0 h 1671006"/>
              <a:gd name="connsiteX2" fmla="*/ 1854076 w 1854076"/>
              <a:gd name="connsiteY2" fmla="*/ 835503 h 1671006"/>
              <a:gd name="connsiteX3" fmla="*/ 927038 w 1854076"/>
              <a:gd name="connsiteY3" fmla="*/ 1671006 h 1671006"/>
              <a:gd name="connsiteX4" fmla="*/ 0 w 1854076"/>
              <a:gd name="connsiteY4" fmla="*/ 835503 h 167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076" h="1671006" extrusionOk="0">
                <a:moveTo>
                  <a:pt x="0" y="835503"/>
                </a:moveTo>
                <a:cubicBezTo>
                  <a:pt x="-92983" y="264725"/>
                  <a:pt x="425852" y="-3922"/>
                  <a:pt x="927038" y="0"/>
                </a:cubicBezTo>
                <a:cubicBezTo>
                  <a:pt x="1371989" y="37665"/>
                  <a:pt x="1945757" y="346709"/>
                  <a:pt x="1854076" y="835503"/>
                </a:cubicBezTo>
                <a:cubicBezTo>
                  <a:pt x="1787145" y="1163496"/>
                  <a:pt x="1414581" y="1747073"/>
                  <a:pt x="927038" y="1671006"/>
                </a:cubicBezTo>
                <a:cubicBezTo>
                  <a:pt x="466643" y="1599831"/>
                  <a:pt x="127086" y="1286481"/>
                  <a:pt x="0" y="835503"/>
                </a:cubicBezTo>
                <a:close/>
              </a:path>
            </a:pathLst>
          </a:custGeom>
          <a:noFill/>
          <a:ln w="9525">
            <a:solidFill>
              <a:srgbClr val="FF0000"/>
            </a:solidFill>
            <a:prstDash val="sysDot"/>
            <a:extLst>
              <a:ext uri="{C807C97D-BFC1-408E-A445-0C87EB9F89A2}">
                <ask:lineSketchStyleProps xmlns:ask="http://schemas.microsoft.com/office/drawing/2018/sketchyshapes" sd="879248734">
                  <a:prstGeom prst="ellipse">
                    <a:avLst/>
                  </a:prstGeom>
                  <ask:type>
                    <ask:lineSketchScribble/>
                  </ask:type>
                </ask:lineSketchStyleProps>
              </a:ext>
            </a:extLs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14" name="テキスト ボックス 4113">
            <a:extLst>
              <a:ext uri="{FF2B5EF4-FFF2-40B4-BE49-F238E27FC236}">
                <a16:creationId xmlns:a16="http://schemas.microsoft.com/office/drawing/2014/main" id="{B351CFE4-6DC8-0098-2C1A-BCA09E578C1E}"/>
              </a:ext>
            </a:extLst>
          </p:cNvPr>
          <p:cNvSpPr txBox="1"/>
          <p:nvPr/>
        </p:nvSpPr>
        <p:spPr>
          <a:xfrm>
            <a:off x="4716455" y="2040276"/>
            <a:ext cx="1211381" cy="461665"/>
          </a:xfrm>
          <a:prstGeom prst="rect">
            <a:avLst/>
          </a:prstGeom>
          <a:noFill/>
        </p:spPr>
        <p:txBody>
          <a:bodyPr wrap="square" rtlCol="0">
            <a:spAutoFit/>
          </a:bodyPr>
          <a:lstStyle/>
          <a:p>
            <a:pPr algn="ctr"/>
            <a:r>
              <a:rPr kumimoji="1" lang="en-US" altLang="ja-JP" sz="2400" b="1" dirty="0">
                <a:latin typeface="BIZ UDPゴシック" panose="020B0400000000000000" pitchFamily="50" charset="-128"/>
                <a:ea typeface="BIZ UDPゴシック" panose="020B0400000000000000" pitchFamily="50" charset="-128"/>
              </a:rPr>
              <a:t>LNP</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131" name="テキスト ボックス 3130">
            <a:extLst>
              <a:ext uri="{FF2B5EF4-FFF2-40B4-BE49-F238E27FC236}">
                <a16:creationId xmlns:a16="http://schemas.microsoft.com/office/drawing/2014/main" id="{D5B026A7-0930-FB82-49F2-30F8B31A622D}"/>
              </a:ext>
            </a:extLst>
          </p:cNvPr>
          <p:cNvSpPr txBox="1"/>
          <p:nvPr/>
        </p:nvSpPr>
        <p:spPr>
          <a:xfrm>
            <a:off x="217256" y="3488018"/>
            <a:ext cx="3273607" cy="923330"/>
          </a:xfrm>
          <a:prstGeom prst="rect">
            <a:avLst/>
          </a:prstGeom>
          <a:noFill/>
        </p:spPr>
        <p:txBody>
          <a:bodyPr wrap="square">
            <a:spAutoFit/>
          </a:bodyPr>
          <a:lstStyle/>
          <a:p>
            <a:pPr algn="ctr"/>
            <a:r>
              <a:rPr lang="en-US" altLang="ja-JP" b="1" dirty="0">
                <a:latin typeface="BIZ UDPゴシック" panose="020B0400000000000000" pitchFamily="50" charset="-128"/>
                <a:ea typeface="BIZ UDPゴシック" panose="020B0400000000000000" pitchFamily="50" charset="-128"/>
              </a:rPr>
              <a:t>1</a:t>
            </a:r>
            <a:r>
              <a:rPr lang="ja-JP" altLang="en-US" b="1" dirty="0">
                <a:latin typeface="BIZ UDPゴシック" panose="020B0400000000000000" pitchFamily="50" charset="-128"/>
                <a:ea typeface="BIZ UDPゴシック" panose="020B0400000000000000" pitchFamily="50" charset="-128"/>
              </a:rPr>
              <a:t>ガラスバイアル</a:t>
            </a:r>
            <a:endParaRPr lang="en-US" altLang="ja-JP" b="1" dirty="0">
              <a:latin typeface="BIZ UDPゴシック" panose="020B0400000000000000" pitchFamily="50" charset="-128"/>
              <a:ea typeface="BIZ UDPゴシック" panose="020B0400000000000000" pitchFamily="50" charset="-128"/>
            </a:endParaRPr>
          </a:p>
          <a:p>
            <a:pPr algn="ctr"/>
            <a:r>
              <a:rPr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12mL</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pPr algn="ctr"/>
            <a:r>
              <a:rPr lang="ja-JP" altLang="en-US" b="1" u="sng" dirty="0">
                <a:solidFill>
                  <a:srgbClr val="C00000"/>
                </a:solidFill>
                <a:latin typeface="BIZ UDPゴシック" panose="020B0400000000000000" pitchFamily="50" charset="-128"/>
                <a:ea typeface="BIZ UDPゴシック" panose="020B0400000000000000" pitchFamily="50" charset="-128"/>
              </a:rPr>
              <a:t>ｍＲＮＡ</a:t>
            </a:r>
            <a:r>
              <a:rPr lang="en-US" altLang="ja-JP" b="1" u="sng" dirty="0">
                <a:solidFill>
                  <a:srgbClr val="C00000"/>
                </a:solidFill>
                <a:latin typeface="BIZ UDPゴシック" panose="020B0400000000000000" pitchFamily="50" charset="-128"/>
                <a:ea typeface="BIZ UDPゴシック" panose="020B0400000000000000" pitchFamily="50" charset="-128"/>
              </a:rPr>
              <a:t>‐2105</a:t>
            </a:r>
            <a:r>
              <a:rPr lang="ja-JP" altLang="en-US" b="1" dirty="0">
                <a:latin typeface="BIZ UDPゴシック" panose="020B0400000000000000" pitchFamily="50" charset="-128"/>
                <a:ea typeface="BIZ UDPゴシック" panose="020B0400000000000000" pitchFamily="50" charset="-128"/>
              </a:rPr>
              <a:t>を</a:t>
            </a:r>
            <a:r>
              <a:rPr lang="en-US" altLang="ja-JP" b="1" u="sng" dirty="0">
                <a:solidFill>
                  <a:srgbClr val="C00000"/>
                </a:solidFill>
                <a:latin typeface="BIZ UDPゴシック" panose="020B0400000000000000" pitchFamily="50" charset="-128"/>
                <a:ea typeface="BIZ UDPゴシック" panose="020B0400000000000000" pitchFamily="50" charset="-128"/>
              </a:rPr>
              <a:t>0.1</a:t>
            </a:r>
            <a:r>
              <a:rPr lang="ja-JP" altLang="en-US" b="1" u="sng" dirty="0">
                <a:solidFill>
                  <a:srgbClr val="C00000"/>
                </a:solidFill>
                <a:latin typeface="BIZ UDPゴシック" panose="020B0400000000000000" pitchFamily="50" charset="-128"/>
                <a:ea typeface="BIZ UDPゴシック" panose="020B0400000000000000" pitchFamily="50" charset="-128"/>
              </a:rPr>
              <a:t>ｍｇ</a:t>
            </a:r>
            <a:r>
              <a:rPr lang="ja-JP" altLang="en-US" b="1" dirty="0">
                <a:latin typeface="BIZ UDPゴシック" panose="020B0400000000000000" pitchFamily="50" charset="-128"/>
                <a:ea typeface="BIZ UDPゴシック" panose="020B0400000000000000" pitchFamily="50" charset="-128"/>
              </a:rPr>
              <a:t>含有</a:t>
            </a:r>
            <a:endParaRPr lang="en-US" altLang="ja-JP" b="1"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92C11D85-8240-B7AE-D9C7-8B0B7C1497E3}"/>
              </a:ext>
            </a:extLst>
          </p:cNvPr>
          <p:cNvSpPr txBox="1"/>
          <p:nvPr/>
        </p:nvSpPr>
        <p:spPr>
          <a:xfrm>
            <a:off x="7365979" y="1455501"/>
            <a:ext cx="3005999" cy="584775"/>
          </a:xfrm>
          <a:prstGeom prst="rect">
            <a:avLst/>
          </a:prstGeom>
          <a:noFill/>
        </p:spPr>
        <p:txBody>
          <a:bodyPr wrap="square" rtlCol="0">
            <a:spAutoFit/>
          </a:bodyPr>
          <a:lstStyle/>
          <a:p>
            <a:r>
              <a:rPr kumimoji="1" lang="en-US" altLang="ja-JP" sz="3200" b="1" dirty="0">
                <a:latin typeface="BIZ UDPゴシック" panose="020B0400000000000000" pitchFamily="50" charset="-128"/>
                <a:ea typeface="BIZ UDPゴシック" panose="020B0400000000000000" pitchFamily="50" charset="-128"/>
              </a:rPr>
              <a:t>ATX-126</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AE95C001-A995-AD24-89AD-AB5ECB366F3B}"/>
              </a:ext>
            </a:extLst>
          </p:cNvPr>
          <p:cNvSpPr txBox="1"/>
          <p:nvPr/>
        </p:nvSpPr>
        <p:spPr>
          <a:xfrm>
            <a:off x="7365978" y="2402237"/>
            <a:ext cx="3005999" cy="584775"/>
          </a:xfrm>
          <a:prstGeom prst="rect">
            <a:avLst/>
          </a:prstGeom>
          <a:noFill/>
        </p:spPr>
        <p:txBody>
          <a:bodyPr wrap="square" rtlCol="0">
            <a:spAutoFit/>
          </a:bodyPr>
          <a:lstStyle/>
          <a:p>
            <a:r>
              <a:rPr lang="en-US" altLang="ja-JP" sz="3200" b="1" dirty="0">
                <a:latin typeface="BIZ UDPゴシック" panose="020B0400000000000000" pitchFamily="50" charset="-128"/>
                <a:ea typeface="BIZ UDPゴシック" panose="020B0400000000000000" pitchFamily="50" charset="-128"/>
              </a:rPr>
              <a:t>DSPC</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10" name="楕円 9">
            <a:extLst>
              <a:ext uri="{FF2B5EF4-FFF2-40B4-BE49-F238E27FC236}">
                <a16:creationId xmlns:a16="http://schemas.microsoft.com/office/drawing/2014/main" id="{8A2BBB7C-42B7-6351-F923-342B03F98E36}"/>
              </a:ext>
            </a:extLst>
          </p:cNvPr>
          <p:cNvSpPr/>
          <p:nvPr/>
        </p:nvSpPr>
        <p:spPr>
          <a:xfrm>
            <a:off x="6113307" y="3137683"/>
            <a:ext cx="376518" cy="35812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C1D05AF-02F1-88F5-31A8-985375F0F445}"/>
              </a:ext>
            </a:extLst>
          </p:cNvPr>
          <p:cNvSpPr txBox="1"/>
          <p:nvPr/>
        </p:nvSpPr>
        <p:spPr>
          <a:xfrm>
            <a:off x="7365978" y="3425238"/>
            <a:ext cx="4243129" cy="584775"/>
          </a:xfrm>
          <a:prstGeom prst="rect">
            <a:avLst/>
          </a:prstGeom>
          <a:noFill/>
        </p:spPr>
        <p:txBody>
          <a:bodyPr wrap="square" rtlCol="0">
            <a:spAutoFit/>
          </a:bodyPr>
          <a:lstStyle/>
          <a:p>
            <a:r>
              <a:rPr kumimoji="1" lang="en-US" altLang="ja-JP" sz="3200" b="1" dirty="0">
                <a:latin typeface="BIZ UDPゴシック" panose="020B0400000000000000" pitchFamily="50" charset="-128"/>
                <a:ea typeface="BIZ UDPゴシック" panose="020B0400000000000000" pitchFamily="50" charset="-128"/>
              </a:rPr>
              <a:t>PEG</a:t>
            </a:r>
            <a:r>
              <a:rPr kumimoji="1" lang="ja-JP" altLang="en-US" sz="3200" b="1" dirty="0">
                <a:latin typeface="BIZ UDPゴシック" panose="020B0400000000000000" pitchFamily="50" charset="-128"/>
                <a:ea typeface="BIZ UDPゴシック" panose="020B0400000000000000" pitchFamily="50" charset="-128"/>
              </a:rPr>
              <a:t>２０００</a:t>
            </a:r>
            <a:r>
              <a:rPr kumimoji="1" lang="en-US" altLang="ja-JP" sz="3200" b="1" dirty="0">
                <a:latin typeface="BIZ UDPゴシック" panose="020B0400000000000000" pitchFamily="50" charset="-128"/>
                <a:ea typeface="BIZ UDPゴシック" panose="020B0400000000000000" pitchFamily="50" charset="-128"/>
              </a:rPr>
              <a:t>‐DMG</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92AACB51-B2B9-08E8-2ED8-6503CA02EA15}"/>
              </a:ext>
            </a:extLst>
          </p:cNvPr>
          <p:cNvSpPr txBox="1"/>
          <p:nvPr/>
        </p:nvSpPr>
        <p:spPr>
          <a:xfrm>
            <a:off x="7397685" y="4469195"/>
            <a:ext cx="3083338" cy="584775"/>
          </a:xfrm>
          <a:prstGeom prst="rect">
            <a:avLst/>
          </a:prstGeom>
          <a:noFill/>
        </p:spPr>
        <p:txBody>
          <a:bodyPr wrap="square" rtlCol="0">
            <a:spAutoFit/>
          </a:bodyPr>
          <a:lstStyle/>
          <a:p>
            <a:r>
              <a:rPr lang="ja-JP" altLang="en-US" sz="3200" b="1" dirty="0">
                <a:latin typeface="BIZ UDPゴシック" panose="020B0400000000000000" pitchFamily="50" charset="-128"/>
                <a:ea typeface="BIZ UDPゴシック" panose="020B0400000000000000" pitchFamily="50" charset="-128"/>
              </a:rPr>
              <a:t>コレステロール</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15" name="左中かっこ 14">
            <a:extLst>
              <a:ext uri="{FF2B5EF4-FFF2-40B4-BE49-F238E27FC236}">
                <a16:creationId xmlns:a16="http://schemas.microsoft.com/office/drawing/2014/main" id="{41ECE49E-8307-9E54-E32E-6831585A7EEE}"/>
              </a:ext>
            </a:extLst>
          </p:cNvPr>
          <p:cNvSpPr/>
          <p:nvPr/>
        </p:nvSpPr>
        <p:spPr>
          <a:xfrm>
            <a:off x="7048210" y="1458786"/>
            <a:ext cx="372800" cy="3715917"/>
          </a:xfrm>
          <a:prstGeom prst="leftBrace">
            <a:avLst>
              <a:gd name="adj1" fmla="val 37189"/>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D4E1D6CA-B98B-EA01-2985-A07FE11DE690}"/>
              </a:ext>
            </a:extLst>
          </p:cNvPr>
          <p:cNvCxnSpPr>
            <a:stCxn id="10" idx="6"/>
          </p:cNvCxnSpPr>
          <p:nvPr/>
        </p:nvCxnSpPr>
        <p:spPr>
          <a:xfrm>
            <a:off x="6489825" y="3316745"/>
            <a:ext cx="47959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角を丸めた四角形 23">
            <a:extLst>
              <a:ext uri="{FF2B5EF4-FFF2-40B4-BE49-F238E27FC236}">
                <a16:creationId xmlns:a16="http://schemas.microsoft.com/office/drawing/2014/main" id="{FB3F6317-A5B0-AAE2-2987-415909BFEEED}"/>
              </a:ext>
            </a:extLst>
          </p:cNvPr>
          <p:cNvSpPr/>
          <p:nvPr/>
        </p:nvSpPr>
        <p:spPr>
          <a:xfrm>
            <a:off x="9836789" y="1286223"/>
            <a:ext cx="2259106" cy="923330"/>
          </a:xfrm>
          <a:prstGeom prst="wedgeRoundRectCallout">
            <a:avLst>
              <a:gd name="adj1" fmla="val -67091"/>
              <a:gd name="adj2" fmla="val -574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latin typeface="BIZ UDPゴシック" panose="020B0400000000000000" pitchFamily="50" charset="-128"/>
                <a:ea typeface="BIZ UDPゴシック" panose="020B0400000000000000" pitchFamily="50" charset="-128"/>
              </a:rPr>
              <a:t>添加剤としての</a:t>
            </a:r>
            <a:endParaRPr kumimoji="1" lang="en-US" altLang="ja-JP" sz="2000" dirty="0">
              <a:solidFill>
                <a:sysClr val="windowText" lastClr="000000"/>
              </a:solidFill>
              <a:latin typeface="BIZ UDPゴシック" panose="020B0400000000000000" pitchFamily="50" charset="-128"/>
              <a:ea typeface="BIZ UDPゴシック" panose="020B0400000000000000" pitchFamily="50" charset="-128"/>
            </a:endParaRPr>
          </a:p>
          <a:p>
            <a:pPr algn="ctr"/>
            <a:r>
              <a:rPr kumimoji="1" lang="ja-JP" altLang="en-US" sz="2000" dirty="0">
                <a:solidFill>
                  <a:sysClr val="windowText" lastClr="000000"/>
                </a:solidFill>
                <a:latin typeface="BIZ UDPゴシック" panose="020B0400000000000000" pitchFamily="50" charset="-128"/>
                <a:ea typeface="BIZ UDPゴシック" panose="020B0400000000000000" pitchFamily="50" charset="-128"/>
              </a:rPr>
              <a:t>使用は前例なし</a:t>
            </a:r>
          </a:p>
        </p:txBody>
      </p:sp>
      <p:sp>
        <p:nvSpPr>
          <p:cNvPr id="25" name="楕円 24">
            <a:extLst>
              <a:ext uri="{FF2B5EF4-FFF2-40B4-BE49-F238E27FC236}">
                <a16:creationId xmlns:a16="http://schemas.microsoft.com/office/drawing/2014/main" id="{6E82E3AE-A986-413C-CA6C-2CB0498593E0}"/>
              </a:ext>
            </a:extLst>
          </p:cNvPr>
          <p:cNvSpPr/>
          <p:nvPr/>
        </p:nvSpPr>
        <p:spPr>
          <a:xfrm>
            <a:off x="4842387" y="3792178"/>
            <a:ext cx="322916" cy="28777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63AABD50-342C-32F7-6AB8-BEDFF6022FB9}"/>
              </a:ext>
            </a:extLst>
          </p:cNvPr>
          <p:cNvCxnSpPr>
            <a:cxnSpLocks/>
          </p:cNvCxnSpPr>
          <p:nvPr/>
        </p:nvCxnSpPr>
        <p:spPr>
          <a:xfrm flipH="1">
            <a:off x="4407775" y="4043381"/>
            <a:ext cx="494406" cy="7723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24000D79-DEB0-D39A-F133-ED309FE67E2D}"/>
              </a:ext>
            </a:extLst>
          </p:cNvPr>
          <p:cNvSpPr txBox="1"/>
          <p:nvPr/>
        </p:nvSpPr>
        <p:spPr>
          <a:xfrm>
            <a:off x="3642302" y="4784299"/>
            <a:ext cx="3397968" cy="2031325"/>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トロメタモール</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塩化ナトリウム</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精製白糖</a:t>
            </a:r>
            <a:endParaRPr lang="en-US" altLang="ja-JP" dirty="0">
              <a:latin typeface="BIZ UDPゴシック" panose="020B0400000000000000" pitchFamily="50" charset="-128"/>
              <a:ea typeface="BIZ UDPゴシック" panose="020B0400000000000000" pitchFamily="50" charset="-128"/>
            </a:endParaRPr>
          </a:p>
          <a:p>
            <a:r>
              <a:rPr lang="ja-JP" altLang="en-US" b="1" dirty="0">
                <a:solidFill>
                  <a:srgbClr val="C00000"/>
                </a:solidFill>
                <a:latin typeface="BIZ UDPゴシック" panose="020B0400000000000000" pitchFamily="50" charset="-128"/>
                <a:ea typeface="BIZ UDPゴシック" panose="020B0400000000000000" pitchFamily="50" charset="-128"/>
              </a:rPr>
              <a:t>ソルビン酸カリウム</a:t>
            </a:r>
            <a:endParaRPr lang="en-US" altLang="ja-JP" b="1" dirty="0">
              <a:solidFill>
                <a:srgbClr val="C00000"/>
              </a:solidFill>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ポリオキシエチレン（</a:t>
            </a:r>
            <a:r>
              <a:rPr lang="en-US" altLang="ja-JP" dirty="0">
                <a:latin typeface="BIZ UDPゴシック" panose="020B0400000000000000" pitchFamily="50" charset="-128"/>
                <a:ea typeface="BIZ UDPゴシック" panose="020B0400000000000000" pitchFamily="50" charset="-128"/>
              </a:rPr>
              <a:t>160</a:t>
            </a:r>
            <a:r>
              <a:rPr lang="ja-JP" altLang="en-US" dirty="0">
                <a:latin typeface="BIZ UDPゴシック" panose="020B0400000000000000" pitchFamily="50" charset="-128"/>
                <a:ea typeface="BIZ UDPゴシック" panose="020B0400000000000000" pitchFamily="50" charset="-128"/>
              </a:rPr>
              <a:t>）</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ポリオキシプロピレン（</a:t>
            </a:r>
            <a:r>
              <a:rPr lang="en-US" altLang="ja-JP" dirty="0">
                <a:latin typeface="BIZ UDPゴシック" panose="020B0400000000000000" pitchFamily="50" charset="-128"/>
                <a:ea typeface="BIZ UDPゴシック" panose="020B0400000000000000" pitchFamily="50" charset="-128"/>
              </a:rPr>
              <a:t>30</a:t>
            </a:r>
            <a:r>
              <a:rPr lang="ja-JP" altLang="en-US" dirty="0">
                <a:latin typeface="BIZ UDPゴシック" panose="020B0400000000000000" pitchFamily="50" charset="-128"/>
                <a:ea typeface="BIZ UDPゴシック" panose="020B0400000000000000" pitchFamily="50" charset="-128"/>
              </a:rPr>
              <a:t>）</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グリコール</a:t>
            </a:r>
          </a:p>
        </p:txBody>
      </p:sp>
      <p:sp>
        <p:nvSpPr>
          <p:cNvPr id="32" name="吹き出し: 角を丸めた四角形 31">
            <a:extLst>
              <a:ext uri="{FF2B5EF4-FFF2-40B4-BE49-F238E27FC236}">
                <a16:creationId xmlns:a16="http://schemas.microsoft.com/office/drawing/2014/main" id="{8F9007AE-EB04-0DFE-FBAA-5F1086DC20A8}"/>
              </a:ext>
            </a:extLst>
          </p:cNvPr>
          <p:cNvSpPr/>
          <p:nvPr/>
        </p:nvSpPr>
        <p:spPr>
          <a:xfrm>
            <a:off x="7809800" y="5513152"/>
            <a:ext cx="3593305" cy="483471"/>
          </a:xfrm>
          <a:prstGeom prst="wedgeRoundRectCallout">
            <a:avLst>
              <a:gd name="adj1" fmla="val -110715"/>
              <a:gd name="adj2" fmla="val 2206"/>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latin typeface="BIZ UDPゴシック" panose="020B0400000000000000" pitchFamily="50" charset="-128"/>
                <a:ea typeface="BIZ UDPゴシック" panose="020B0400000000000000" pitchFamily="50" charset="-128"/>
              </a:rPr>
              <a:t>筋肉内投与では前例なし</a:t>
            </a:r>
          </a:p>
        </p:txBody>
      </p:sp>
      <p:pic>
        <p:nvPicPr>
          <p:cNvPr id="3078" name="Picture 6" descr="ワクチンパスポートのイラスト">
            <a:extLst>
              <a:ext uri="{FF2B5EF4-FFF2-40B4-BE49-F238E27FC236}">
                <a16:creationId xmlns:a16="http://schemas.microsoft.com/office/drawing/2014/main" id="{252EA4D7-BB8E-CD01-1B94-784F1435A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8301" y="1197529"/>
            <a:ext cx="1880634" cy="23004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ワクチン接種会場のイラスト">
            <a:extLst>
              <a:ext uri="{FF2B5EF4-FFF2-40B4-BE49-F238E27FC236}">
                <a16:creationId xmlns:a16="http://schemas.microsoft.com/office/drawing/2014/main" id="{556E2DA5-5E52-7ADF-0B1B-B9BB3F5AE3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197" y="4703151"/>
            <a:ext cx="1898604" cy="210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859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図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83" y="1648405"/>
            <a:ext cx="5477949" cy="484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テキスト ボックス 4"/>
          <p:cNvSpPr txBox="1">
            <a:spLocks noChangeArrowheads="1"/>
          </p:cNvSpPr>
          <p:nvPr/>
        </p:nvSpPr>
        <p:spPr bwMode="auto">
          <a:xfrm>
            <a:off x="839452" y="6448604"/>
            <a:ext cx="44069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hlinkClick r:id="rId4"/>
              </a:rPr>
              <a:t>https://www.modernatx.com/mrna-technology/our-mrna-platform</a:t>
            </a:r>
            <a:endParaRPr lang="ja-JP" altLang="en-US" sz="900" dirty="0">
              <a:latin typeface="Meiryo UI" panose="020B0604030504040204" pitchFamily="50" charset="-128"/>
              <a:ea typeface="Meiryo UI" panose="020B0604030504040204" pitchFamily="50" charset="-128"/>
            </a:endParaRPr>
          </a:p>
        </p:txBody>
      </p:sp>
      <p:sp>
        <p:nvSpPr>
          <p:cNvPr id="55" name="テキスト ボックス 5"/>
          <p:cNvSpPr txBox="1">
            <a:spLocks noChangeArrowheads="1"/>
          </p:cNvSpPr>
          <p:nvPr/>
        </p:nvSpPr>
        <p:spPr bwMode="auto">
          <a:xfrm>
            <a:off x="3089181" y="700162"/>
            <a:ext cx="7196804"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2000" dirty="0">
                <a:latin typeface="UD デジタル 教科書体 NK-B" panose="02020700000000000000" pitchFamily="18" charset="-128"/>
                <a:ea typeface="UD デジタル 教科書体 NK-B" panose="02020700000000000000" pitchFamily="18" charset="-128"/>
              </a:rPr>
              <a:t>戦略研・</a:t>
            </a:r>
            <a:r>
              <a:rPr lang="ja-JP" altLang="en-US" sz="2400" dirty="0">
                <a:latin typeface="UD デジタル 教科書体 NK-B" panose="02020700000000000000" pitchFamily="18" charset="-128"/>
                <a:ea typeface="UD デジタル 教科書体 NK-B" panose="02020700000000000000" pitchFamily="18" charset="-128"/>
              </a:rPr>
              <a:t>市川シニア研究フェロー</a:t>
            </a:r>
            <a:r>
              <a:rPr lang="ja-JP" altLang="en-US" sz="2000" dirty="0">
                <a:latin typeface="UD デジタル 教科書体 NK-B" panose="02020700000000000000" pitchFamily="18" charset="-128"/>
                <a:ea typeface="UD デジタル 教科書体 NK-B" panose="02020700000000000000" pitchFamily="18" charset="-128"/>
              </a:rPr>
              <a:t>（三井物産を停年退職）</a:t>
            </a:r>
          </a:p>
        </p:txBody>
      </p:sp>
      <p:cxnSp>
        <p:nvCxnSpPr>
          <p:cNvPr id="56" name="直線矢印コネクタ 55"/>
          <p:cNvCxnSpPr>
            <a:cxnSpLocks/>
          </p:cNvCxnSpPr>
          <p:nvPr/>
        </p:nvCxnSpPr>
        <p:spPr>
          <a:xfrm>
            <a:off x="948990" y="2477541"/>
            <a:ext cx="720012" cy="2567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テキスト ボックス 8"/>
          <p:cNvSpPr txBox="1">
            <a:spLocks noChangeArrowheads="1"/>
          </p:cNvSpPr>
          <p:nvPr/>
        </p:nvSpPr>
        <p:spPr bwMode="auto">
          <a:xfrm>
            <a:off x="193721" y="2365196"/>
            <a:ext cx="90085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b="1" dirty="0">
                <a:latin typeface="Meiryo UI" panose="020B0604030504040204" pitchFamily="50" charset="-128"/>
                <a:ea typeface="Meiryo UI" panose="020B0604030504040204" pitchFamily="50" charset="-128"/>
              </a:rPr>
              <a:t>ナノ粒子</a:t>
            </a:r>
            <a:br>
              <a:rPr lang="en-US" altLang="ja-JP" sz="1600" b="1" dirty="0">
                <a:latin typeface="Meiryo UI" panose="020B0604030504040204" pitchFamily="50" charset="-128"/>
                <a:ea typeface="Meiryo UI" panose="020B0604030504040204" pitchFamily="50" charset="-128"/>
              </a:rPr>
            </a:br>
            <a:r>
              <a:rPr lang="ja-JP" altLang="en-US" sz="1600" b="1" dirty="0">
                <a:latin typeface="Meiryo UI" panose="020B0604030504040204" pitchFamily="50" charset="-128"/>
                <a:ea typeface="Meiryo UI" panose="020B0604030504040204" pitchFamily="50" charset="-128"/>
              </a:rPr>
              <a:t>（脂質）</a:t>
            </a:r>
          </a:p>
        </p:txBody>
      </p:sp>
      <p:sp>
        <p:nvSpPr>
          <p:cNvPr id="60" name="テキスト ボックス 12"/>
          <p:cNvSpPr txBox="1">
            <a:spLocks noChangeArrowheads="1"/>
          </p:cNvSpPr>
          <p:nvPr/>
        </p:nvSpPr>
        <p:spPr bwMode="auto">
          <a:xfrm>
            <a:off x="380993" y="2404055"/>
            <a:ext cx="7683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en-US" altLang="ja-JP" sz="1400" dirty="0">
                <a:latin typeface="Meiryo UI" panose="020B0604030504040204" pitchFamily="50" charset="-128"/>
                <a:ea typeface="Meiryo UI" panose="020B0604030504040204" pitchFamily="50" charset="-128"/>
              </a:rPr>
              <a:t>80nm</a:t>
            </a:r>
            <a:endParaRPr lang="ja-JP" altLang="en-US" sz="1400" dirty="0">
              <a:latin typeface="Meiryo UI" panose="020B0604030504040204" pitchFamily="50" charset="-128"/>
              <a:ea typeface="Meiryo UI" panose="020B0604030504040204" pitchFamily="50" charset="-128"/>
            </a:endParaRPr>
          </a:p>
        </p:txBody>
      </p:sp>
      <p:sp>
        <p:nvSpPr>
          <p:cNvPr id="61" name="テキスト ボックス 13"/>
          <p:cNvSpPr txBox="1">
            <a:spLocks noChangeArrowheads="1"/>
          </p:cNvSpPr>
          <p:nvPr/>
        </p:nvSpPr>
        <p:spPr bwMode="auto">
          <a:xfrm>
            <a:off x="3383443" y="1132341"/>
            <a:ext cx="6608281" cy="20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en-US" altLang="ja-JP" sz="1600" dirty="0">
                <a:latin typeface="Meiryo UI" panose="020B0604030504040204" pitchFamily="50" charset="-128"/>
                <a:ea typeface="Meiryo UI" panose="020B0604030504040204" pitchFamily="50" charset="-128"/>
              </a:rPr>
              <a:t>2019</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11</a:t>
            </a:r>
            <a:r>
              <a:rPr lang="ja-JP" altLang="en-US" sz="1600" dirty="0">
                <a:latin typeface="Meiryo UI" panose="020B0604030504040204" pitchFamily="50" charset="-128"/>
                <a:ea typeface="Meiryo UI" panose="020B0604030504040204" pitchFamily="50" charset="-128"/>
              </a:rPr>
              <a:t>月</a:t>
            </a:r>
            <a:r>
              <a:rPr lang="en-US" altLang="ja-JP" sz="1600" dirty="0">
                <a:latin typeface="Meiryo UI" panose="020B0604030504040204" pitchFamily="50" charset="-128"/>
                <a:ea typeface="Meiryo UI" panose="020B0604030504040204" pitchFamily="50" charset="-128"/>
              </a:rPr>
              <a:t>6</a:t>
            </a:r>
            <a:r>
              <a:rPr lang="ja-JP" altLang="en-US" sz="1600" dirty="0">
                <a:latin typeface="Meiryo UI" panose="020B0604030504040204" pitchFamily="50" charset="-128"/>
                <a:ea typeface="Meiryo UI" panose="020B0604030504040204" pitchFamily="50" charset="-128"/>
              </a:rPr>
              <a:t>日、三井業際研究所 </a:t>
            </a:r>
            <a:r>
              <a:rPr lang="en-US" altLang="ja-JP" sz="1600" dirty="0">
                <a:latin typeface="Meiryo UI" panose="020B0604030504040204" pitchFamily="50" charset="-128"/>
                <a:ea typeface="Meiryo UI" panose="020B0604030504040204" pitchFamily="50" charset="-128"/>
              </a:rPr>
              <a:t>MIT</a:t>
            </a:r>
            <a:r>
              <a:rPr lang="ja-JP" altLang="en-US" sz="1600" dirty="0">
                <a:latin typeface="Meiryo UI" panose="020B0604030504040204" pitchFamily="50" charset="-128"/>
                <a:ea typeface="Meiryo UI" panose="020B0604030504040204" pitchFamily="50" charset="-128"/>
              </a:rPr>
              <a:t>出張の際、</a:t>
            </a:r>
            <a:r>
              <a:rPr lang="en-US" altLang="ja-JP" sz="1600" dirty="0" err="1">
                <a:latin typeface="Meiryo UI" panose="020B0604030504040204" pitchFamily="50" charset="-128"/>
                <a:ea typeface="Meiryo UI" panose="020B0604030504040204" pitchFamily="50" charset="-128"/>
              </a:rPr>
              <a:t>Moderna</a:t>
            </a:r>
            <a:r>
              <a:rPr lang="ja-JP" altLang="en-US" sz="1600" dirty="0">
                <a:latin typeface="Meiryo UI" panose="020B0604030504040204" pitchFamily="50" charset="-128"/>
                <a:ea typeface="Meiryo UI" panose="020B0604030504040204" pitchFamily="50" charset="-128"/>
              </a:rPr>
              <a:t>社を訪問。</a:t>
            </a:r>
            <a:endParaRPr lang="en-US" altLang="ja-JP" sz="1600" dirty="0">
              <a:latin typeface="Meiryo UI" panose="020B0604030504040204" pitchFamily="50" charset="-128"/>
              <a:ea typeface="Meiryo UI" panose="020B0604030504040204" pitchFamily="50" charset="-128"/>
            </a:endParaRPr>
          </a:p>
        </p:txBody>
      </p:sp>
      <p:pic>
        <p:nvPicPr>
          <p:cNvPr id="62" name="Picture 2" descr="Moderna, Inc.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990" y="1072971"/>
            <a:ext cx="16192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正方形/長方形 14"/>
          <p:cNvSpPr>
            <a:spLocks noChangeArrowheads="1"/>
          </p:cNvSpPr>
          <p:nvPr/>
        </p:nvSpPr>
        <p:spPr bwMode="auto">
          <a:xfrm>
            <a:off x="839452" y="853896"/>
            <a:ext cx="19272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100">
                <a:hlinkClick r:id="rId6"/>
              </a:rPr>
              <a:t>https://www.modernatx.com/</a:t>
            </a:r>
            <a:endParaRPr lang="ja-JP" altLang="en-US" sz="1100"/>
          </a:p>
        </p:txBody>
      </p:sp>
      <p:sp>
        <p:nvSpPr>
          <p:cNvPr id="64" name="正方形/長方形 63"/>
          <p:cNvSpPr/>
          <p:nvPr/>
        </p:nvSpPr>
        <p:spPr>
          <a:xfrm>
            <a:off x="5699169" y="1661933"/>
            <a:ext cx="6381214" cy="1631216"/>
          </a:xfrm>
          <a:prstGeom prst="rect">
            <a:avLst/>
          </a:prstGeom>
          <a:ln w="19050">
            <a:solidFill>
              <a:srgbClr val="002060"/>
            </a:solidFill>
          </a:ln>
        </p:spPr>
        <p:txBody>
          <a:bodyPr wrap="square">
            <a:spAutoFit/>
          </a:bodyPr>
          <a:lstStyle/>
          <a:p>
            <a:pPr indent="133350" algn="just">
              <a:spcAft>
                <a:spcPts val="0"/>
              </a:spcAft>
              <a:defRPr/>
            </a:pPr>
            <a:r>
              <a:rPr lang="ja-JP" altLang="ja-JP" sz="2000" kern="100" dirty="0">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従来の医薬品が生体内に存在する蛋白質の機能を阻害することしかできないのに対し、</a:t>
            </a:r>
            <a:r>
              <a:rPr lang="en-US" altLang="ja-JP" sz="2000" kern="100" dirty="0">
                <a:solidFill>
                  <a:srgbClr val="C00000"/>
                </a:solidFill>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mRNA</a:t>
            </a:r>
            <a:r>
              <a:rPr lang="ja-JP" altLang="ja-JP" sz="2000" kern="100" dirty="0">
                <a:solidFill>
                  <a:srgbClr val="C00000"/>
                </a:solidFill>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医薬品は蛋白質を補充する機能を有し、感染症ワクチン、がん治療、先天性遺伝子疾患、再生医療などの広範囲の治療法にパラダイムシフト</a:t>
            </a:r>
            <a:r>
              <a:rPr lang="ja-JP" altLang="ja-JP" sz="2000" kern="100" dirty="0">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を起こす可能性がある。</a:t>
            </a:r>
          </a:p>
        </p:txBody>
      </p:sp>
      <p:pic>
        <p:nvPicPr>
          <p:cNvPr id="65" name="Picture 4" descr="「Moderna mRNA」の画像検索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2319" y="3299799"/>
            <a:ext cx="5533968" cy="32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テキスト ボックス 38"/>
          <p:cNvSpPr txBox="1">
            <a:spLocks noChangeArrowheads="1"/>
          </p:cNvSpPr>
          <p:nvPr/>
        </p:nvSpPr>
        <p:spPr bwMode="auto">
          <a:xfrm>
            <a:off x="6298731" y="6488616"/>
            <a:ext cx="44069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hlinkClick r:id="rId8"/>
              </a:rPr>
              <a:t>https://www.modernatx.com/mrna-technology/science-mrna</a:t>
            </a:r>
            <a:endParaRPr lang="ja-JP" altLang="en-US" sz="900" dirty="0">
              <a:latin typeface="Meiryo UI" panose="020B0604030504040204" pitchFamily="50" charset="-128"/>
              <a:ea typeface="Meiryo UI" panose="020B0604030504040204" pitchFamily="50" charset="-128"/>
            </a:endParaRPr>
          </a:p>
        </p:txBody>
      </p:sp>
      <p:sp>
        <p:nvSpPr>
          <p:cNvPr id="67" name="テキスト ボックス 20"/>
          <p:cNvSpPr txBox="1">
            <a:spLocks noChangeArrowheads="1"/>
          </p:cNvSpPr>
          <p:nvPr/>
        </p:nvSpPr>
        <p:spPr bwMode="auto">
          <a:xfrm>
            <a:off x="7404424" y="6100942"/>
            <a:ext cx="219551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b="1" dirty="0">
                <a:solidFill>
                  <a:srgbClr val="C00000"/>
                </a:solidFill>
              </a:rPr>
              <a:t>グリコシル化（糖鎖修飾）</a:t>
            </a:r>
          </a:p>
        </p:txBody>
      </p:sp>
      <p:sp>
        <p:nvSpPr>
          <p:cNvPr id="17" name="テキスト ボックス 16">
            <a:extLst>
              <a:ext uri="{FF2B5EF4-FFF2-40B4-BE49-F238E27FC236}">
                <a16:creationId xmlns:a16="http://schemas.microsoft.com/office/drawing/2014/main" id="{AD43BDCA-3234-4EBE-923C-82B2D10D8A7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三井業際研究所・</a:t>
            </a:r>
            <a:r>
              <a:rPr kumimoji="1" lang="en-US" altLang="ja-JP" sz="2400" dirty="0">
                <a:solidFill>
                  <a:srgbClr val="FFC000"/>
                </a:solidFill>
                <a:latin typeface="BIZ UDPゴシック" panose="020B0400000000000000" pitchFamily="50" charset="-128"/>
                <a:ea typeface="BIZ UDPゴシック" panose="020B0400000000000000" pitchFamily="50" charset="-128"/>
              </a:rPr>
              <a:t>MIT</a:t>
            </a:r>
            <a:r>
              <a:rPr kumimoji="1" lang="ja-JP" altLang="en-US" sz="2400" dirty="0">
                <a:solidFill>
                  <a:srgbClr val="FFC000"/>
                </a:solidFill>
                <a:latin typeface="BIZ UDPゴシック" panose="020B0400000000000000" pitchFamily="50" charset="-128"/>
                <a:ea typeface="BIZ UDPゴシック" panose="020B0400000000000000" pitchFamily="50" charset="-128"/>
              </a:rPr>
              <a:t>会＠</a:t>
            </a:r>
            <a:r>
              <a:rPr kumimoji="1" lang="en-US" altLang="ja-JP" sz="2400" dirty="0">
                <a:solidFill>
                  <a:srgbClr val="FFC000"/>
                </a:solidFill>
                <a:latin typeface="BIZ UDPゴシック" panose="020B0400000000000000" pitchFamily="50" charset="-128"/>
                <a:ea typeface="BIZ UDPゴシック" panose="020B0400000000000000" pitchFamily="50" charset="-128"/>
              </a:rPr>
              <a:t>2019</a:t>
            </a:r>
            <a:r>
              <a:rPr kumimoji="1" lang="ja-JP" altLang="en-US" sz="2400" dirty="0">
                <a:solidFill>
                  <a:srgbClr val="FFC000"/>
                </a:solidFill>
                <a:latin typeface="BIZ UDPゴシック" panose="020B0400000000000000" pitchFamily="50" charset="-128"/>
                <a:ea typeface="BIZ UDPゴシック" panose="020B0400000000000000" pitchFamily="50" charset="-128"/>
              </a:rPr>
              <a:t>年／</a:t>
            </a:r>
            <a:r>
              <a:rPr kumimoji="1" lang="en-US" altLang="ja-JP" sz="2400" dirty="0">
                <a:solidFill>
                  <a:srgbClr val="FFC000"/>
                </a:solidFill>
                <a:latin typeface="BIZ UDPゴシック" panose="020B0400000000000000" pitchFamily="50" charset="-128"/>
                <a:ea typeface="BIZ UDPゴシック" panose="020B0400000000000000" pitchFamily="50" charset="-128"/>
              </a:rPr>
              <a:t>Moderna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社訪問</a:t>
            </a:r>
          </a:p>
        </p:txBody>
      </p:sp>
    </p:spTree>
    <p:extLst>
      <p:ext uri="{BB962C8B-B14F-4D97-AF65-F5344CB8AC3E}">
        <p14:creationId xmlns:p14="http://schemas.microsoft.com/office/powerpoint/2010/main" val="1213990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C3003DD3-7EC0-4A3D-B266-2E3FEFE36C0B}"/>
              </a:ext>
            </a:extLst>
          </p:cNvPr>
          <p:cNvSpPr/>
          <p:nvPr/>
        </p:nvSpPr>
        <p:spPr>
          <a:xfrm>
            <a:off x="659605" y="1171574"/>
            <a:ext cx="2771775"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超過死亡</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人口減少</a:t>
            </a:r>
          </a:p>
        </p:txBody>
      </p:sp>
      <p:sp>
        <p:nvSpPr>
          <p:cNvPr id="6" name="四角形: 角を丸くする 5">
            <a:extLst>
              <a:ext uri="{FF2B5EF4-FFF2-40B4-BE49-F238E27FC236}">
                <a16:creationId xmlns:a16="http://schemas.microsoft.com/office/drawing/2014/main" id="{13F1ECCF-E941-45DC-90A0-4827E76A1B95}"/>
              </a:ext>
            </a:extLst>
          </p:cNvPr>
          <p:cNvSpPr/>
          <p:nvPr/>
        </p:nvSpPr>
        <p:spPr>
          <a:xfrm>
            <a:off x="8188356" y="1171574"/>
            <a:ext cx="3008375"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latin typeface="BIZ UDPゴシック" panose="020B0400000000000000" pitchFamily="50" charset="-128"/>
                <a:ea typeface="BIZ UDPゴシック" panose="020B0400000000000000" pitchFamily="50" charset="-128"/>
              </a:rPr>
              <a:t>異次元の</a:t>
            </a:r>
            <a:endParaRPr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少子化</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1DE38F4A-B1E7-4910-A091-F4D3642686B9}"/>
              </a:ext>
            </a:extLst>
          </p:cNvPr>
          <p:cNvSpPr/>
          <p:nvPr/>
        </p:nvSpPr>
        <p:spPr>
          <a:xfrm>
            <a:off x="4257293" y="1171574"/>
            <a:ext cx="3105150"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労働力人口減少</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1C2F2AB-7C72-4EA4-9013-030D059AE15C}"/>
              </a:ext>
            </a:extLst>
          </p:cNvPr>
          <p:cNvSpPr/>
          <p:nvPr/>
        </p:nvSpPr>
        <p:spPr>
          <a:xfrm>
            <a:off x="300757" y="3643407"/>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免疫不全</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癌・血栓</a:t>
            </a:r>
          </a:p>
        </p:txBody>
      </p:sp>
      <p:sp>
        <p:nvSpPr>
          <p:cNvPr id="10" name="四角形: 角を丸くする 9">
            <a:extLst>
              <a:ext uri="{FF2B5EF4-FFF2-40B4-BE49-F238E27FC236}">
                <a16:creationId xmlns:a16="http://schemas.microsoft.com/office/drawing/2014/main" id="{A7E5B67A-5F3F-4054-AA7F-78312318D93C}"/>
              </a:ext>
            </a:extLst>
          </p:cNvPr>
          <p:cNvSpPr/>
          <p:nvPr/>
        </p:nvSpPr>
        <p:spPr>
          <a:xfrm>
            <a:off x="3399685" y="3643407"/>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医療</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育児・教育</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EF0E5E12-FC7F-4848-B60A-E364CA6827A6}"/>
              </a:ext>
            </a:extLst>
          </p:cNvPr>
          <p:cNvSpPr/>
          <p:nvPr/>
        </p:nvSpPr>
        <p:spPr>
          <a:xfrm>
            <a:off x="9530670" y="3643406"/>
            <a:ext cx="2278001" cy="1809749"/>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輸血</a:t>
            </a:r>
          </a:p>
        </p:txBody>
      </p:sp>
      <p:sp>
        <p:nvSpPr>
          <p:cNvPr id="12" name="テキスト ボックス 11">
            <a:extLst>
              <a:ext uri="{FF2B5EF4-FFF2-40B4-BE49-F238E27FC236}">
                <a16:creationId xmlns:a16="http://schemas.microsoft.com/office/drawing/2014/main" id="{3C853108-C843-42D9-BDCD-99EF99585275}"/>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ジャパン・ファクター</a:t>
            </a:r>
            <a:r>
              <a:rPr kumimoji="1" lang="en-US" altLang="ja-JP" sz="2400" dirty="0">
                <a:solidFill>
                  <a:srgbClr val="FFC000"/>
                </a:solidFill>
                <a:latin typeface="BIZ UDPゴシック" panose="020B0400000000000000" pitchFamily="50" charset="-128"/>
                <a:ea typeface="BIZ UDPゴシック" panose="020B0400000000000000" pitchFamily="50" charset="-128"/>
              </a:rPr>
              <a:t>X</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08563BF6-23C6-46EB-B0ED-522B43B29089}"/>
              </a:ext>
            </a:extLst>
          </p:cNvPr>
          <p:cNvSpPr/>
          <p:nvPr/>
        </p:nvSpPr>
        <p:spPr>
          <a:xfrm>
            <a:off x="171450" y="5934075"/>
            <a:ext cx="11849100" cy="676275"/>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solidFill>
                  <a:schemeClr val="tx1"/>
                </a:solidFill>
                <a:latin typeface="BIZ UDPゴシック" panose="020B0400000000000000" pitchFamily="50" charset="-128"/>
                <a:ea typeface="BIZ UDPゴシック" panose="020B0400000000000000" pitchFamily="50" charset="-128"/>
              </a:rPr>
              <a:t>ジャパン・ファクター </a:t>
            </a:r>
            <a:r>
              <a:rPr kumimoji="1" lang="en-US" altLang="ja-JP" sz="2800" b="1" dirty="0">
                <a:solidFill>
                  <a:schemeClr val="tx1"/>
                </a:solidFill>
                <a:latin typeface="BIZ UDPゴシック" panose="020B0400000000000000" pitchFamily="50" charset="-128"/>
                <a:ea typeface="BIZ UDPゴシック" panose="020B0400000000000000" pitchFamily="50" charset="-128"/>
              </a:rPr>
              <a:t>X</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4E9DE97E-A9FA-4E53-897C-CCC5F642FC8B}"/>
              </a:ext>
            </a:extLst>
          </p:cNvPr>
          <p:cNvSpPr/>
          <p:nvPr/>
        </p:nvSpPr>
        <p:spPr>
          <a:xfrm>
            <a:off x="6465178" y="3643407"/>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結婚</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sz="3600" dirty="0">
                <a:latin typeface="BIZ UDPゴシック" panose="020B0400000000000000" pitchFamily="50" charset="-128"/>
                <a:ea typeface="BIZ UDPゴシック" panose="020B0400000000000000" pitchFamily="50" charset="-128"/>
              </a:rPr>
              <a:t>遺伝</a:t>
            </a:r>
            <a:endParaRPr kumimoji="1" lang="ja-JP" altLang="en-US" sz="3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97702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7" name="円弧 6">
            <a:extLst>
              <a:ext uri="{FF2B5EF4-FFF2-40B4-BE49-F238E27FC236}">
                <a16:creationId xmlns:a16="http://schemas.microsoft.com/office/drawing/2014/main" id="{910217B4-1C18-9775-06E1-0F0002CB626D}"/>
              </a:ext>
            </a:extLst>
          </p:cNvPr>
          <p:cNvSpPr/>
          <p:nvPr/>
        </p:nvSpPr>
        <p:spPr>
          <a:xfrm rot="16390802">
            <a:off x="6272707" y="2337190"/>
            <a:ext cx="323461" cy="27991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13436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742238"/>
            <a:ext cx="121920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800" b="1" dirty="0">
                <a:solidFill>
                  <a:prstClr val="white">
                    <a:lumMod val="75000"/>
                  </a:prstClr>
                </a:solidFill>
                <a:latin typeface="Verdana Pro Cond Black" panose="020B0A06030504040204" pitchFamily="34" charset="0"/>
                <a:ea typeface="Yet R" panose="02030504000101010101" pitchFamily="18" charset="-127"/>
              </a:rPr>
              <a:t>Backup-Slide</a:t>
            </a:r>
            <a:endParaRPr kumimoji="1" lang="en-US" altLang="ja-JP" sz="8800" b="1" i="0" u="none" strike="noStrike" kern="1200" cap="none" spc="0" normalizeH="0" baseline="0" noProof="0" dirty="0">
              <a:ln>
                <a:noFill/>
              </a:ln>
              <a:solidFill>
                <a:prstClr val="white">
                  <a:lumMod val="75000"/>
                </a:prstClr>
              </a:solidFill>
              <a:effectLst/>
              <a:uLnTx/>
              <a:uFillTx/>
              <a:latin typeface="Verdana Pro Cond Black" panose="020B0A06030504040204" pitchFamily="34" charset="0"/>
              <a:ea typeface="Yet R" panose="02030504000101010101" pitchFamily="18" charset="-127"/>
              <a:cs typeface="+mn-cs"/>
            </a:endParaRPr>
          </a:p>
        </p:txBody>
      </p:sp>
    </p:spTree>
    <p:extLst>
      <p:ext uri="{BB962C8B-B14F-4D97-AF65-F5344CB8AC3E}">
        <p14:creationId xmlns:p14="http://schemas.microsoft.com/office/powerpoint/2010/main" val="3164795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5923946-C3F2-AEC0-C8E0-6C72E31A6CA6}"/>
              </a:ext>
            </a:extLst>
          </p:cNvPr>
          <p:cNvSpPr txBox="1"/>
          <p:nvPr/>
        </p:nvSpPr>
        <p:spPr>
          <a:xfrm>
            <a:off x="10" y="46177"/>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766354 w 12192000"/>
              <a:gd name="connsiteY3" fmla="*/ 0 h 584775"/>
              <a:gd name="connsiteX4" fmla="*/ 1468846 w 12192000"/>
              <a:gd name="connsiteY4" fmla="*/ 0 h 584775"/>
              <a:gd name="connsiteX5" fmla="*/ 1805577 w 12192000"/>
              <a:gd name="connsiteY5" fmla="*/ 0 h 584775"/>
              <a:gd name="connsiteX6" fmla="*/ 2508069 w 12192000"/>
              <a:gd name="connsiteY6" fmla="*/ 0 h 584775"/>
              <a:gd name="connsiteX7" fmla="*/ 2966720 w 12192000"/>
              <a:gd name="connsiteY7" fmla="*/ 0 h 584775"/>
              <a:gd name="connsiteX8" fmla="*/ 3669211 w 12192000"/>
              <a:gd name="connsiteY8" fmla="*/ 0 h 584775"/>
              <a:gd name="connsiteX9" fmla="*/ 3884023 w 12192000"/>
              <a:gd name="connsiteY9" fmla="*/ 0 h 584775"/>
              <a:gd name="connsiteX10" fmla="*/ 4708434 w 12192000"/>
              <a:gd name="connsiteY10" fmla="*/ 0 h 584775"/>
              <a:gd name="connsiteX11" fmla="*/ 5410926 w 12192000"/>
              <a:gd name="connsiteY11" fmla="*/ 0 h 584775"/>
              <a:gd name="connsiteX12" fmla="*/ 5747657 w 12192000"/>
              <a:gd name="connsiteY12" fmla="*/ 0 h 584775"/>
              <a:gd name="connsiteX13" fmla="*/ 6572069 w 12192000"/>
              <a:gd name="connsiteY13" fmla="*/ 0 h 584775"/>
              <a:gd name="connsiteX14" fmla="*/ 7030720 w 12192000"/>
              <a:gd name="connsiteY14" fmla="*/ 0 h 584775"/>
              <a:gd name="connsiteX15" fmla="*/ 7611291 w 12192000"/>
              <a:gd name="connsiteY15" fmla="*/ 0 h 584775"/>
              <a:gd name="connsiteX16" fmla="*/ 7826103 w 12192000"/>
              <a:gd name="connsiteY16" fmla="*/ 0 h 584775"/>
              <a:gd name="connsiteX17" fmla="*/ 8528594 w 12192000"/>
              <a:gd name="connsiteY17" fmla="*/ 0 h 584775"/>
              <a:gd name="connsiteX18" fmla="*/ 8743406 w 12192000"/>
              <a:gd name="connsiteY18" fmla="*/ 0 h 584775"/>
              <a:gd name="connsiteX19" fmla="*/ 9567817 w 12192000"/>
              <a:gd name="connsiteY19" fmla="*/ 0 h 584775"/>
              <a:gd name="connsiteX20" fmla="*/ 10270309 w 12192000"/>
              <a:gd name="connsiteY20" fmla="*/ 0 h 584775"/>
              <a:gd name="connsiteX21" fmla="*/ 10607040 w 12192000"/>
              <a:gd name="connsiteY21" fmla="*/ 0 h 584775"/>
              <a:gd name="connsiteX22" fmla="*/ 11065691 w 12192000"/>
              <a:gd name="connsiteY22" fmla="*/ 0 h 584775"/>
              <a:gd name="connsiteX23" fmla="*/ 11280503 w 12192000"/>
              <a:gd name="connsiteY23" fmla="*/ 0 h 584775"/>
              <a:gd name="connsiteX24" fmla="*/ 11495314 w 12192000"/>
              <a:gd name="connsiteY24" fmla="*/ 0 h 584775"/>
              <a:gd name="connsiteX25" fmla="*/ 12192000 w 12192000"/>
              <a:gd name="connsiteY25" fmla="*/ 0 h 584775"/>
              <a:gd name="connsiteX26" fmla="*/ 12192000 w 12192000"/>
              <a:gd name="connsiteY26" fmla="*/ 584775 h 584775"/>
              <a:gd name="connsiteX27" fmla="*/ 11855269 w 12192000"/>
              <a:gd name="connsiteY27" fmla="*/ 584775 h 584775"/>
              <a:gd name="connsiteX28" fmla="*/ 11396617 w 12192000"/>
              <a:gd name="connsiteY28" fmla="*/ 584775 h 584775"/>
              <a:gd name="connsiteX29" fmla="*/ 10937966 w 12192000"/>
              <a:gd name="connsiteY29" fmla="*/ 584775 h 584775"/>
              <a:gd name="connsiteX30" fmla="*/ 10723154 w 12192000"/>
              <a:gd name="connsiteY30" fmla="*/ 584775 h 584775"/>
              <a:gd name="connsiteX31" fmla="*/ 10020663 w 12192000"/>
              <a:gd name="connsiteY31" fmla="*/ 584775 h 584775"/>
              <a:gd name="connsiteX32" fmla="*/ 9318171 w 12192000"/>
              <a:gd name="connsiteY32" fmla="*/ 584775 h 584775"/>
              <a:gd name="connsiteX33" fmla="*/ 8737600 w 12192000"/>
              <a:gd name="connsiteY33" fmla="*/ 584775 h 584775"/>
              <a:gd name="connsiteX34" fmla="*/ 8157029 w 12192000"/>
              <a:gd name="connsiteY34" fmla="*/ 584775 h 584775"/>
              <a:gd name="connsiteX35" fmla="*/ 7698377 w 12192000"/>
              <a:gd name="connsiteY35" fmla="*/ 584775 h 584775"/>
              <a:gd name="connsiteX36" fmla="*/ 6995886 w 12192000"/>
              <a:gd name="connsiteY36" fmla="*/ 584775 h 584775"/>
              <a:gd name="connsiteX37" fmla="*/ 6415314 w 12192000"/>
              <a:gd name="connsiteY37" fmla="*/ 584775 h 584775"/>
              <a:gd name="connsiteX38" fmla="*/ 6200503 w 12192000"/>
              <a:gd name="connsiteY38" fmla="*/ 584775 h 584775"/>
              <a:gd name="connsiteX39" fmla="*/ 5619931 w 12192000"/>
              <a:gd name="connsiteY39" fmla="*/ 584775 h 584775"/>
              <a:gd name="connsiteX40" fmla="*/ 5405120 w 12192000"/>
              <a:gd name="connsiteY40" fmla="*/ 584775 h 584775"/>
              <a:gd name="connsiteX41" fmla="*/ 4580709 w 12192000"/>
              <a:gd name="connsiteY41" fmla="*/ 584775 h 584775"/>
              <a:gd name="connsiteX42" fmla="*/ 3756297 w 12192000"/>
              <a:gd name="connsiteY42" fmla="*/ 584775 h 584775"/>
              <a:gd name="connsiteX43" fmla="*/ 3541486 w 12192000"/>
              <a:gd name="connsiteY43" fmla="*/ 584775 h 584775"/>
              <a:gd name="connsiteX44" fmla="*/ 3082834 w 12192000"/>
              <a:gd name="connsiteY44" fmla="*/ 584775 h 584775"/>
              <a:gd name="connsiteX45" fmla="*/ 2746103 w 12192000"/>
              <a:gd name="connsiteY45" fmla="*/ 584775 h 584775"/>
              <a:gd name="connsiteX46" fmla="*/ 2043611 w 12192000"/>
              <a:gd name="connsiteY46" fmla="*/ 584775 h 584775"/>
              <a:gd name="connsiteX47" fmla="*/ 1584960 w 12192000"/>
              <a:gd name="connsiteY47" fmla="*/ 584775 h 584775"/>
              <a:gd name="connsiteX48" fmla="*/ 882469 w 12192000"/>
              <a:gd name="connsiteY48" fmla="*/ 584775 h 584775"/>
              <a:gd name="connsiteX49" fmla="*/ 0 w 12192000"/>
              <a:gd name="connsiteY49" fmla="*/ 584775 h 584775"/>
              <a:gd name="connsiteX50" fmla="*/ 0 w 12192000"/>
              <a:gd name="connsiteY50"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84775" fill="none" extrusionOk="0">
                <a:moveTo>
                  <a:pt x="0" y="0"/>
                </a:moveTo>
                <a:cubicBezTo>
                  <a:pt x="55609" y="-12510"/>
                  <a:pt x="116889" y="23967"/>
                  <a:pt x="214811" y="0"/>
                </a:cubicBezTo>
                <a:cubicBezTo>
                  <a:pt x="312733" y="-23967"/>
                  <a:pt x="376597" y="842"/>
                  <a:pt x="429623" y="0"/>
                </a:cubicBezTo>
                <a:cubicBezTo>
                  <a:pt x="482649" y="-842"/>
                  <a:pt x="675423" y="34848"/>
                  <a:pt x="766354" y="0"/>
                </a:cubicBezTo>
                <a:cubicBezTo>
                  <a:pt x="857285" y="-34848"/>
                  <a:pt x="1119291" y="21507"/>
                  <a:pt x="1468846" y="0"/>
                </a:cubicBezTo>
                <a:cubicBezTo>
                  <a:pt x="1818401" y="-21507"/>
                  <a:pt x="1652706" y="11036"/>
                  <a:pt x="1805577" y="0"/>
                </a:cubicBezTo>
                <a:cubicBezTo>
                  <a:pt x="1958448" y="-11036"/>
                  <a:pt x="2192486" y="10953"/>
                  <a:pt x="2508069" y="0"/>
                </a:cubicBezTo>
                <a:cubicBezTo>
                  <a:pt x="2823652" y="-10953"/>
                  <a:pt x="2845144" y="38169"/>
                  <a:pt x="2966720" y="0"/>
                </a:cubicBezTo>
                <a:cubicBezTo>
                  <a:pt x="3088296" y="-38169"/>
                  <a:pt x="3522370" y="4946"/>
                  <a:pt x="3669211" y="0"/>
                </a:cubicBezTo>
                <a:cubicBezTo>
                  <a:pt x="3816052" y="-4946"/>
                  <a:pt x="3800949" y="2040"/>
                  <a:pt x="3884023" y="0"/>
                </a:cubicBezTo>
                <a:cubicBezTo>
                  <a:pt x="3967097" y="-2040"/>
                  <a:pt x="4416323" y="90784"/>
                  <a:pt x="4708434" y="0"/>
                </a:cubicBezTo>
                <a:cubicBezTo>
                  <a:pt x="5000545" y="-90784"/>
                  <a:pt x="5133073" y="28498"/>
                  <a:pt x="5410926" y="0"/>
                </a:cubicBezTo>
                <a:cubicBezTo>
                  <a:pt x="5688779" y="-28498"/>
                  <a:pt x="5610265" y="9417"/>
                  <a:pt x="5747657" y="0"/>
                </a:cubicBezTo>
                <a:cubicBezTo>
                  <a:pt x="5885049" y="-9417"/>
                  <a:pt x="6286638" y="17008"/>
                  <a:pt x="6572069" y="0"/>
                </a:cubicBezTo>
                <a:cubicBezTo>
                  <a:pt x="6857500" y="-17008"/>
                  <a:pt x="6888767" y="27706"/>
                  <a:pt x="7030720" y="0"/>
                </a:cubicBezTo>
                <a:cubicBezTo>
                  <a:pt x="7172673" y="-27706"/>
                  <a:pt x="7446450" y="14693"/>
                  <a:pt x="7611291" y="0"/>
                </a:cubicBezTo>
                <a:cubicBezTo>
                  <a:pt x="7776132" y="-14693"/>
                  <a:pt x="7769372" y="25425"/>
                  <a:pt x="7826103" y="0"/>
                </a:cubicBezTo>
                <a:cubicBezTo>
                  <a:pt x="7882834" y="-25425"/>
                  <a:pt x="8271401" y="20338"/>
                  <a:pt x="8528594" y="0"/>
                </a:cubicBezTo>
                <a:cubicBezTo>
                  <a:pt x="8785787" y="-20338"/>
                  <a:pt x="8654376" y="2537"/>
                  <a:pt x="8743406" y="0"/>
                </a:cubicBezTo>
                <a:cubicBezTo>
                  <a:pt x="8832436" y="-2537"/>
                  <a:pt x="9394102" y="57194"/>
                  <a:pt x="9567817" y="0"/>
                </a:cubicBezTo>
                <a:cubicBezTo>
                  <a:pt x="9741532" y="-57194"/>
                  <a:pt x="9963764" y="63149"/>
                  <a:pt x="10270309" y="0"/>
                </a:cubicBezTo>
                <a:cubicBezTo>
                  <a:pt x="10576854" y="-63149"/>
                  <a:pt x="10485514" y="31750"/>
                  <a:pt x="10607040" y="0"/>
                </a:cubicBezTo>
                <a:cubicBezTo>
                  <a:pt x="10728566" y="-31750"/>
                  <a:pt x="10882269" y="1837"/>
                  <a:pt x="11065691" y="0"/>
                </a:cubicBezTo>
                <a:cubicBezTo>
                  <a:pt x="11249113" y="-1837"/>
                  <a:pt x="11203405" y="17347"/>
                  <a:pt x="11280503" y="0"/>
                </a:cubicBezTo>
                <a:cubicBezTo>
                  <a:pt x="11357601" y="-17347"/>
                  <a:pt x="11411526" y="10328"/>
                  <a:pt x="11495314" y="0"/>
                </a:cubicBezTo>
                <a:cubicBezTo>
                  <a:pt x="11579102" y="-10328"/>
                  <a:pt x="11989941" y="37069"/>
                  <a:pt x="12192000" y="0"/>
                </a:cubicBezTo>
                <a:cubicBezTo>
                  <a:pt x="12216923" y="235864"/>
                  <a:pt x="12173952" y="398606"/>
                  <a:pt x="12192000" y="584775"/>
                </a:cubicBezTo>
                <a:cubicBezTo>
                  <a:pt x="12100524" y="625153"/>
                  <a:pt x="12012211" y="557154"/>
                  <a:pt x="11855269" y="584775"/>
                </a:cubicBezTo>
                <a:cubicBezTo>
                  <a:pt x="11698327" y="612396"/>
                  <a:pt x="11537096" y="552041"/>
                  <a:pt x="11396617" y="584775"/>
                </a:cubicBezTo>
                <a:cubicBezTo>
                  <a:pt x="11256138" y="617509"/>
                  <a:pt x="11103241" y="578214"/>
                  <a:pt x="10937966" y="584775"/>
                </a:cubicBezTo>
                <a:cubicBezTo>
                  <a:pt x="10772691" y="591336"/>
                  <a:pt x="10805519" y="565568"/>
                  <a:pt x="10723154" y="584775"/>
                </a:cubicBezTo>
                <a:cubicBezTo>
                  <a:pt x="10640789" y="603982"/>
                  <a:pt x="10352398" y="519023"/>
                  <a:pt x="10020663" y="584775"/>
                </a:cubicBezTo>
                <a:cubicBezTo>
                  <a:pt x="9688928" y="650527"/>
                  <a:pt x="9502474" y="575791"/>
                  <a:pt x="9318171" y="584775"/>
                </a:cubicBezTo>
                <a:cubicBezTo>
                  <a:pt x="9133868" y="593759"/>
                  <a:pt x="9003090" y="567701"/>
                  <a:pt x="8737600" y="584775"/>
                </a:cubicBezTo>
                <a:cubicBezTo>
                  <a:pt x="8472110" y="601849"/>
                  <a:pt x="8355384" y="553441"/>
                  <a:pt x="8157029" y="584775"/>
                </a:cubicBezTo>
                <a:cubicBezTo>
                  <a:pt x="7958674" y="616109"/>
                  <a:pt x="7872718" y="562101"/>
                  <a:pt x="7698377" y="584775"/>
                </a:cubicBezTo>
                <a:cubicBezTo>
                  <a:pt x="7524036" y="607449"/>
                  <a:pt x="7315675" y="522997"/>
                  <a:pt x="6995886" y="584775"/>
                </a:cubicBezTo>
                <a:cubicBezTo>
                  <a:pt x="6676097" y="646553"/>
                  <a:pt x="6578431" y="536692"/>
                  <a:pt x="6415314" y="584775"/>
                </a:cubicBezTo>
                <a:cubicBezTo>
                  <a:pt x="6252197" y="632858"/>
                  <a:pt x="6264588" y="581080"/>
                  <a:pt x="6200503" y="584775"/>
                </a:cubicBezTo>
                <a:cubicBezTo>
                  <a:pt x="6136418" y="588470"/>
                  <a:pt x="5896971" y="518476"/>
                  <a:pt x="5619931" y="584775"/>
                </a:cubicBezTo>
                <a:cubicBezTo>
                  <a:pt x="5342891" y="651074"/>
                  <a:pt x="5502460" y="571581"/>
                  <a:pt x="5405120" y="584775"/>
                </a:cubicBezTo>
                <a:cubicBezTo>
                  <a:pt x="5307780" y="597969"/>
                  <a:pt x="4762985" y="568637"/>
                  <a:pt x="4580709" y="584775"/>
                </a:cubicBezTo>
                <a:cubicBezTo>
                  <a:pt x="4398433" y="600913"/>
                  <a:pt x="4062970" y="542197"/>
                  <a:pt x="3756297" y="584775"/>
                </a:cubicBezTo>
                <a:cubicBezTo>
                  <a:pt x="3449624" y="627353"/>
                  <a:pt x="3644138" y="566991"/>
                  <a:pt x="3541486" y="584775"/>
                </a:cubicBezTo>
                <a:cubicBezTo>
                  <a:pt x="3438834" y="602559"/>
                  <a:pt x="3233049" y="548042"/>
                  <a:pt x="3082834" y="584775"/>
                </a:cubicBezTo>
                <a:cubicBezTo>
                  <a:pt x="2932619" y="621508"/>
                  <a:pt x="2902019" y="557491"/>
                  <a:pt x="2746103" y="584775"/>
                </a:cubicBezTo>
                <a:cubicBezTo>
                  <a:pt x="2590187" y="612059"/>
                  <a:pt x="2287416" y="521683"/>
                  <a:pt x="2043611" y="584775"/>
                </a:cubicBezTo>
                <a:cubicBezTo>
                  <a:pt x="1799806" y="647867"/>
                  <a:pt x="1743625" y="547406"/>
                  <a:pt x="1584960" y="584775"/>
                </a:cubicBezTo>
                <a:cubicBezTo>
                  <a:pt x="1426295" y="622144"/>
                  <a:pt x="1101666" y="505620"/>
                  <a:pt x="882469" y="584775"/>
                </a:cubicBezTo>
                <a:cubicBezTo>
                  <a:pt x="663272" y="663930"/>
                  <a:pt x="402560" y="557629"/>
                  <a:pt x="0" y="584775"/>
                </a:cubicBezTo>
                <a:cubicBezTo>
                  <a:pt x="-984" y="304449"/>
                  <a:pt x="22448" y="214742"/>
                  <a:pt x="0" y="0"/>
                </a:cubicBezTo>
                <a:close/>
              </a:path>
              <a:path w="12192000" h="584775" stroke="0" extrusionOk="0">
                <a:moveTo>
                  <a:pt x="0" y="0"/>
                </a:moveTo>
                <a:cubicBezTo>
                  <a:pt x="249324" y="-53940"/>
                  <a:pt x="297273" y="10188"/>
                  <a:pt x="580571" y="0"/>
                </a:cubicBezTo>
                <a:cubicBezTo>
                  <a:pt x="863869" y="-10188"/>
                  <a:pt x="720646" y="19510"/>
                  <a:pt x="795383" y="0"/>
                </a:cubicBezTo>
                <a:cubicBezTo>
                  <a:pt x="870120" y="-19510"/>
                  <a:pt x="912284" y="5566"/>
                  <a:pt x="1010194" y="0"/>
                </a:cubicBezTo>
                <a:cubicBezTo>
                  <a:pt x="1108104" y="-5566"/>
                  <a:pt x="1394759" y="39602"/>
                  <a:pt x="1712686" y="0"/>
                </a:cubicBezTo>
                <a:cubicBezTo>
                  <a:pt x="2030613" y="-39602"/>
                  <a:pt x="2151358" y="24426"/>
                  <a:pt x="2537097" y="0"/>
                </a:cubicBezTo>
                <a:cubicBezTo>
                  <a:pt x="2922836" y="-24426"/>
                  <a:pt x="2795357" y="15280"/>
                  <a:pt x="2873829" y="0"/>
                </a:cubicBezTo>
                <a:cubicBezTo>
                  <a:pt x="2952301" y="-15280"/>
                  <a:pt x="3027302" y="16209"/>
                  <a:pt x="3088640" y="0"/>
                </a:cubicBezTo>
                <a:cubicBezTo>
                  <a:pt x="3149978" y="-16209"/>
                  <a:pt x="3236229" y="3837"/>
                  <a:pt x="3303451" y="0"/>
                </a:cubicBezTo>
                <a:cubicBezTo>
                  <a:pt x="3370673" y="-3837"/>
                  <a:pt x="3764550" y="36056"/>
                  <a:pt x="3884023" y="0"/>
                </a:cubicBezTo>
                <a:cubicBezTo>
                  <a:pt x="4003496" y="-36056"/>
                  <a:pt x="4170506" y="5054"/>
                  <a:pt x="4342674" y="0"/>
                </a:cubicBezTo>
                <a:cubicBezTo>
                  <a:pt x="4514842" y="-5054"/>
                  <a:pt x="4987506" y="77780"/>
                  <a:pt x="5167086" y="0"/>
                </a:cubicBezTo>
                <a:cubicBezTo>
                  <a:pt x="5346666" y="-77780"/>
                  <a:pt x="5293636" y="7445"/>
                  <a:pt x="5381897" y="0"/>
                </a:cubicBezTo>
                <a:cubicBezTo>
                  <a:pt x="5470158" y="-7445"/>
                  <a:pt x="6033944" y="75476"/>
                  <a:pt x="6206309" y="0"/>
                </a:cubicBezTo>
                <a:cubicBezTo>
                  <a:pt x="6378674" y="-75476"/>
                  <a:pt x="6512724" y="59620"/>
                  <a:pt x="6786880" y="0"/>
                </a:cubicBezTo>
                <a:cubicBezTo>
                  <a:pt x="7061036" y="-59620"/>
                  <a:pt x="7230730" y="62295"/>
                  <a:pt x="7367451" y="0"/>
                </a:cubicBezTo>
                <a:cubicBezTo>
                  <a:pt x="7504172" y="-62295"/>
                  <a:pt x="7612849" y="46426"/>
                  <a:pt x="7826103" y="0"/>
                </a:cubicBezTo>
                <a:cubicBezTo>
                  <a:pt x="8039357" y="-46426"/>
                  <a:pt x="8084153" y="261"/>
                  <a:pt x="8162834" y="0"/>
                </a:cubicBezTo>
                <a:cubicBezTo>
                  <a:pt x="8241515" y="-261"/>
                  <a:pt x="8437807" y="2794"/>
                  <a:pt x="8621486" y="0"/>
                </a:cubicBezTo>
                <a:cubicBezTo>
                  <a:pt x="8805165" y="-2794"/>
                  <a:pt x="9211798" y="29936"/>
                  <a:pt x="9445897" y="0"/>
                </a:cubicBezTo>
                <a:cubicBezTo>
                  <a:pt x="9679996" y="-29936"/>
                  <a:pt x="9913978" y="21329"/>
                  <a:pt x="10148389" y="0"/>
                </a:cubicBezTo>
                <a:cubicBezTo>
                  <a:pt x="10382800" y="-21329"/>
                  <a:pt x="10718347" y="1637"/>
                  <a:pt x="10972800" y="0"/>
                </a:cubicBezTo>
                <a:cubicBezTo>
                  <a:pt x="11227253" y="-1637"/>
                  <a:pt x="11349828" y="47547"/>
                  <a:pt x="11553371" y="0"/>
                </a:cubicBezTo>
                <a:cubicBezTo>
                  <a:pt x="11756914" y="-47547"/>
                  <a:pt x="11991737" y="30273"/>
                  <a:pt x="12192000" y="0"/>
                </a:cubicBezTo>
                <a:cubicBezTo>
                  <a:pt x="12201255" y="284964"/>
                  <a:pt x="12186235" y="318362"/>
                  <a:pt x="12192000" y="584775"/>
                </a:cubicBezTo>
                <a:cubicBezTo>
                  <a:pt x="12101657" y="602913"/>
                  <a:pt x="11972093" y="564575"/>
                  <a:pt x="11855269" y="584775"/>
                </a:cubicBezTo>
                <a:cubicBezTo>
                  <a:pt x="11738445" y="604975"/>
                  <a:pt x="11383013" y="517856"/>
                  <a:pt x="11152777" y="584775"/>
                </a:cubicBezTo>
                <a:cubicBezTo>
                  <a:pt x="10922541" y="651694"/>
                  <a:pt x="10606983" y="578036"/>
                  <a:pt x="10328366" y="584775"/>
                </a:cubicBezTo>
                <a:cubicBezTo>
                  <a:pt x="10049749" y="591514"/>
                  <a:pt x="10206557" y="569618"/>
                  <a:pt x="10113554" y="584775"/>
                </a:cubicBezTo>
                <a:cubicBezTo>
                  <a:pt x="10020551" y="599932"/>
                  <a:pt x="9787190" y="558969"/>
                  <a:pt x="9654903" y="584775"/>
                </a:cubicBezTo>
                <a:cubicBezTo>
                  <a:pt x="9522616" y="610581"/>
                  <a:pt x="9450967" y="565792"/>
                  <a:pt x="9318171" y="584775"/>
                </a:cubicBezTo>
                <a:cubicBezTo>
                  <a:pt x="9185375" y="603758"/>
                  <a:pt x="9175018" y="580873"/>
                  <a:pt x="9103360" y="584775"/>
                </a:cubicBezTo>
                <a:cubicBezTo>
                  <a:pt x="9031702" y="588677"/>
                  <a:pt x="8898995" y="557416"/>
                  <a:pt x="8766629" y="584775"/>
                </a:cubicBezTo>
                <a:cubicBezTo>
                  <a:pt x="8634263" y="612134"/>
                  <a:pt x="8311918" y="579231"/>
                  <a:pt x="8064137" y="584775"/>
                </a:cubicBezTo>
                <a:cubicBezTo>
                  <a:pt x="7816356" y="590319"/>
                  <a:pt x="7809920" y="545819"/>
                  <a:pt x="7727406" y="584775"/>
                </a:cubicBezTo>
                <a:cubicBezTo>
                  <a:pt x="7644892" y="623731"/>
                  <a:pt x="7504314" y="565031"/>
                  <a:pt x="7390674" y="584775"/>
                </a:cubicBezTo>
                <a:cubicBezTo>
                  <a:pt x="7277034" y="604519"/>
                  <a:pt x="7010747" y="568720"/>
                  <a:pt x="6688183" y="584775"/>
                </a:cubicBezTo>
                <a:cubicBezTo>
                  <a:pt x="6365619" y="600830"/>
                  <a:pt x="6035651" y="498930"/>
                  <a:pt x="5863771" y="584775"/>
                </a:cubicBezTo>
                <a:cubicBezTo>
                  <a:pt x="5691891" y="670620"/>
                  <a:pt x="5347653" y="505917"/>
                  <a:pt x="5039360" y="584775"/>
                </a:cubicBezTo>
                <a:cubicBezTo>
                  <a:pt x="4731067" y="663633"/>
                  <a:pt x="4608333" y="568960"/>
                  <a:pt x="4458789" y="584775"/>
                </a:cubicBezTo>
                <a:cubicBezTo>
                  <a:pt x="4309245" y="600590"/>
                  <a:pt x="3978125" y="572518"/>
                  <a:pt x="3756297" y="584775"/>
                </a:cubicBezTo>
                <a:cubicBezTo>
                  <a:pt x="3534469" y="597032"/>
                  <a:pt x="3575836" y="547292"/>
                  <a:pt x="3419566" y="584775"/>
                </a:cubicBezTo>
                <a:cubicBezTo>
                  <a:pt x="3263296" y="622258"/>
                  <a:pt x="2896301" y="549554"/>
                  <a:pt x="2595154" y="584775"/>
                </a:cubicBezTo>
                <a:cubicBezTo>
                  <a:pt x="2294007" y="619996"/>
                  <a:pt x="2465947" y="574876"/>
                  <a:pt x="2380343" y="584775"/>
                </a:cubicBezTo>
                <a:cubicBezTo>
                  <a:pt x="2294739" y="594674"/>
                  <a:pt x="2011036" y="520878"/>
                  <a:pt x="1677851" y="584775"/>
                </a:cubicBezTo>
                <a:cubicBezTo>
                  <a:pt x="1344666" y="648672"/>
                  <a:pt x="1435611" y="556618"/>
                  <a:pt x="1341120" y="584775"/>
                </a:cubicBezTo>
                <a:cubicBezTo>
                  <a:pt x="1246629" y="612932"/>
                  <a:pt x="1097379" y="552691"/>
                  <a:pt x="1004389" y="584775"/>
                </a:cubicBezTo>
                <a:cubicBezTo>
                  <a:pt x="911399" y="616859"/>
                  <a:pt x="378681" y="472360"/>
                  <a:pt x="0" y="584775"/>
                </a:cubicBezTo>
                <a:cubicBezTo>
                  <a:pt x="-20139" y="440617"/>
                  <a:pt x="28025" y="286105"/>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3799425341">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アミノ酸表記の例</a:t>
            </a:r>
            <a:endParaRPr lang="en-US" altLang="ja-JP" sz="3200" b="1" dirty="0">
              <a:latin typeface="Maiandra GD" panose="020E0502030308020204" pitchFamily="34" charset="0"/>
              <a:ea typeface="HG丸ｺﾞｼｯｸM-PRO" panose="020F0600000000000000" pitchFamily="50" charset="-128"/>
            </a:endParaRPr>
          </a:p>
        </p:txBody>
      </p:sp>
      <p:sp>
        <p:nvSpPr>
          <p:cNvPr id="10" name="テキスト ボックス 9">
            <a:extLst>
              <a:ext uri="{FF2B5EF4-FFF2-40B4-BE49-F238E27FC236}">
                <a16:creationId xmlns:a16="http://schemas.microsoft.com/office/drawing/2014/main" id="{24C70812-0C86-ED71-7811-8CC45B239D1D}"/>
              </a:ext>
            </a:extLst>
          </p:cNvPr>
          <p:cNvSpPr txBox="1"/>
          <p:nvPr/>
        </p:nvSpPr>
        <p:spPr>
          <a:xfrm>
            <a:off x="664367" y="4043139"/>
            <a:ext cx="10848975" cy="769441"/>
          </a:xfrm>
          <a:prstGeom prst="rect">
            <a:avLst/>
          </a:prstGeom>
          <a:solidFill>
            <a:srgbClr val="FFC000"/>
          </a:solidFill>
        </p:spPr>
        <p:txBody>
          <a:bodyPr wrap="square">
            <a:spAutoFit/>
          </a:bodyPr>
          <a:lstStyle/>
          <a:p>
            <a:pPr algn="ctr"/>
            <a:r>
              <a:rPr lang="en-US" altLang="ja-JP" sz="4400" baseline="-25000" dirty="0">
                <a:latin typeface="BIZ UDPゴシック" panose="020B0400000000000000" pitchFamily="50" charset="-128"/>
                <a:ea typeface="BIZ UDPゴシック" panose="020B0400000000000000" pitchFamily="50" charset="-128"/>
              </a:rPr>
              <a:t>532</a:t>
            </a:r>
            <a:r>
              <a:rPr lang="en-US" altLang="ja-JP" sz="4400" b="1" dirty="0">
                <a:latin typeface="BIZ UDPゴシック" panose="020B0400000000000000" pitchFamily="50" charset="-128"/>
                <a:ea typeface="BIZ UDPゴシック" panose="020B0400000000000000" pitchFamily="50" charset="-128"/>
              </a:rPr>
              <a:t>NLVKNKCVNFNFNGLTGTGV</a:t>
            </a:r>
            <a:r>
              <a:rPr lang="en-US" altLang="ja-JP" sz="4400" baseline="-25000" dirty="0">
                <a:latin typeface="BIZ UDPゴシック" panose="020B0400000000000000" pitchFamily="50" charset="-128"/>
                <a:ea typeface="BIZ UDPゴシック" panose="020B0400000000000000" pitchFamily="50" charset="-128"/>
              </a:rPr>
              <a:t>551</a:t>
            </a:r>
            <a:endParaRPr lang="ja-JP" altLang="en-US" sz="44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5E18C008-DCD0-C180-B8C7-61E6259E90B2}"/>
              </a:ext>
            </a:extLst>
          </p:cNvPr>
          <p:cNvSpPr txBox="1"/>
          <p:nvPr/>
        </p:nvSpPr>
        <p:spPr>
          <a:xfrm>
            <a:off x="661986" y="5671651"/>
            <a:ext cx="10929938" cy="769441"/>
          </a:xfrm>
          <a:prstGeom prst="rect">
            <a:avLst/>
          </a:prstGeom>
          <a:solidFill>
            <a:srgbClr val="FFC000"/>
          </a:solidFill>
        </p:spPr>
        <p:txBody>
          <a:bodyPr wrap="square">
            <a:spAutoFit/>
          </a:bodyPr>
          <a:lstStyle/>
          <a:p>
            <a:r>
              <a:rPr lang="en-US" altLang="ja-JP" sz="4400" baseline="-25000" dirty="0">
                <a:latin typeface="BIZ UDPゴシック" panose="020B0400000000000000" pitchFamily="50" charset="-128"/>
                <a:ea typeface="BIZ UDPゴシック" panose="020B0400000000000000" pitchFamily="50" charset="-128"/>
              </a:rPr>
              <a:t>601</a:t>
            </a:r>
            <a:r>
              <a:rPr lang="en-US" altLang="ja-JP" sz="4400" b="1" dirty="0">
                <a:latin typeface="BIZ UDPゴシック" panose="020B0400000000000000" pitchFamily="50" charset="-128"/>
                <a:ea typeface="BIZ UDPゴシック" panose="020B0400000000000000" pitchFamily="50" charset="-128"/>
              </a:rPr>
              <a:t>GTNTSNQVAVLYQDVNCTEV</a:t>
            </a:r>
            <a:r>
              <a:rPr lang="en-US" altLang="ja-JP" sz="4400" baseline="-25000" dirty="0">
                <a:latin typeface="BIZ UDPゴシック" panose="020B0400000000000000" pitchFamily="50" charset="-128"/>
                <a:ea typeface="BIZ UDPゴシック" panose="020B0400000000000000" pitchFamily="50" charset="-128"/>
              </a:rPr>
              <a:t>620</a:t>
            </a:r>
            <a:endParaRPr lang="ja-JP" altLang="en-US" sz="44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437D06B8-7869-527E-68B6-066E13EA4A6B}"/>
              </a:ext>
            </a:extLst>
          </p:cNvPr>
          <p:cNvSpPr txBox="1"/>
          <p:nvPr/>
        </p:nvSpPr>
        <p:spPr>
          <a:xfrm>
            <a:off x="223836" y="725905"/>
            <a:ext cx="11787189" cy="646331"/>
          </a:xfrm>
          <a:prstGeom prst="rect">
            <a:avLst/>
          </a:prstGeom>
          <a:solidFill>
            <a:schemeClr val="accent1">
              <a:lumMod val="20000"/>
              <a:lumOff val="80000"/>
            </a:schemeClr>
          </a:solidFill>
        </p:spPr>
        <p:txBody>
          <a:bodyPr wrap="square">
            <a:spAutoFit/>
          </a:bodyPr>
          <a:lstStyle/>
          <a:p>
            <a:r>
              <a:rPr lang="en-US" altLang="ja-JP" b="1" dirty="0">
                <a:latin typeface="Arial Rounded MT Bold" panose="020F0704030504030204" pitchFamily="34" charset="0"/>
              </a:rPr>
              <a:t>SARS-CoV-2 Spike amyloid fibrils specifically and selectively accelerates amyloid fibril formation of human prion protein and the amyloid β peptide</a:t>
            </a:r>
            <a:r>
              <a:rPr lang="ja-JP" altLang="en-US" b="1" dirty="0">
                <a:latin typeface="Arial Rounded MT Bold" panose="020F0704030504030204" pitchFamily="34" charset="0"/>
              </a:rPr>
              <a:t>　　　　</a:t>
            </a:r>
            <a:r>
              <a:rPr lang="ja-JP" altLang="en-US" sz="1600" b="1" dirty="0">
                <a:latin typeface="Arial Rounded MT Bold" panose="020F0704030504030204" pitchFamily="34" charset="0"/>
              </a:rPr>
              <a:t>（</a:t>
            </a:r>
            <a:r>
              <a:rPr lang="pt-BR" altLang="ja-JP" sz="1600" dirty="0">
                <a:latin typeface="Arial Rounded MT Bold" panose="020F0704030504030204" pitchFamily="34" charset="0"/>
              </a:rPr>
              <a:t>doi: </a:t>
            </a:r>
            <a:r>
              <a:rPr lang="pt-BR" altLang="ja-JP" sz="1600" dirty="0">
                <a:latin typeface="Arial Rounded MT Bold" panose="020F0704030504030204" pitchFamily="34" charset="0"/>
                <a:hlinkClick r:id="rId3"/>
              </a:rPr>
              <a:t>https://doi.org/10.1101/2023.09.01.555834</a:t>
            </a:r>
            <a:r>
              <a:rPr lang="ja-JP" altLang="en-US" sz="1600" dirty="0">
                <a:latin typeface="Arial Rounded MT Bold" panose="020F0704030504030204" pitchFamily="34" charset="0"/>
              </a:rPr>
              <a:t>）</a:t>
            </a:r>
            <a:endParaRPr lang="en-US" altLang="ja-JP" b="1" dirty="0">
              <a:latin typeface="Arial Rounded MT Bold" panose="020F0704030504030204" pitchFamily="34" charset="0"/>
            </a:endParaRPr>
          </a:p>
        </p:txBody>
      </p:sp>
      <p:sp>
        <p:nvSpPr>
          <p:cNvPr id="16" name="テキスト ボックス 15">
            <a:extLst>
              <a:ext uri="{FF2B5EF4-FFF2-40B4-BE49-F238E27FC236}">
                <a16:creationId xmlns:a16="http://schemas.microsoft.com/office/drawing/2014/main" id="{80EE5F46-CFC7-8AFD-725C-46846DFD4EA9}"/>
              </a:ext>
            </a:extLst>
          </p:cNvPr>
          <p:cNvSpPr txBox="1"/>
          <p:nvPr/>
        </p:nvSpPr>
        <p:spPr>
          <a:xfrm>
            <a:off x="521492" y="3711117"/>
            <a:ext cx="11022808" cy="338554"/>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CJD</a:t>
            </a:r>
            <a:r>
              <a:rPr lang="ja-JP" altLang="en-US" sz="1600" dirty="0">
                <a:latin typeface="BIZ UDPゴシック" panose="020B0400000000000000" pitchFamily="50" charset="-128"/>
                <a:ea typeface="BIZ UDPゴシック" panose="020B0400000000000000" pitchFamily="50" charset="-128"/>
              </a:rPr>
              <a:t>関連ヒトプリオンタンパク質（</a:t>
            </a:r>
            <a:r>
              <a:rPr lang="en-US" altLang="ja-JP" sz="1600" dirty="0" err="1">
                <a:latin typeface="BIZ UDPゴシック" panose="020B0400000000000000" pitchFamily="50" charset="-128"/>
                <a:ea typeface="BIZ UDPゴシック" panose="020B0400000000000000" pitchFamily="50" charset="-128"/>
              </a:rPr>
              <a:t>HuPrP</a:t>
            </a:r>
            <a:r>
              <a:rPr lang="ja-JP" altLang="en-US" sz="1600" dirty="0">
                <a:latin typeface="BIZ UDPゴシック" panose="020B0400000000000000" pitchFamily="50" charset="-128"/>
                <a:ea typeface="BIZ UDPゴシック" panose="020B0400000000000000" pitchFamily="50" charset="-128"/>
              </a:rPr>
              <a:t>）のアミロイド形成がスパイク</a:t>
            </a:r>
            <a:r>
              <a:rPr lang="en-US" altLang="ja-JP" sz="1600" dirty="0">
                <a:latin typeface="BIZ UDPゴシック" panose="020B0400000000000000" pitchFamily="50" charset="-128"/>
                <a:ea typeface="BIZ UDPゴシック" panose="020B0400000000000000" pitchFamily="50" charset="-128"/>
              </a:rPr>
              <a:t>-</a:t>
            </a:r>
            <a:r>
              <a:rPr lang="ja-JP" altLang="en-US" sz="1600" dirty="0">
                <a:latin typeface="BIZ UDPゴシック" panose="020B0400000000000000" pitchFamily="50" charset="-128"/>
                <a:ea typeface="BIZ UDPゴシック" panose="020B0400000000000000" pitchFamily="50" charset="-128"/>
              </a:rPr>
              <a:t>アミロイド線維の播種によって著しく促進される</a:t>
            </a:r>
          </a:p>
        </p:txBody>
      </p:sp>
      <p:sp>
        <p:nvSpPr>
          <p:cNvPr id="17" name="テキスト ボックス 16">
            <a:extLst>
              <a:ext uri="{FF2B5EF4-FFF2-40B4-BE49-F238E27FC236}">
                <a16:creationId xmlns:a16="http://schemas.microsoft.com/office/drawing/2014/main" id="{7513041A-4DCA-DA99-8C9D-48173FE48BC6}"/>
              </a:ext>
            </a:extLst>
          </p:cNvPr>
          <p:cNvSpPr txBox="1"/>
          <p:nvPr/>
        </p:nvSpPr>
        <p:spPr>
          <a:xfrm>
            <a:off x="559591" y="5327276"/>
            <a:ext cx="11022808" cy="338554"/>
          </a:xfrm>
          <a:prstGeom prst="rect">
            <a:avLst/>
          </a:prstGeom>
          <a:noFill/>
        </p:spPr>
        <p:txBody>
          <a:bodyPr wrap="square">
            <a:spAutoFit/>
          </a:bodyPr>
          <a:lstStyle/>
          <a:p>
            <a:pPr algn="ctr"/>
            <a:r>
              <a:rPr lang="en-US" altLang="ja-JP" sz="1600" dirty="0">
                <a:latin typeface="BIZ UDPゴシック" panose="020B0400000000000000" pitchFamily="50" charset="-128"/>
                <a:ea typeface="BIZ UDPゴシック" panose="020B0400000000000000" pitchFamily="50" charset="-128"/>
              </a:rPr>
              <a:t>AD</a:t>
            </a:r>
            <a:r>
              <a:rPr lang="ja-JP" altLang="en-US" sz="1600" dirty="0">
                <a:latin typeface="BIZ UDPゴシック" panose="020B0400000000000000" pitchFamily="50" charset="-128"/>
                <a:ea typeface="BIZ UDPゴシック" panose="020B0400000000000000" pitchFamily="50" charset="-128"/>
              </a:rPr>
              <a:t>に関連する</a:t>
            </a:r>
            <a:r>
              <a:rPr lang="en-US" altLang="ja-JP" sz="1600" dirty="0">
                <a:latin typeface="BIZ UDPゴシック" panose="020B0400000000000000" pitchFamily="50" charset="-128"/>
                <a:ea typeface="BIZ UDPゴシック" panose="020B0400000000000000" pitchFamily="50" charset="-128"/>
              </a:rPr>
              <a:t>Aβ1-42</a:t>
            </a:r>
            <a:r>
              <a:rPr lang="ja-JP" altLang="en-US" sz="1600" dirty="0">
                <a:latin typeface="BIZ UDPゴシック" panose="020B0400000000000000" pitchFamily="50" charset="-128"/>
                <a:ea typeface="BIZ UDPゴシック" panose="020B0400000000000000" pitchFamily="50" charset="-128"/>
              </a:rPr>
              <a:t>のアミロイド線維形成が、スパイク</a:t>
            </a:r>
            <a:r>
              <a:rPr lang="en-US" altLang="ja-JP" sz="1600" dirty="0">
                <a:latin typeface="BIZ UDPゴシック" panose="020B0400000000000000" pitchFamily="50" charset="-128"/>
                <a:ea typeface="BIZ UDPゴシック" panose="020B0400000000000000" pitchFamily="50" charset="-128"/>
              </a:rPr>
              <a:t>-</a:t>
            </a:r>
            <a:r>
              <a:rPr lang="ja-JP" altLang="en-US" sz="1600" dirty="0">
                <a:latin typeface="BIZ UDPゴシック" panose="020B0400000000000000" pitchFamily="50" charset="-128"/>
                <a:ea typeface="BIZ UDPゴシック" panose="020B0400000000000000" pitchFamily="50" charset="-128"/>
              </a:rPr>
              <a:t>アミロイド線維の種によって促進</a:t>
            </a:r>
          </a:p>
        </p:txBody>
      </p:sp>
      <p:sp>
        <p:nvSpPr>
          <p:cNvPr id="18" name="テキスト ボックス 17">
            <a:extLst>
              <a:ext uri="{FF2B5EF4-FFF2-40B4-BE49-F238E27FC236}">
                <a16:creationId xmlns:a16="http://schemas.microsoft.com/office/drawing/2014/main" id="{6D0EB8D3-4008-2428-684C-AFA64C29133D}"/>
              </a:ext>
            </a:extLst>
          </p:cNvPr>
          <p:cNvSpPr txBox="1"/>
          <p:nvPr/>
        </p:nvSpPr>
        <p:spPr>
          <a:xfrm>
            <a:off x="223836" y="1430525"/>
            <a:ext cx="11420475" cy="646331"/>
          </a:xfrm>
          <a:prstGeom prst="rect">
            <a:avLst/>
          </a:prstGeom>
          <a:noFill/>
        </p:spPr>
        <p:txBody>
          <a:bodyPr wrap="square" rtlCol="0">
            <a:spAutoFit/>
          </a:bodyPr>
          <a:lstStyle/>
          <a:p>
            <a:r>
              <a:rPr kumimoji="1" lang="en-US" altLang="ja-JP" dirty="0">
                <a:latin typeface="BIZ UDPゴシック" panose="020B0400000000000000" pitchFamily="50" charset="-128"/>
                <a:ea typeface="BIZ UDPゴシック" panose="020B0400000000000000" pitchFamily="50" charset="-128"/>
              </a:rPr>
              <a:t>2023</a:t>
            </a:r>
            <a:r>
              <a:rPr kumimoji="1" lang="ja-JP" altLang="en-US" dirty="0">
                <a:latin typeface="BIZ UDPゴシック" panose="020B0400000000000000" pitchFamily="50" charset="-128"/>
                <a:ea typeface="BIZ UDPゴシック" panose="020B0400000000000000" pitchFamily="50" charset="-128"/>
              </a:rPr>
              <a:t>年</a:t>
            </a:r>
            <a:r>
              <a:rPr kumimoji="1" lang="en-US" altLang="ja-JP" dirty="0">
                <a:latin typeface="BIZ UDPゴシック" panose="020B0400000000000000" pitchFamily="50" charset="-128"/>
                <a:ea typeface="BIZ UDPゴシック" panose="020B0400000000000000" pitchFamily="50" charset="-128"/>
              </a:rPr>
              <a:t>9</a:t>
            </a:r>
            <a:r>
              <a:rPr kumimoji="1" lang="ja-JP" altLang="en-US" dirty="0">
                <a:latin typeface="BIZ UDPゴシック" panose="020B0400000000000000" pitchFamily="50" charset="-128"/>
                <a:ea typeface="BIZ UDPゴシック" panose="020B0400000000000000" pitchFamily="50" charset="-128"/>
              </a:rPr>
              <a:t>月、スウェーデンの</a:t>
            </a:r>
            <a:r>
              <a:rPr kumimoji="1" lang="en-US" altLang="ja-JP" dirty="0">
                <a:latin typeface="BIZ UDPゴシック" panose="020B0400000000000000" pitchFamily="50" charset="-128"/>
                <a:ea typeface="BIZ UDPゴシック" panose="020B0400000000000000" pitchFamily="50" charset="-128"/>
              </a:rPr>
              <a:t>Nystrom</a:t>
            </a:r>
            <a:r>
              <a:rPr kumimoji="1" lang="ja-JP" altLang="en-US" dirty="0">
                <a:latin typeface="BIZ UDPゴシック" panose="020B0400000000000000" pitchFamily="50" charset="-128"/>
                <a:ea typeface="BIZ UDPゴシック" panose="020B0400000000000000" pitchFamily="50" charset="-128"/>
              </a:rPr>
              <a:t>と</a:t>
            </a:r>
            <a:r>
              <a:rPr kumimoji="1" lang="en-US" altLang="ja-JP" dirty="0" err="1">
                <a:latin typeface="BIZ UDPゴシック" panose="020B0400000000000000" pitchFamily="50" charset="-128"/>
                <a:ea typeface="BIZ UDPゴシック" panose="020B0400000000000000" pitchFamily="50" charset="-128"/>
              </a:rPr>
              <a:t>Hamstrom</a:t>
            </a:r>
            <a:r>
              <a:rPr kumimoji="1" lang="ja-JP" altLang="en-US" dirty="0">
                <a:latin typeface="BIZ UDPゴシック" panose="020B0400000000000000" pitchFamily="50" charset="-128"/>
                <a:ea typeface="BIZ UDPゴシック" panose="020B0400000000000000" pitchFamily="50" charset="-128"/>
              </a:rPr>
              <a:t>が、ｍ</a:t>
            </a:r>
            <a:r>
              <a:rPr kumimoji="1" lang="en-US" altLang="ja-JP" dirty="0">
                <a:latin typeface="BIZ UDPゴシック" panose="020B0400000000000000" pitchFamily="50" charset="-128"/>
                <a:ea typeface="BIZ UDPゴシック" panose="020B0400000000000000" pitchFamily="50" charset="-128"/>
              </a:rPr>
              <a:t>RNA</a:t>
            </a:r>
            <a:r>
              <a:rPr kumimoji="1" lang="ja-JP" altLang="en-US" dirty="0">
                <a:latin typeface="BIZ UDPゴシック" panose="020B0400000000000000" pitchFamily="50" charset="-128"/>
                <a:ea typeface="BIZ UDPゴシック" panose="020B0400000000000000" pitchFamily="50" charset="-128"/>
              </a:rPr>
              <a:t>医薬（</a:t>
            </a:r>
            <a:r>
              <a:rPr kumimoji="1" lang="en-US" altLang="ja-JP" dirty="0">
                <a:latin typeface="BIZ UDPゴシック" panose="020B0400000000000000" pitchFamily="50" charset="-128"/>
                <a:ea typeface="BIZ UDPゴシック" panose="020B0400000000000000" pitchFamily="50" charset="-128"/>
              </a:rPr>
              <a:t>SARS-CoV-2</a:t>
            </a:r>
            <a:r>
              <a:rPr kumimoji="1" lang="ja-JP" altLang="en-US" dirty="0">
                <a:latin typeface="BIZ UDPゴシック" panose="020B0400000000000000" pitchFamily="50" charset="-128"/>
                <a:ea typeface="BIZ UDPゴシック" panose="020B0400000000000000" pitchFamily="50" charset="-128"/>
              </a:rPr>
              <a:t>）の遺伝子</a:t>
            </a:r>
            <a:r>
              <a:rPr kumimoji="1" lang="en-US" altLang="ja-JP" dirty="0">
                <a:latin typeface="BIZ UDPゴシック" panose="020B0400000000000000" pitchFamily="50" charset="-128"/>
                <a:ea typeface="BIZ UDPゴシック" panose="020B0400000000000000" pitchFamily="50" charset="-128"/>
              </a:rPr>
              <a:t>S1</a:t>
            </a:r>
            <a:r>
              <a:rPr kumimoji="1" lang="ja-JP" altLang="en-US" dirty="0">
                <a:latin typeface="BIZ UDPゴシック" panose="020B0400000000000000" pitchFamily="50" charset="-128"/>
                <a:ea typeface="BIZ UDPゴシック" panose="020B0400000000000000" pitchFamily="50" charset="-128"/>
              </a:rPr>
              <a:t>セグメントがアミロイド原性の血栓を形成する原因であることを示した。</a:t>
            </a:r>
          </a:p>
        </p:txBody>
      </p:sp>
      <p:sp>
        <p:nvSpPr>
          <p:cNvPr id="19" name="テキスト ボックス 18">
            <a:extLst>
              <a:ext uri="{FF2B5EF4-FFF2-40B4-BE49-F238E27FC236}">
                <a16:creationId xmlns:a16="http://schemas.microsoft.com/office/drawing/2014/main" id="{B192EAF0-3218-F75E-ECB7-AB75FBB18F04}"/>
              </a:ext>
            </a:extLst>
          </p:cNvPr>
          <p:cNvSpPr txBox="1"/>
          <p:nvPr/>
        </p:nvSpPr>
        <p:spPr>
          <a:xfrm>
            <a:off x="438150" y="2115494"/>
            <a:ext cx="11206161" cy="1323439"/>
          </a:xfrm>
          <a:prstGeom prst="rect">
            <a:avLst/>
          </a:prstGeom>
          <a:solidFill>
            <a:srgbClr val="C00000"/>
          </a:solidFill>
        </p:spPr>
        <p:txBody>
          <a:bodyPr wrap="square" rtlCol="0">
            <a:spAutoFit/>
          </a:bodyPr>
          <a:lstStyle/>
          <a:p>
            <a:pPr algn="ctr"/>
            <a:r>
              <a:rPr kumimoji="1" lang="en-US" altLang="ja-JP" sz="4000" dirty="0">
                <a:solidFill>
                  <a:schemeClr val="bg1"/>
                </a:solidFill>
                <a:latin typeface="Aharoni" panose="02010803020104030203" pitchFamily="2" charset="-79"/>
                <a:cs typeface="Aharoni" panose="02010803020104030203" pitchFamily="2" charset="-79"/>
              </a:rPr>
              <a:t>Recent Advances Point to a Potential </a:t>
            </a:r>
          </a:p>
          <a:p>
            <a:pPr algn="ctr"/>
            <a:r>
              <a:rPr kumimoji="1" lang="en-US" altLang="ja-JP" sz="4000" dirty="0">
                <a:solidFill>
                  <a:schemeClr val="bg1"/>
                </a:solidFill>
                <a:latin typeface="Aharoni" panose="02010803020104030203" pitchFamily="2" charset="-79"/>
                <a:cs typeface="Aharoni" panose="02010803020104030203" pitchFamily="2" charset="-79"/>
              </a:rPr>
              <a:t>Super-PRION Event</a:t>
            </a:r>
            <a:endParaRPr kumimoji="1" lang="ja-JP" altLang="en-US" sz="4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54855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7017525-2F6E-753E-502E-DD0BFC5F90A5}"/>
              </a:ext>
            </a:extLst>
          </p:cNvPr>
          <p:cNvSpPr txBox="1"/>
          <p:nvPr/>
        </p:nvSpPr>
        <p:spPr>
          <a:xfrm>
            <a:off x="0" y="1146048"/>
            <a:ext cx="12192000" cy="5324535"/>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総計で、</a:t>
            </a:r>
            <a:r>
              <a:rPr kumimoji="1" lang="en-US" altLang="ja-JP" sz="2000" dirty="0">
                <a:latin typeface="BIZ UDPゴシック" panose="020B0400000000000000" pitchFamily="50" charset="-128"/>
                <a:ea typeface="BIZ UDPゴシック" panose="020B0400000000000000" pitchFamily="50" charset="-128"/>
              </a:rPr>
              <a:t>9,800</a:t>
            </a:r>
            <a:r>
              <a:rPr kumimoji="1" lang="ja-JP" altLang="en-US" sz="2000" dirty="0">
                <a:latin typeface="BIZ UDPゴシック" panose="020B0400000000000000" pitchFamily="50" charset="-128"/>
                <a:ea typeface="BIZ UDPゴシック" panose="020B0400000000000000" pitchFamily="50" charset="-128"/>
              </a:rPr>
              <a:t>万人のアメリカ人がガンを引き起こしかねないウイルスに汚染されている可能性のあるワクチンを接種されており、</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今ではヒトの遺伝子の一部になっている</a:t>
            </a:r>
            <a:r>
              <a:rPr kumimoji="1" lang="ja-JP" altLang="en-US" sz="2000" dirty="0">
                <a:latin typeface="BIZ UDPゴシック" panose="020B0400000000000000" pitchFamily="50" charset="-128"/>
                <a:ea typeface="BIZ UDPゴシック" panose="020B0400000000000000" pitchFamily="50" charset="-128"/>
              </a:rPr>
              <a:t>。</a:t>
            </a:r>
            <a:endParaRPr kumimoji="1" lang="en-US" altLang="ja-JP" sz="2000" dirty="0">
              <a:latin typeface="BIZ UDPゴシック" panose="020B0400000000000000" pitchFamily="50" charset="-128"/>
              <a:ea typeface="BIZ UDPゴシック" panose="020B0400000000000000" pitchFamily="50" charset="-128"/>
            </a:endParaRPr>
          </a:p>
          <a:p>
            <a:endParaRPr lang="en-US" altLang="ja-JP" sz="2000" dirty="0">
              <a:latin typeface="BIZ UDPゴシック" panose="020B0400000000000000" pitchFamily="50" charset="-128"/>
              <a:ea typeface="BIZ UDPゴシック" panose="020B0400000000000000" pitchFamily="50" charset="-128"/>
            </a:endParaRPr>
          </a:p>
          <a:p>
            <a:r>
              <a:rPr lang="en-US" altLang="ja-JP" sz="2000" dirty="0">
                <a:latin typeface="BIZ UDPゴシック" panose="020B0400000000000000" pitchFamily="50" charset="-128"/>
                <a:ea typeface="BIZ UDPゴシック" panose="020B0400000000000000" pitchFamily="50" charset="-128"/>
              </a:rPr>
              <a:t>1996</a:t>
            </a:r>
            <a:r>
              <a:rPr lang="ja-JP" altLang="en-US" sz="2000" dirty="0">
                <a:latin typeface="BIZ UDPゴシック" panose="020B0400000000000000" pitchFamily="50" charset="-128"/>
                <a:ea typeface="BIZ UDPゴシック" panose="020B0400000000000000" pitchFamily="50" charset="-128"/>
              </a:rPr>
              <a:t>年に政府の研究者が健康な成人から採取した</a:t>
            </a:r>
            <a:r>
              <a:rPr lang="ja-JP" altLang="en-US" sz="2000" b="1" dirty="0">
                <a:solidFill>
                  <a:srgbClr val="C00000"/>
                </a:solidFill>
                <a:latin typeface="BIZ UDPゴシック" panose="020B0400000000000000" pitchFamily="50" charset="-128"/>
                <a:ea typeface="BIZ UDPゴシック" panose="020B0400000000000000" pitchFamily="50" charset="-128"/>
              </a:rPr>
              <a:t>血液標本の</a:t>
            </a:r>
            <a:r>
              <a:rPr lang="en-US" altLang="ja-JP" sz="2000" b="1" dirty="0">
                <a:solidFill>
                  <a:srgbClr val="C00000"/>
                </a:solidFill>
                <a:latin typeface="BIZ UDPゴシック" panose="020B0400000000000000" pitchFamily="50" charset="-128"/>
                <a:ea typeface="BIZ UDPゴシック" panose="020B0400000000000000" pitchFamily="50" charset="-128"/>
              </a:rPr>
              <a:t>23</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パーセントに、そして成人男子の精子標本の</a:t>
            </a:r>
            <a:r>
              <a:rPr lang="en-US" altLang="ja-JP" sz="2000" b="1" dirty="0">
                <a:solidFill>
                  <a:srgbClr val="C00000"/>
                </a:solidFill>
                <a:latin typeface="BIZ UDPゴシック" panose="020B0400000000000000" pitchFamily="50" charset="-128"/>
                <a:ea typeface="BIZ UDPゴシック" panose="020B0400000000000000" pitchFamily="50" charset="-128"/>
              </a:rPr>
              <a:t>45</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パーセントにサルウイルス</a:t>
            </a:r>
            <a:r>
              <a:rPr lang="en-US" altLang="ja-JP" sz="2000" b="1" dirty="0">
                <a:solidFill>
                  <a:srgbClr val="C00000"/>
                </a:solidFill>
                <a:latin typeface="BIZ UDPゴシック" panose="020B0400000000000000" pitchFamily="50" charset="-128"/>
                <a:ea typeface="BIZ UDPゴシック" panose="020B0400000000000000" pitchFamily="50" charset="-128"/>
              </a:rPr>
              <a:t>SV40</a:t>
            </a:r>
            <a:r>
              <a:rPr lang="ja-JP" altLang="en-US" sz="2000" b="1" dirty="0">
                <a:solidFill>
                  <a:srgbClr val="C00000"/>
                </a:solidFill>
                <a:latin typeface="BIZ UDPゴシック" panose="020B0400000000000000" pitchFamily="50" charset="-128"/>
                <a:ea typeface="BIZ UDPゴシック" panose="020B0400000000000000" pitchFamily="50" charset="-128"/>
              </a:rPr>
              <a:t>があることを識別</a:t>
            </a:r>
            <a:r>
              <a:rPr lang="ja-JP" altLang="en-US" sz="2000" dirty="0">
                <a:latin typeface="BIZ UDPゴシック" panose="020B0400000000000000" pitchFamily="50" charset="-128"/>
                <a:ea typeface="BIZ UDPゴシック" panose="020B0400000000000000" pitchFamily="50" charset="-128"/>
              </a:rPr>
              <a:t>した。</a:t>
            </a:r>
            <a:endParaRPr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1980</a:t>
            </a:r>
            <a:r>
              <a:rPr kumimoji="1" lang="ja-JP" altLang="en-US" sz="2000" dirty="0">
                <a:latin typeface="BIZ UDPゴシック" panose="020B0400000000000000" pitchFamily="50" charset="-128"/>
                <a:ea typeface="BIZ UDPゴシック" panose="020B0400000000000000" pitchFamily="50" charset="-128"/>
              </a:rPr>
              <a:t>年から</a:t>
            </a:r>
            <a:r>
              <a:rPr kumimoji="1" lang="en-US" altLang="ja-JP" sz="2000" dirty="0">
                <a:latin typeface="BIZ UDPゴシック" panose="020B0400000000000000" pitchFamily="50" charset="-128"/>
                <a:ea typeface="BIZ UDPゴシック" panose="020B0400000000000000" pitchFamily="50" charset="-128"/>
              </a:rPr>
              <a:t>1995</a:t>
            </a:r>
            <a:r>
              <a:rPr kumimoji="1" lang="ja-JP" altLang="en-US" sz="2000" dirty="0">
                <a:latin typeface="BIZ UDPゴシック" panose="020B0400000000000000" pitchFamily="50" charset="-128"/>
                <a:ea typeface="BIZ UDPゴシック" panose="020B0400000000000000" pitchFamily="50" charset="-128"/>
              </a:rPr>
              <a:t>年にかけて</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生まれた子どもの６パーセントに感染</a:t>
            </a:r>
            <a:r>
              <a:rPr kumimoji="1" lang="ja-JP" altLang="en-US" sz="2000" dirty="0">
                <a:latin typeface="BIZ UDPゴシック" panose="020B0400000000000000" pitchFamily="50" charset="-128"/>
                <a:ea typeface="BIZ UDPゴシック" panose="020B0400000000000000" pitchFamily="50" charset="-128"/>
              </a:rPr>
              <a:t>が見られた。</a:t>
            </a:r>
            <a:endParaRPr kumimoji="1"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公衆衛生局の役人はワクチンに汚染されていることを知った後も何年もの間、数百万人に対しワクチンを供給した。</a:t>
            </a:r>
            <a:endParaRPr kumimoji="1" lang="en-US" altLang="ja-JP" sz="2000" dirty="0">
              <a:latin typeface="BIZ UDPゴシック" panose="020B0400000000000000" pitchFamily="50" charset="-128"/>
              <a:ea typeface="BIZ UDPゴシック" panose="020B0400000000000000" pitchFamily="50" charset="-128"/>
            </a:endParaRPr>
          </a:p>
          <a:p>
            <a:endParaRPr kumimoji="1"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1955</a:t>
            </a:r>
            <a:r>
              <a:rPr kumimoji="1" lang="ja-JP" altLang="en-US" sz="2000" dirty="0">
                <a:latin typeface="BIZ UDPゴシック" panose="020B0400000000000000" pitchFamily="50" charset="-128"/>
                <a:ea typeface="BIZ UDPゴシック" panose="020B0400000000000000" pitchFamily="50" charset="-128"/>
              </a:rPr>
              <a:t>年から</a:t>
            </a:r>
            <a:r>
              <a:rPr kumimoji="1" lang="en-US" altLang="ja-JP" sz="2000" dirty="0">
                <a:latin typeface="BIZ UDPゴシック" panose="020B0400000000000000" pitchFamily="50" charset="-128"/>
                <a:ea typeface="BIZ UDPゴシック" panose="020B0400000000000000" pitchFamily="50" charset="-128"/>
              </a:rPr>
              <a:t>1963</a:t>
            </a:r>
            <a:r>
              <a:rPr kumimoji="1" lang="ja-JP" altLang="en-US" sz="2000" dirty="0">
                <a:latin typeface="BIZ UDPゴシック" panose="020B0400000000000000" pitchFamily="50" charset="-128"/>
                <a:ea typeface="BIZ UDPゴシック" panose="020B0400000000000000" pitchFamily="50" charset="-128"/>
              </a:rPr>
              <a:t>年にかけてサルクポリオワクチンとサビンポリオワクチンを接種されたベビーブーム世代にこれらの</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ガンが爆発的に発生</a:t>
            </a:r>
            <a:r>
              <a:rPr kumimoji="1" lang="ja-JP" altLang="en-US" sz="2000" dirty="0">
                <a:latin typeface="BIZ UDPゴシック" panose="020B0400000000000000" pitchFamily="50" charset="-128"/>
                <a:ea typeface="BIZ UDPゴシック" panose="020B0400000000000000" pitchFamily="50" charset="-128"/>
              </a:rPr>
              <a:t>してきた。</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b="1" dirty="0">
                <a:solidFill>
                  <a:srgbClr val="C00000"/>
                </a:solidFill>
                <a:latin typeface="BIZ UDPゴシック" panose="020B0400000000000000" pitchFamily="50" charset="-128"/>
                <a:ea typeface="BIZ UDPゴシック" panose="020B0400000000000000" pitchFamily="50" charset="-128"/>
              </a:rPr>
              <a:t>皮膚がんは</a:t>
            </a:r>
            <a:r>
              <a:rPr lang="en-US" altLang="ja-JP" sz="2000" b="1" dirty="0">
                <a:solidFill>
                  <a:srgbClr val="C00000"/>
                </a:solidFill>
                <a:latin typeface="BIZ UDPゴシック" panose="020B0400000000000000" pitchFamily="50" charset="-128"/>
                <a:ea typeface="BIZ UDPゴシック" panose="020B0400000000000000" pitchFamily="50" charset="-128"/>
              </a:rPr>
              <a:t>70</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パーセント増加、リンパ腫と前立腺ガンは</a:t>
            </a:r>
            <a:r>
              <a:rPr lang="en-US" altLang="ja-JP" sz="2000" b="1" dirty="0">
                <a:solidFill>
                  <a:srgbClr val="C00000"/>
                </a:solidFill>
                <a:latin typeface="BIZ UDPゴシック" panose="020B0400000000000000" pitchFamily="50" charset="-128"/>
                <a:ea typeface="BIZ UDPゴシック" panose="020B0400000000000000" pitchFamily="50" charset="-128"/>
              </a:rPr>
              <a:t>66</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パーセント増加、脳腫瘍は</a:t>
            </a:r>
            <a:r>
              <a:rPr lang="en-US" altLang="ja-JP" sz="2000" b="1" dirty="0">
                <a:solidFill>
                  <a:srgbClr val="C00000"/>
                </a:solidFill>
                <a:latin typeface="BIZ UDPゴシック" panose="020B0400000000000000" pitchFamily="50" charset="-128"/>
                <a:ea typeface="BIZ UDPゴシック" panose="020B0400000000000000" pitchFamily="50" charset="-128"/>
              </a:rPr>
              <a:t>34</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パーセント増加</a:t>
            </a:r>
            <a:r>
              <a:rPr lang="ja-JP" altLang="en-US" sz="2000" dirty="0">
                <a:latin typeface="BIZ UDPゴシック" panose="020B0400000000000000" pitchFamily="50" charset="-128"/>
                <a:ea typeface="BIZ UDPゴシック" panose="020B0400000000000000" pitchFamily="50" charset="-128"/>
              </a:rPr>
              <a:t>である。</a:t>
            </a:r>
            <a:endParaRPr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1950</a:t>
            </a:r>
            <a:r>
              <a:rPr kumimoji="1" lang="ja-JP" altLang="en-US" sz="2000" dirty="0">
                <a:latin typeface="BIZ UDPゴシック" panose="020B0400000000000000" pitchFamily="50" charset="-128"/>
                <a:ea typeface="BIZ UDPゴシック" panose="020B0400000000000000" pitchFamily="50" charset="-128"/>
              </a:rPr>
              <a:t>年以前には人間が中皮腫にかかることはまれだった。現在ではアメリカで医師が毎年</a:t>
            </a:r>
            <a:r>
              <a:rPr kumimoji="1" lang="en-US" altLang="ja-JP" sz="2000" dirty="0">
                <a:latin typeface="BIZ UDPゴシック" panose="020B0400000000000000" pitchFamily="50" charset="-128"/>
                <a:ea typeface="BIZ UDPゴシック" panose="020B0400000000000000" pitchFamily="50" charset="-128"/>
              </a:rPr>
              <a:t>3,000</a:t>
            </a:r>
            <a:r>
              <a:rPr kumimoji="1" lang="ja-JP" altLang="en-US" sz="2000" dirty="0">
                <a:latin typeface="BIZ UDPゴシック" panose="020B0400000000000000" pitchFamily="50" charset="-128"/>
                <a:ea typeface="BIZ UDPゴシック" panose="020B0400000000000000" pitchFamily="50" charset="-128"/>
              </a:rPr>
              <a:t>人の中皮腫の治療にあたっている。そして</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検査した腫瘍の</a:t>
            </a:r>
            <a:r>
              <a:rPr kumimoji="1" lang="en-US" altLang="ja-JP" sz="2000" b="1" dirty="0">
                <a:solidFill>
                  <a:srgbClr val="C00000"/>
                </a:solidFill>
                <a:latin typeface="BIZ UDPゴシック" panose="020B0400000000000000" pitchFamily="50" charset="-128"/>
                <a:ea typeface="BIZ UDPゴシック" panose="020B0400000000000000" pitchFamily="50" charset="-128"/>
              </a:rPr>
              <a:t>60</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パーセントにサルウイルス</a:t>
            </a:r>
            <a:r>
              <a:rPr kumimoji="1" lang="en-US" altLang="ja-JP" sz="2000" b="1" dirty="0">
                <a:solidFill>
                  <a:srgbClr val="C00000"/>
                </a:solidFill>
                <a:latin typeface="BIZ UDPゴシック" panose="020B0400000000000000" pitchFamily="50" charset="-128"/>
                <a:ea typeface="BIZ UDPゴシック" panose="020B0400000000000000" pitchFamily="50" charset="-128"/>
              </a:rPr>
              <a:t>SV40</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が見つかっている</a:t>
            </a:r>
            <a:r>
              <a:rPr kumimoji="1" lang="ja-JP" altLang="en-US" sz="2000" dirty="0">
                <a:latin typeface="BIZ UDPゴシック" panose="020B0400000000000000" pitchFamily="50" charset="-128"/>
                <a:ea typeface="BIZ UDPゴシック" panose="020B0400000000000000" pitchFamily="50" charset="-128"/>
              </a:rPr>
              <a:t>。</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現在科学者は幅広い</a:t>
            </a:r>
            <a:r>
              <a:rPr lang="ja-JP" altLang="en-US" sz="2000" b="1" dirty="0">
                <a:solidFill>
                  <a:srgbClr val="C00000"/>
                </a:solidFill>
                <a:latin typeface="BIZ UDPゴシック" panose="020B0400000000000000" pitchFamily="50" charset="-128"/>
                <a:ea typeface="BIZ UDPゴシック" panose="020B0400000000000000" pitchFamily="50" charset="-128"/>
              </a:rPr>
              <a:t>死に至る腫瘍にサルウイルス</a:t>
            </a:r>
            <a:r>
              <a:rPr lang="en-US" altLang="ja-JP" sz="2000" b="1" dirty="0">
                <a:solidFill>
                  <a:srgbClr val="C00000"/>
                </a:solidFill>
                <a:latin typeface="BIZ UDPゴシック" panose="020B0400000000000000" pitchFamily="50" charset="-128"/>
                <a:ea typeface="BIZ UDPゴシック" panose="020B0400000000000000" pitchFamily="50" charset="-128"/>
              </a:rPr>
              <a:t>SV40</a:t>
            </a:r>
            <a:r>
              <a:rPr lang="ja-JP" altLang="en-US" sz="2000" b="1" dirty="0">
                <a:solidFill>
                  <a:srgbClr val="C00000"/>
                </a:solidFill>
                <a:latin typeface="BIZ UDPゴシック" panose="020B0400000000000000" pitchFamily="50" charset="-128"/>
                <a:ea typeface="BIZ UDPゴシック" panose="020B0400000000000000" pitchFamily="50" charset="-128"/>
              </a:rPr>
              <a:t>を発見</a:t>
            </a:r>
            <a:r>
              <a:rPr lang="ja-JP" altLang="en-US" sz="2000" dirty="0">
                <a:latin typeface="BIZ UDPゴシック" panose="020B0400000000000000" pitchFamily="50" charset="-128"/>
                <a:ea typeface="BIZ UDPゴシック" panose="020B0400000000000000" pitchFamily="50" charset="-128"/>
              </a:rPr>
              <a:t>しており、</a:t>
            </a:r>
            <a:r>
              <a:rPr lang="ja-JP" altLang="en-US" sz="2000" b="1" dirty="0">
                <a:solidFill>
                  <a:srgbClr val="C00000"/>
                </a:solidFill>
                <a:latin typeface="BIZ UDPゴシック" panose="020B0400000000000000" pitchFamily="50" charset="-128"/>
                <a:ea typeface="BIZ UDPゴシック" panose="020B0400000000000000" pitchFamily="50" charset="-128"/>
              </a:rPr>
              <a:t>脳腫瘍の</a:t>
            </a:r>
            <a:r>
              <a:rPr lang="en-US" altLang="ja-JP" sz="2000" b="1" dirty="0">
                <a:solidFill>
                  <a:srgbClr val="C00000"/>
                </a:solidFill>
                <a:latin typeface="BIZ UDPゴシック" panose="020B0400000000000000" pitchFamily="50" charset="-128"/>
                <a:ea typeface="BIZ UDPゴシック" panose="020B0400000000000000" pitchFamily="50" charset="-128"/>
              </a:rPr>
              <a:t>33</a:t>
            </a:r>
            <a:r>
              <a:rPr lang="ja-JP" altLang="en-US" sz="2000" b="1" dirty="0">
                <a:solidFill>
                  <a:srgbClr val="C00000"/>
                </a:solidFill>
                <a:latin typeface="BIZ UDPゴシック" panose="020B0400000000000000" pitchFamily="50" charset="-128"/>
                <a:ea typeface="BIZ UDPゴシック" panose="020B0400000000000000" pitchFamily="50" charset="-128"/>
              </a:rPr>
              <a:t>～</a:t>
            </a:r>
            <a:r>
              <a:rPr lang="en-US" altLang="ja-JP" sz="2000" b="1" dirty="0">
                <a:solidFill>
                  <a:srgbClr val="C00000"/>
                </a:solidFill>
                <a:latin typeface="BIZ UDPゴシック" panose="020B0400000000000000" pitchFamily="50" charset="-128"/>
                <a:ea typeface="BIZ UDPゴシック" panose="020B0400000000000000" pitchFamily="50" charset="-128"/>
              </a:rPr>
              <a:t>90</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a:t>
            </a:r>
            <a:r>
              <a:rPr lang="en-US" altLang="ja-JP" sz="2000" b="1" dirty="0">
                <a:solidFill>
                  <a:srgbClr val="C00000"/>
                </a:solidFill>
                <a:latin typeface="BIZ UDPゴシック" panose="020B0400000000000000" pitchFamily="50" charset="-128"/>
                <a:ea typeface="BIZ UDPゴシック" panose="020B0400000000000000" pitchFamily="50" charset="-128"/>
              </a:rPr>
              <a:t>8</a:t>
            </a:r>
            <a:r>
              <a:rPr lang="ja-JP" altLang="en-US" sz="2000" b="1" dirty="0">
                <a:solidFill>
                  <a:srgbClr val="C00000"/>
                </a:solidFill>
                <a:latin typeface="BIZ UDPゴシック" panose="020B0400000000000000" pitchFamily="50" charset="-128"/>
                <a:ea typeface="BIZ UDPゴシック" panose="020B0400000000000000" pitchFamily="50" charset="-128"/>
              </a:rPr>
              <a:t>件の上衣腫において</a:t>
            </a:r>
            <a:r>
              <a:rPr lang="en-US" altLang="ja-JP" sz="2000" b="1" dirty="0">
                <a:solidFill>
                  <a:srgbClr val="C00000"/>
                </a:solidFill>
                <a:latin typeface="BIZ UDPゴシック" panose="020B0400000000000000" pitchFamily="50" charset="-128"/>
                <a:ea typeface="BIZ UDPゴシック" panose="020B0400000000000000" pitchFamily="50" charset="-128"/>
              </a:rPr>
              <a:t>8</a:t>
            </a:r>
            <a:r>
              <a:rPr lang="ja-JP" altLang="en-US" sz="2000" b="1" dirty="0">
                <a:solidFill>
                  <a:srgbClr val="C00000"/>
                </a:solidFill>
                <a:latin typeface="BIZ UDPゴシック" panose="020B0400000000000000" pitchFamily="50" charset="-128"/>
                <a:ea typeface="BIZ UDPゴシック" panose="020B0400000000000000" pitchFamily="50" charset="-128"/>
              </a:rPr>
              <a:t>件、そしてテストされた骨肉腫のほぼ半数において</a:t>
            </a:r>
            <a:r>
              <a:rPr lang="en-US" altLang="ja-JP" sz="2000" b="1" dirty="0">
                <a:solidFill>
                  <a:srgbClr val="C00000"/>
                </a:solidFill>
                <a:latin typeface="BIZ UDPゴシック" panose="020B0400000000000000" pitchFamily="50" charset="-128"/>
                <a:ea typeface="BIZ UDPゴシック" panose="020B0400000000000000" pitchFamily="50" charset="-128"/>
              </a:rPr>
              <a:t>SV40</a:t>
            </a:r>
            <a:r>
              <a:rPr lang="ja-JP" altLang="en-US" sz="2000" b="1" dirty="0">
                <a:solidFill>
                  <a:srgbClr val="C00000"/>
                </a:solidFill>
                <a:latin typeface="BIZ UDPゴシック" panose="020B0400000000000000" pitchFamily="50" charset="-128"/>
                <a:ea typeface="BIZ UDPゴシック" panose="020B0400000000000000" pitchFamily="50" charset="-128"/>
              </a:rPr>
              <a:t>が見つかっている</a:t>
            </a:r>
            <a:r>
              <a:rPr lang="ja-JP" altLang="en-US" sz="2000" dirty="0">
                <a:latin typeface="BIZ UDPゴシック" panose="020B0400000000000000" pitchFamily="50" charset="-128"/>
                <a:ea typeface="BIZ UDPゴシック" panose="020B0400000000000000" pitchFamily="50" charset="-128"/>
              </a:rPr>
              <a:t>。</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9D17E725-D5B8-CC36-2956-0D41731C2383}"/>
              </a:ext>
            </a:extLst>
          </p:cNvPr>
          <p:cNvSpPr txBox="1"/>
          <p:nvPr/>
        </p:nvSpPr>
        <p:spPr>
          <a:xfrm>
            <a:off x="0" y="62103"/>
            <a:ext cx="12192000" cy="830997"/>
          </a:xfrm>
          <a:prstGeom prst="rect">
            <a:avLst/>
          </a:prstGeom>
          <a:solidFill>
            <a:schemeClr val="accent2">
              <a:lumMod val="60000"/>
              <a:lumOff val="40000"/>
            </a:schemeClr>
          </a:solid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ロバート・ケネディ</a:t>
            </a:r>
            <a:r>
              <a:rPr kumimoji="1" lang="en-US" altLang="ja-JP" sz="2400" b="1" dirty="0">
                <a:latin typeface="BIZ UDPゴシック" panose="020B0400000000000000" pitchFamily="50" charset="-128"/>
                <a:ea typeface="BIZ UDPゴシック" panose="020B0400000000000000" pitchFamily="50" charset="-128"/>
              </a:rPr>
              <a:t>Jr</a:t>
            </a:r>
            <a:r>
              <a:rPr kumimoji="1" lang="ja-JP" altLang="en-US" sz="2400" b="1" dirty="0">
                <a:latin typeface="BIZ UDPゴシック" panose="020B0400000000000000" pitchFamily="50" charset="-128"/>
                <a:ea typeface="BIZ UDPゴシック" panose="020B0400000000000000" pitchFamily="50" charset="-128"/>
              </a:rPr>
              <a:t>の指摘：</a:t>
            </a:r>
            <a:endParaRPr kumimoji="1" lang="en-US" altLang="ja-JP" sz="2400" b="1" dirty="0">
              <a:latin typeface="BIZ UDPゴシック" panose="020B0400000000000000" pitchFamily="50" charset="-128"/>
              <a:ea typeface="BIZ UDPゴシック" panose="020B0400000000000000" pitchFamily="50" charset="-128"/>
            </a:endParaRPr>
          </a:p>
          <a:p>
            <a:pPr algn="ctr"/>
            <a:r>
              <a:rPr kumimoji="1" lang="ja-JP" altLang="en-US" sz="2400" b="1" dirty="0">
                <a:latin typeface="BIZ UDPゴシック" panose="020B0400000000000000" pitchFamily="50" charset="-128"/>
                <a:ea typeface="BIZ UDPゴシック" panose="020B0400000000000000" pitchFamily="50" charset="-128"/>
              </a:rPr>
              <a:t>ポリオワクチンの</a:t>
            </a:r>
            <a:r>
              <a:rPr kumimoji="1" lang="en-US" altLang="ja-JP" sz="2400" b="1" dirty="0">
                <a:latin typeface="BIZ UDPゴシック" panose="020B0400000000000000" pitchFamily="50" charset="-128"/>
                <a:ea typeface="BIZ UDPゴシック" panose="020B0400000000000000" pitchFamily="50" charset="-128"/>
              </a:rPr>
              <a:t>SV40</a:t>
            </a:r>
            <a:r>
              <a:rPr kumimoji="1" lang="ja-JP" altLang="en-US" sz="2400" b="1" dirty="0">
                <a:latin typeface="BIZ UDPゴシック" panose="020B0400000000000000" pitchFamily="50" charset="-128"/>
                <a:ea typeface="BIZ UDPゴシック" panose="020B0400000000000000" pitchFamily="50" charset="-128"/>
              </a:rPr>
              <a:t>が遺伝子に組み込まれ、ガンを発症させている</a:t>
            </a:r>
            <a:r>
              <a:rPr kumimoji="1" lang="en-US" altLang="ja-JP"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32182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C5D5258-844D-8935-35E3-E90F1AF6D6AC}"/>
              </a:ext>
            </a:extLst>
          </p:cNvPr>
          <p:cNvPicPr>
            <a:picLocks noChangeAspect="1"/>
          </p:cNvPicPr>
          <p:nvPr/>
        </p:nvPicPr>
        <p:blipFill>
          <a:blip r:embed="rId3"/>
          <a:stretch>
            <a:fillRect/>
          </a:stretch>
        </p:blipFill>
        <p:spPr>
          <a:xfrm>
            <a:off x="0" y="695325"/>
            <a:ext cx="6184428" cy="5962650"/>
          </a:xfrm>
          <a:prstGeom prst="rect">
            <a:avLst/>
          </a:prstGeom>
        </p:spPr>
      </p:pic>
      <p:pic>
        <p:nvPicPr>
          <p:cNvPr id="8198" name="Picture 6" descr="情報ライブ ミヤネ屋｜記事｜【本人生出演】すい臓がんの森永卓郎さん 新薬で劇的効果 がんと闘うことを決めたのは「森卓歌謡ショー」をしたいから？  竹中平蔵さんと“金網デスマッチ”も？｜読売テレビ">
            <a:extLst>
              <a:ext uri="{FF2B5EF4-FFF2-40B4-BE49-F238E27FC236}">
                <a16:creationId xmlns:a16="http://schemas.microsoft.com/office/drawing/2014/main" id="{600F3026-00B6-C6AE-D678-99572FA2D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4428" y="292388"/>
            <a:ext cx="5618153" cy="310323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6AC86D9-6F18-05D7-6275-58CD173EBDC3}"/>
              </a:ext>
            </a:extLst>
          </p:cNvPr>
          <p:cNvSpPr txBox="1"/>
          <p:nvPr/>
        </p:nvSpPr>
        <p:spPr>
          <a:xfrm>
            <a:off x="9012294" y="601312"/>
            <a:ext cx="2670324" cy="307777"/>
          </a:xfrm>
          <a:prstGeom prst="rect">
            <a:avLst/>
          </a:prstGeom>
          <a:noFill/>
        </p:spPr>
        <p:txBody>
          <a:bodyPr wrap="square" rtlCol="0">
            <a:spAutoFit/>
          </a:bodyPr>
          <a:lstStyle/>
          <a:p>
            <a:pPr algn="ct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出所）</a:t>
            </a:r>
            <a:r>
              <a:rPr kumimoji="1" lang="en-US" altLang="ja-JP" sz="1400" b="1" dirty="0">
                <a:latin typeface="BIZ UDPゴシック" panose="020B0400000000000000" pitchFamily="50" charset="-128"/>
                <a:ea typeface="BIZ UDPゴシック" panose="020B0400000000000000" pitchFamily="50" charset="-128"/>
              </a:rPr>
              <a:t>Yahoo</a:t>
            </a:r>
            <a:r>
              <a:rPr kumimoji="1" lang="ja-JP" altLang="en-US" sz="1400" b="1" dirty="0">
                <a:latin typeface="BIZ UDPゴシック" panose="020B0400000000000000" pitchFamily="50" charset="-128"/>
                <a:ea typeface="BIZ UDPゴシック" panose="020B0400000000000000" pitchFamily="50" charset="-128"/>
              </a:rPr>
              <a:t>ニュース</a:t>
            </a:r>
          </a:p>
        </p:txBody>
      </p:sp>
      <p:sp>
        <p:nvSpPr>
          <p:cNvPr id="6" name="テキスト ボックス 5">
            <a:extLst>
              <a:ext uri="{FF2B5EF4-FFF2-40B4-BE49-F238E27FC236}">
                <a16:creationId xmlns:a16="http://schemas.microsoft.com/office/drawing/2014/main" id="{23E313D7-B700-A176-0334-8EF577AE86B3}"/>
              </a:ext>
            </a:extLst>
          </p:cNvPr>
          <p:cNvSpPr txBox="1"/>
          <p:nvPr/>
        </p:nvSpPr>
        <p:spPr>
          <a:xfrm>
            <a:off x="508149" y="6464558"/>
            <a:ext cx="4514850"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（出所）ＤＩＡＭＯＮＤ ＯＮＬＩＮＥ</a:t>
            </a:r>
          </a:p>
        </p:txBody>
      </p:sp>
      <p:pic>
        <p:nvPicPr>
          <p:cNvPr id="8202" name="Picture 10" descr="Dangerous Signs of Pancreatic Cancer That You Will Regret If You Don't Know  [Doctor's Commentary]. - YouTube">
            <a:extLst>
              <a:ext uri="{FF2B5EF4-FFF2-40B4-BE49-F238E27FC236}">
                <a16:creationId xmlns:a16="http://schemas.microsoft.com/office/drawing/2014/main" id="{2F4C1F83-B34E-BAC8-E247-4E8C0C33D8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4428" y="3673762"/>
            <a:ext cx="5655733" cy="318135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6D909861-E90F-D598-1984-1A19233F4314}"/>
              </a:ext>
            </a:extLst>
          </p:cNvPr>
          <p:cNvSpPr txBox="1"/>
          <p:nvPr/>
        </p:nvSpPr>
        <p:spPr>
          <a:xfrm>
            <a:off x="6184428" y="3422175"/>
            <a:ext cx="5359871" cy="261610"/>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（下記↓出所）：</a:t>
            </a:r>
            <a:r>
              <a:rPr lang="en-US" altLang="ja-JP" sz="1100" dirty="0">
                <a:latin typeface="BIZ UDPゴシック" panose="020B0400000000000000" pitchFamily="50" charset="-128"/>
                <a:ea typeface="BIZ UDPゴシック" panose="020B0400000000000000" pitchFamily="50" charset="-128"/>
              </a:rPr>
              <a:t>https://www.youtube.com/watch?v=roNvRoyiG4g</a:t>
            </a:r>
            <a:endParaRPr lang="ja-JP" altLang="en-US" sz="11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B9C052AD-59BF-50B3-0AF2-C12402714A87}"/>
              </a:ext>
            </a:extLst>
          </p:cNvPr>
          <p:cNvSpPr txBox="1"/>
          <p:nvPr/>
        </p:nvSpPr>
        <p:spPr>
          <a:xfrm>
            <a:off x="10" y="46177"/>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766354 w 12192000"/>
              <a:gd name="connsiteY3" fmla="*/ 0 h 584775"/>
              <a:gd name="connsiteX4" fmla="*/ 1468846 w 12192000"/>
              <a:gd name="connsiteY4" fmla="*/ 0 h 584775"/>
              <a:gd name="connsiteX5" fmla="*/ 1805577 w 12192000"/>
              <a:gd name="connsiteY5" fmla="*/ 0 h 584775"/>
              <a:gd name="connsiteX6" fmla="*/ 2508069 w 12192000"/>
              <a:gd name="connsiteY6" fmla="*/ 0 h 584775"/>
              <a:gd name="connsiteX7" fmla="*/ 2966720 w 12192000"/>
              <a:gd name="connsiteY7" fmla="*/ 0 h 584775"/>
              <a:gd name="connsiteX8" fmla="*/ 3669211 w 12192000"/>
              <a:gd name="connsiteY8" fmla="*/ 0 h 584775"/>
              <a:gd name="connsiteX9" fmla="*/ 3884023 w 12192000"/>
              <a:gd name="connsiteY9" fmla="*/ 0 h 584775"/>
              <a:gd name="connsiteX10" fmla="*/ 4708434 w 12192000"/>
              <a:gd name="connsiteY10" fmla="*/ 0 h 584775"/>
              <a:gd name="connsiteX11" fmla="*/ 5410926 w 12192000"/>
              <a:gd name="connsiteY11" fmla="*/ 0 h 584775"/>
              <a:gd name="connsiteX12" fmla="*/ 5747657 w 12192000"/>
              <a:gd name="connsiteY12" fmla="*/ 0 h 584775"/>
              <a:gd name="connsiteX13" fmla="*/ 6572069 w 12192000"/>
              <a:gd name="connsiteY13" fmla="*/ 0 h 584775"/>
              <a:gd name="connsiteX14" fmla="*/ 7030720 w 12192000"/>
              <a:gd name="connsiteY14" fmla="*/ 0 h 584775"/>
              <a:gd name="connsiteX15" fmla="*/ 7611291 w 12192000"/>
              <a:gd name="connsiteY15" fmla="*/ 0 h 584775"/>
              <a:gd name="connsiteX16" fmla="*/ 7826103 w 12192000"/>
              <a:gd name="connsiteY16" fmla="*/ 0 h 584775"/>
              <a:gd name="connsiteX17" fmla="*/ 8528594 w 12192000"/>
              <a:gd name="connsiteY17" fmla="*/ 0 h 584775"/>
              <a:gd name="connsiteX18" fmla="*/ 8743406 w 12192000"/>
              <a:gd name="connsiteY18" fmla="*/ 0 h 584775"/>
              <a:gd name="connsiteX19" fmla="*/ 9567817 w 12192000"/>
              <a:gd name="connsiteY19" fmla="*/ 0 h 584775"/>
              <a:gd name="connsiteX20" fmla="*/ 10270309 w 12192000"/>
              <a:gd name="connsiteY20" fmla="*/ 0 h 584775"/>
              <a:gd name="connsiteX21" fmla="*/ 10607040 w 12192000"/>
              <a:gd name="connsiteY21" fmla="*/ 0 h 584775"/>
              <a:gd name="connsiteX22" fmla="*/ 11065691 w 12192000"/>
              <a:gd name="connsiteY22" fmla="*/ 0 h 584775"/>
              <a:gd name="connsiteX23" fmla="*/ 11280503 w 12192000"/>
              <a:gd name="connsiteY23" fmla="*/ 0 h 584775"/>
              <a:gd name="connsiteX24" fmla="*/ 11495314 w 12192000"/>
              <a:gd name="connsiteY24" fmla="*/ 0 h 584775"/>
              <a:gd name="connsiteX25" fmla="*/ 12192000 w 12192000"/>
              <a:gd name="connsiteY25" fmla="*/ 0 h 584775"/>
              <a:gd name="connsiteX26" fmla="*/ 12192000 w 12192000"/>
              <a:gd name="connsiteY26" fmla="*/ 584775 h 584775"/>
              <a:gd name="connsiteX27" fmla="*/ 11855269 w 12192000"/>
              <a:gd name="connsiteY27" fmla="*/ 584775 h 584775"/>
              <a:gd name="connsiteX28" fmla="*/ 11396617 w 12192000"/>
              <a:gd name="connsiteY28" fmla="*/ 584775 h 584775"/>
              <a:gd name="connsiteX29" fmla="*/ 10937966 w 12192000"/>
              <a:gd name="connsiteY29" fmla="*/ 584775 h 584775"/>
              <a:gd name="connsiteX30" fmla="*/ 10723154 w 12192000"/>
              <a:gd name="connsiteY30" fmla="*/ 584775 h 584775"/>
              <a:gd name="connsiteX31" fmla="*/ 10020663 w 12192000"/>
              <a:gd name="connsiteY31" fmla="*/ 584775 h 584775"/>
              <a:gd name="connsiteX32" fmla="*/ 9318171 w 12192000"/>
              <a:gd name="connsiteY32" fmla="*/ 584775 h 584775"/>
              <a:gd name="connsiteX33" fmla="*/ 8737600 w 12192000"/>
              <a:gd name="connsiteY33" fmla="*/ 584775 h 584775"/>
              <a:gd name="connsiteX34" fmla="*/ 8157029 w 12192000"/>
              <a:gd name="connsiteY34" fmla="*/ 584775 h 584775"/>
              <a:gd name="connsiteX35" fmla="*/ 7698377 w 12192000"/>
              <a:gd name="connsiteY35" fmla="*/ 584775 h 584775"/>
              <a:gd name="connsiteX36" fmla="*/ 6995886 w 12192000"/>
              <a:gd name="connsiteY36" fmla="*/ 584775 h 584775"/>
              <a:gd name="connsiteX37" fmla="*/ 6415314 w 12192000"/>
              <a:gd name="connsiteY37" fmla="*/ 584775 h 584775"/>
              <a:gd name="connsiteX38" fmla="*/ 6200503 w 12192000"/>
              <a:gd name="connsiteY38" fmla="*/ 584775 h 584775"/>
              <a:gd name="connsiteX39" fmla="*/ 5619931 w 12192000"/>
              <a:gd name="connsiteY39" fmla="*/ 584775 h 584775"/>
              <a:gd name="connsiteX40" fmla="*/ 5405120 w 12192000"/>
              <a:gd name="connsiteY40" fmla="*/ 584775 h 584775"/>
              <a:gd name="connsiteX41" fmla="*/ 4580709 w 12192000"/>
              <a:gd name="connsiteY41" fmla="*/ 584775 h 584775"/>
              <a:gd name="connsiteX42" fmla="*/ 3756297 w 12192000"/>
              <a:gd name="connsiteY42" fmla="*/ 584775 h 584775"/>
              <a:gd name="connsiteX43" fmla="*/ 3541486 w 12192000"/>
              <a:gd name="connsiteY43" fmla="*/ 584775 h 584775"/>
              <a:gd name="connsiteX44" fmla="*/ 3082834 w 12192000"/>
              <a:gd name="connsiteY44" fmla="*/ 584775 h 584775"/>
              <a:gd name="connsiteX45" fmla="*/ 2746103 w 12192000"/>
              <a:gd name="connsiteY45" fmla="*/ 584775 h 584775"/>
              <a:gd name="connsiteX46" fmla="*/ 2043611 w 12192000"/>
              <a:gd name="connsiteY46" fmla="*/ 584775 h 584775"/>
              <a:gd name="connsiteX47" fmla="*/ 1584960 w 12192000"/>
              <a:gd name="connsiteY47" fmla="*/ 584775 h 584775"/>
              <a:gd name="connsiteX48" fmla="*/ 882469 w 12192000"/>
              <a:gd name="connsiteY48" fmla="*/ 584775 h 584775"/>
              <a:gd name="connsiteX49" fmla="*/ 0 w 12192000"/>
              <a:gd name="connsiteY49" fmla="*/ 584775 h 584775"/>
              <a:gd name="connsiteX50" fmla="*/ 0 w 12192000"/>
              <a:gd name="connsiteY50"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84775" fill="none" extrusionOk="0">
                <a:moveTo>
                  <a:pt x="0" y="0"/>
                </a:moveTo>
                <a:cubicBezTo>
                  <a:pt x="55609" y="-12510"/>
                  <a:pt x="116889" y="23967"/>
                  <a:pt x="214811" y="0"/>
                </a:cubicBezTo>
                <a:cubicBezTo>
                  <a:pt x="312733" y="-23967"/>
                  <a:pt x="376597" y="842"/>
                  <a:pt x="429623" y="0"/>
                </a:cubicBezTo>
                <a:cubicBezTo>
                  <a:pt x="482649" y="-842"/>
                  <a:pt x="675423" y="34848"/>
                  <a:pt x="766354" y="0"/>
                </a:cubicBezTo>
                <a:cubicBezTo>
                  <a:pt x="857285" y="-34848"/>
                  <a:pt x="1119291" y="21507"/>
                  <a:pt x="1468846" y="0"/>
                </a:cubicBezTo>
                <a:cubicBezTo>
                  <a:pt x="1818401" y="-21507"/>
                  <a:pt x="1652706" y="11036"/>
                  <a:pt x="1805577" y="0"/>
                </a:cubicBezTo>
                <a:cubicBezTo>
                  <a:pt x="1958448" y="-11036"/>
                  <a:pt x="2192486" y="10953"/>
                  <a:pt x="2508069" y="0"/>
                </a:cubicBezTo>
                <a:cubicBezTo>
                  <a:pt x="2823652" y="-10953"/>
                  <a:pt x="2845144" y="38169"/>
                  <a:pt x="2966720" y="0"/>
                </a:cubicBezTo>
                <a:cubicBezTo>
                  <a:pt x="3088296" y="-38169"/>
                  <a:pt x="3522370" y="4946"/>
                  <a:pt x="3669211" y="0"/>
                </a:cubicBezTo>
                <a:cubicBezTo>
                  <a:pt x="3816052" y="-4946"/>
                  <a:pt x="3800949" y="2040"/>
                  <a:pt x="3884023" y="0"/>
                </a:cubicBezTo>
                <a:cubicBezTo>
                  <a:pt x="3967097" y="-2040"/>
                  <a:pt x="4416323" y="90784"/>
                  <a:pt x="4708434" y="0"/>
                </a:cubicBezTo>
                <a:cubicBezTo>
                  <a:pt x="5000545" y="-90784"/>
                  <a:pt x="5133073" y="28498"/>
                  <a:pt x="5410926" y="0"/>
                </a:cubicBezTo>
                <a:cubicBezTo>
                  <a:pt x="5688779" y="-28498"/>
                  <a:pt x="5610265" y="9417"/>
                  <a:pt x="5747657" y="0"/>
                </a:cubicBezTo>
                <a:cubicBezTo>
                  <a:pt x="5885049" y="-9417"/>
                  <a:pt x="6286638" y="17008"/>
                  <a:pt x="6572069" y="0"/>
                </a:cubicBezTo>
                <a:cubicBezTo>
                  <a:pt x="6857500" y="-17008"/>
                  <a:pt x="6888767" y="27706"/>
                  <a:pt x="7030720" y="0"/>
                </a:cubicBezTo>
                <a:cubicBezTo>
                  <a:pt x="7172673" y="-27706"/>
                  <a:pt x="7446450" y="14693"/>
                  <a:pt x="7611291" y="0"/>
                </a:cubicBezTo>
                <a:cubicBezTo>
                  <a:pt x="7776132" y="-14693"/>
                  <a:pt x="7769372" y="25425"/>
                  <a:pt x="7826103" y="0"/>
                </a:cubicBezTo>
                <a:cubicBezTo>
                  <a:pt x="7882834" y="-25425"/>
                  <a:pt x="8271401" y="20338"/>
                  <a:pt x="8528594" y="0"/>
                </a:cubicBezTo>
                <a:cubicBezTo>
                  <a:pt x="8785787" y="-20338"/>
                  <a:pt x="8654376" y="2537"/>
                  <a:pt x="8743406" y="0"/>
                </a:cubicBezTo>
                <a:cubicBezTo>
                  <a:pt x="8832436" y="-2537"/>
                  <a:pt x="9394102" y="57194"/>
                  <a:pt x="9567817" y="0"/>
                </a:cubicBezTo>
                <a:cubicBezTo>
                  <a:pt x="9741532" y="-57194"/>
                  <a:pt x="9963764" y="63149"/>
                  <a:pt x="10270309" y="0"/>
                </a:cubicBezTo>
                <a:cubicBezTo>
                  <a:pt x="10576854" y="-63149"/>
                  <a:pt x="10485514" y="31750"/>
                  <a:pt x="10607040" y="0"/>
                </a:cubicBezTo>
                <a:cubicBezTo>
                  <a:pt x="10728566" y="-31750"/>
                  <a:pt x="10882269" y="1837"/>
                  <a:pt x="11065691" y="0"/>
                </a:cubicBezTo>
                <a:cubicBezTo>
                  <a:pt x="11249113" y="-1837"/>
                  <a:pt x="11203405" y="17347"/>
                  <a:pt x="11280503" y="0"/>
                </a:cubicBezTo>
                <a:cubicBezTo>
                  <a:pt x="11357601" y="-17347"/>
                  <a:pt x="11411526" y="10328"/>
                  <a:pt x="11495314" y="0"/>
                </a:cubicBezTo>
                <a:cubicBezTo>
                  <a:pt x="11579102" y="-10328"/>
                  <a:pt x="11989941" y="37069"/>
                  <a:pt x="12192000" y="0"/>
                </a:cubicBezTo>
                <a:cubicBezTo>
                  <a:pt x="12216923" y="235864"/>
                  <a:pt x="12173952" y="398606"/>
                  <a:pt x="12192000" y="584775"/>
                </a:cubicBezTo>
                <a:cubicBezTo>
                  <a:pt x="12100524" y="625153"/>
                  <a:pt x="12012211" y="557154"/>
                  <a:pt x="11855269" y="584775"/>
                </a:cubicBezTo>
                <a:cubicBezTo>
                  <a:pt x="11698327" y="612396"/>
                  <a:pt x="11537096" y="552041"/>
                  <a:pt x="11396617" y="584775"/>
                </a:cubicBezTo>
                <a:cubicBezTo>
                  <a:pt x="11256138" y="617509"/>
                  <a:pt x="11103241" y="578214"/>
                  <a:pt x="10937966" y="584775"/>
                </a:cubicBezTo>
                <a:cubicBezTo>
                  <a:pt x="10772691" y="591336"/>
                  <a:pt x="10805519" y="565568"/>
                  <a:pt x="10723154" y="584775"/>
                </a:cubicBezTo>
                <a:cubicBezTo>
                  <a:pt x="10640789" y="603982"/>
                  <a:pt x="10352398" y="519023"/>
                  <a:pt x="10020663" y="584775"/>
                </a:cubicBezTo>
                <a:cubicBezTo>
                  <a:pt x="9688928" y="650527"/>
                  <a:pt x="9502474" y="575791"/>
                  <a:pt x="9318171" y="584775"/>
                </a:cubicBezTo>
                <a:cubicBezTo>
                  <a:pt x="9133868" y="593759"/>
                  <a:pt x="9003090" y="567701"/>
                  <a:pt x="8737600" y="584775"/>
                </a:cubicBezTo>
                <a:cubicBezTo>
                  <a:pt x="8472110" y="601849"/>
                  <a:pt x="8355384" y="553441"/>
                  <a:pt x="8157029" y="584775"/>
                </a:cubicBezTo>
                <a:cubicBezTo>
                  <a:pt x="7958674" y="616109"/>
                  <a:pt x="7872718" y="562101"/>
                  <a:pt x="7698377" y="584775"/>
                </a:cubicBezTo>
                <a:cubicBezTo>
                  <a:pt x="7524036" y="607449"/>
                  <a:pt x="7315675" y="522997"/>
                  <a:pt x="6995886" y="584775"/>
                </a:cubicBezTo>
                <a:cubicBezTo>
                  <a:pt x="6676097" y="646553"/>
                  <a:pt x="6578431" y="536692"/>
                  <a:pt x="6415314" y="584775"/>
                </a:cubicBezTo>
                <a:cubicBezTo>
                  <a:pt x="6252197" y="632858"/>
                  <a:pt x="6264588" y="581080"/>
                  <a:pt x="6200503" y="584775"/>
                </a:cubicBezTo>
                <a:cubicBezTo>
                  <a:pt x="6136418" y="588470"/>
                  <a:pt x="5896971" y="518476"/>
                  <a:pt x="5619931" y="584775"/>
                </a:cubicBezTo>
                <a:cubicBezTo>
                  <a:pt x="5342891" y="651074"/>
                  <a:pt x="5502460" y="571581"/>
                  <a:pt x="5405120" y="584775"/>
                </a:cubicBezTo>
                <a:cubicBezTo>
                  <a:pt x="5307780" y="597969"/>
                  <a:pt x="4762985" y="568637"/>
                  <a:pt x="4580709" y="584775"/>
                </a:cubicBezTo>
                <a:cubicBezTo>
                  <a:pt x="4398433" y="600913"/>
                  <a:pt x="4062970" y="542197"/>
                  <a:pt x="3756297" y="584775"/>
                </a:cubicBezTo>
                <a:cubicBezTo>
                  <a:pt x="3449624" y="627353"/>
                  <a:pt x="3644138" y="566991"/>
                  <a:pt x="3541486" y="584775"/>
                </a:cubicBezTo>
                <a:cubicBezTo>
                  <a:pt x="3438834" y="602559"/>
                  <a:pt x="3233049" y="548042"/>
                  <a:pt x="3082834" y="584775"/>
                </a:cubicBezTo>
                <a:cubicBezTo>
                  <a:pt x="2932619" y="621508"/>
                  <a:pt x="2902019" y="557491"/>
                  <a:pt x="2746103" y="584775"/>
                </a:cubicBezTo>
                <a:cubicBezTo>
                  <a:pt x="2590187" y="612059"/>
                  <a:pt x="2287416" y="521683"/>
                  <a:pt x="2043611" y="584775"/>
                </a:cubicBezTo>
                <a:cubicBezTo>
                  <a:pt x="1799806" y="647867"/>
                  <a:pt x="1743625" y="547406"/>
                  <a:pt x="1584960" y="584775"/>
                </a:cubicBezTo>
                <a:cubicBezTo>
                  <a:pt x="1426295" y="622144"/>
                  <a:pt x="1101666" y="505620"/>
                  <a:pt x="882469" y="584775"/>
                </a:cubicBezTo>
                <a:cubicBezTo>
                  <a:pt x="663272" y="663930"/>
                  <a:pt x="402560" y="557629"/>
                  <a:pt x="0" y="584775"/>
                </a:cubicBezTo>
                <a:cubicBezTo>
                  <a:pt x="-984" y="304449"/>
                  <a:pt x="22448" y="214742"/>
                  <a:pt x="0" y="0"/>
                </a:cubicBezTo>
                <a:close/>
              </a:path>
              <a:path w="12192000" h="584775" stroke="0" extrusionOk="0">
                <a:moveTo>
                  <a:pt x="0" y="0"/>
                </a:moveTo>
                <a:cubicBezTo>
                  <a:pt x="249324" y="-53940"/>
                  <a:pt x="297273" y="10188"/>
                  <a:pt x="580571" y="0"/>
                </a:cubicBezTo>
                <a:cubicBezTo>
                  <a:pt x="863869" y="-10188"/>
                  <a:pt x="720646" y="19510"/>
                  <a:pt x="795383" y="0"/>
                </a:cubicBezTo>
                <a:cubicBezTo>
                  <a:pt x="870120" y="-19510"/>
                  <a:pt x="912284" y="5566"/>
                  <a:pt x="1010194" y="0"/>
                </a:cubicBezTo>
                <a:cubicBezTo>
                  <a:pt x="1108104" y="-5566"/>
                  <a:pt x="1394759" y="39602"/>
                  <a:pt x="1712686" y="0"/>
                </a:cubicBezTo>
                <a:cubicBezTo>
                  <a:pt x="2030613" y="-39602"/>
                  <a:pt x="2151358" y="24426"/>
                  <a:pt x="2537097" y="0"/>
                </a:cubicBezTo>
                <a:cubicBezTo>
                  <a:pt x="2922836" y="-24426"/>
                  <a:pt x="2795357" y="15280"/>
                  <a:pt x="2873829" y="0"/>
                </a:cubicBezTo>
                <a:cubicBezTo>
                  <a:pt x="2952301" y="-15280"/>
                  <a:pt x="3027302" y="16209"/>
                  <a:pt x="3088640" y="0"/>
                </a:cubicBezTo>
                <a:cubicBezTo>
                  <a:pt x="3149978" y="-16209"/>
                  <a:pt x="3236229" y="3837"/>
                  <a:pt x="3303451" y="0"/>
                </a:cubicBezTo>
                <a:cubicBezTo>
                  <a:pt x="3370673" y="-3837"/>
                  <a:pt x="3764550" y="36056"/>
                  <a:pt x="3884023" y="0"/>
                </a:cubicBezTo>
                <a:cubicBezTo>
                  <a:pt x="4003496" y="-36056"/>
                  <a:pt x="4170506" y="5054"/>
                  <a:pt x="4342674" y="0"/>
                </a:cubicBezTo>
                <a:cubicBezTo>
                  <a:pt x="4514842" y="-5054"/>
                  <a:pt x="4987506" y="77780"/>
                  <a:pt x="5167086" y="0"/>
                </a:cubicBezTo>
                <a:cubicBezTo>
                  <a:pt x="5346666" y="-77780"/>
                  <a:pt x="5293636" y="7445"/>
                  <a:pt x="5381897" y="0"/>
                </a:cubicBezTo>
                <a:cubicBezTo>
                  <a:pt x="5470158" y="-7445"/>
                  <a:pt x="6033944" y="75476"/>
                  <a:pt x="6206309" y="0"/>
                </a:cubicBezTo>
                <a:cubicBezTo>
                  <a:pt x="6378674" y="-75476"/>
                  <a:pt x="6512724" y="59620"/>
                  <a:pt x="6786880" y="0"/>
                </a:cubicBezTo>
                <a:cubicBezTo>
                  <a:pt x="7061036" y="-59620"/>
                  <a:pt x="7230730" y="62295"/>
                  <a:pt x="7367451" y="0"/>
                </a:cubicBezTo>
                <a:cubicBezTo>
                  <a:pt x="7504172" y="-62295"/>
                  <a:pt x="7612849" y="46426"/>
                  <a:pt x="7826103" y="0"/>
                </a:cubicBezTo>
                <a:cubicBezTo>
                  <a:pt x="8039357" y="-46426"/>
                  <a:pt x="8084153" y="261"/>
                  <a:pt x="8162834" y="0"/>
                </a:cubicBezTo>
                <a:cubicBezTo>
                  <a:pt x="8241515" y="-261"/>
                  <a:pt x="8437807" y="2794"/>
                  <a:pt x="8621486" y="0"/>
                </a:cubicBezTo>
                <a:cubicBezTo>
                  <a:pt x="8805165" y="-2794"/>
                  <a:pt x="9211798" y="29936"/>
                  <a:pt x="9445897" y="0"/>
                </a:cubicBezTo>
                <a:cubicBezTo>
                  <a:pt x="9679996" y="-29936"/>
                  <a:pt x="9913978" y="21329"/>
                  <a:pt x="10148389" y="0"/>
                </a:cubicBezTo>
                <a:cubicBezTo>
                  <a:pt x="10382800" y="-21329"/>
                  <a:pt x="10718347" y="1637"/>
                  <a:pt x="10972800" y="0"/>
                </a:cubicBezTo>
                <a:cubicBezTo>
                  <a:pt x="11227253" y="-1637"/>
                  <a:pt x="11349828" y="47547"/>
                  <a:pt x="11553371" y="0"/>
                </a:cubicBezTo>
                <a:cubicBezTo>
                  <a:pt x="11756914" y="-47547"/>
                  <a:pt x="11991737" y="30273"/>
                  <a:pt x="12192000" y="0"/>
                </a:cubicBezTo>
                <a:cubicBezTo>
                  <a:pt x="12201255" y="284964"/>
                  <a:pt x="12186235" y="318362"/>
                  <a:pt x="12192000" y="584775"/>
                </a:cubicBezTo>
                <a:cubicBezTo>
                  <a:pt x="12101657" y="602913"/>
                  <a:pt x="11972093" y="564575"/>
                  <a:pt x="11855269" y="584775"/>
                </a:cubicBezTo>
                <a:cubicBezTo>
                  <a:pt x="11738445" y="604975"/>
                  <a:pt x="11383013" y="517856"/>
                  <a:pt x="11152777" y="584775"/>
                </a:cubicBezTo>
                <a:cubicBezTo>
                  <a:pt x="10922541" y="651694"/>
                  <a:pt x="10606983" y="578036"/>
                  <a:pt x="10328366" y="584775"/>
                </a:cubicBezTo>
                <a:cubicBezTo>
                  <a:pt x="10049749" y="591514"/>
                  <a:pt x="10206557" y="569618"/>
                  <a:pt x="10113554" y="584775"/>
                </a:cubicBezTo>
                <a:cubicBezTo>
                  <a:pt x="10020551" y="599932"/>
                  <a:pt x="9787190" y="558969"/>
                  <a:pt x="9654903" y="584775"/>
                </a:cubicBezTo>
                <a:cubicBezTo>
                  <a:pt x="9522616" y="610581"/>
                  <a:pt x="9450967" y="565792"/>
                  <a:pt x="9318171" y="584775"/>
                </a:cubicBezTo>
                <a:cubicBezTo>
                  <a:pt x="9185375" y="603758"/>
                  <a:pt x="9175018" y="580873"/>
                  <a:pt x="9103360" y="584775"/>
                </a:cubicBezTo>
                <a:cubicBezTo>
                  <a:pt x="9031702" y="588677"/>
                  <a:pt x="8898995" y="557416"/>
                  <a:pt x="8766629" y="584775"/>
                </a:cubicBezTo>
                <a:cubicBezTo>
                  <a:pt x="8634263" y="612134"/>
                  <a:pt x="8311918" y="579231"/>
                  <a:pt x="8064137" y="584775"/>
                </a:cubicBezTo>
                <a:cubicBezTo>
                  <a:pt x="7816356" y="590319"/>
                  <a:pt x="7809920" y="545819"/>
                  <a:pt x="7727406" y="584775"/>
                </a:cubicBezTo>
                <a:cubicBezTo>
                  <a:pt x="7644892" y="623731"/>
                  <a:pt x="7504314" y="565031"/>
                  <a:pt x="7390674" y="584775"/>
                </a:cubicBezTo>
                <a:cubicBezTo>
                  <a:pt x="7277034" y="604519"/>
                  <a:pt x="7010747" y="568720"/>
                  <a:pt x="6688183" y="584775"/>
                </a:cubicBezTo>
                <a:cubicBezTo>
                  <a:pt x="6365619" y="600830"/>
                  <a:pt x="6035651" y="498930"/>
                  <a:pt x="5863771" y="584775"/>
                </a:cubicBezTo>
                <a:cubicBezTo>
                  <a:pt x="5691891" y="670620"/>
                  <a:pt x="5347653" y="505917"/>
                  <a:pt x="5039360" y="584775"/>
                </a:cubicBezTo>
                <a:cubicBezTo>
                  <a:pt x="4731067" y="663633"/>
                  <a:pt x="4608333" y="568960"/>
                  <a:pt x="4458789" y="584775"/>
                </a:cubicBezTo>
                <a:cubicBezTo>
                  <a:pt x="4309245" y="600590"/>
                  <a:pt x="3978125" y="572518"/>
                  <a:pt x="3756297" y="584775"/>
                </a:cubicBezTo>
                <a:cubicBezTo>
                  <a:pt x="3534469" y="597032"/>
                  <a:pt x="3575836" y="547292"/>
                  <a:pt x="3419566" y="584775"/>
                </a:cubicBezTo>
                <a:cubicBezTo>
                  <a:pt x="3263296" y="622258"/>
                  <a:pt x="2896301" y="549554"/>
                  <a:pt x="2595154" y="584775"/>
                </a:cubicBezTo>
                <a:cubicBezTo>
                  <a:pt x="2294007" y="619996"/>
                  <a:pt x="2465947" y="574876"/>
                  <a:pt x="2380343" y="584775"/>
                </a:cubicBezTo>
                <a:cubicBezTo>
                  <a:pt x="2294739" y="594674"/>
                  <a:pt x="2011036" y="520878"/>
                  <a:pt x="1677851" y="584775"/>
                </a:cubicBezTo>
                <a:cubicBezTo>
                  <a:pt x="1344666" y="648672"/>
                  <a:pt x="1435611" y="556618"/>
                  <a:pt x="1341120" y="584775"/>
                </a:cubicBezTo>
                <a:cubicBezTo>
                  <a:pt x="1246629" y="612932"/>
                  <a:pt x="1097379" y="552691"/>
                  <a:pt x="1004389" y="584775"/>
                </a:cubicBezTo>
                <a:cubicBezTo>
                  <a:pt x="911399" y="616859"/>
                  <a:pt x="378681" y="472360"/>
                  <a:pt x="0" y="584775"/>
                </a:cubicBezTo>
                <a:cubicBezTo>
                  <a:pt x="-20139" y="440617"/>
                  <a:pt x="28025" y="286105"/>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3799425341">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免疫抑制の影響：いきなりステージ４で原発癌は不明</a:t>
            </a:r>
            <a:endParaRPr lang="en-US" altLang="ja-JP" sz="3200" b="1" dirty="0">
              <a:latin typeface="Maiandra GD" panose="020E0502030308020204" pitchFamily="34" charset="0"/>
              <a:ea typeface="HG丸ｺﾞｼｯｸM-PRO" panose="020F0600000000000000" pitchFamily="50" charset="-128"/>
            </a:endParaRPr>
          </a:p>
        </p:txBody>
      </p:sp>
    </p:spTree>
    <p:extLst>
      <p:ext uri="{BB962C8B-B14F-4D97-AF65-F5344CB8AC3E}">
        <p14:creationId xmlns:p14="http://schemas.microsoft.com/office/powerpoint/2010/main" val="2757732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5923946-C3F2-AEC0-C8E0-6C72E31A6CA6}"/>
              </a:ext>
            </a:extLst>
          </p:cNvPr>
          <p:cNvSpPr txBox="1"/>
          <p:nvPr/>
        </p:nvSpPr>
        <p:spPr>
          <a:xfrm>
            <a:off x="10" y="46177"/>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766354 w 12192000"/>
              <a:gd name="connsiteY3" fmla="*/ 0 h 584775"/>
              <a:gd name="connsiteX4" fmla="*/ 1468846 w 12192000"/>
              <a:gd name="connsiteY4" fmla="*/ 0 h 584775"/>
              <a:gd name="connsiteX5" fmla="*/ 1805577 w 12192000"/>
              <a:gd name="connsiteY5" fmla="*/ 0 h 584775"/>
              <a:gd name="connsiteX6" fmla="*/ 2508069 w 12192000"/>
              <a:gd name="connsiteY6" fmla="*/ 0 h 584775"/>
              <a:gd name="connsiteX7" fmla="*/ 2966720 w 12192000"/>
              <a:gd name="connsiteY7" fmla="*/ 0 h 584775"/>
              <a:gd name="connsiteX8" fmla="*/ 3669211 w 12192000"/>
              <a:gd name="connsiteY8" fmla="*/ 0 h 584775"/>
              <a:gd name="connsiteX9" fmla="*/ 3884023 w 12192000"/>
              <a:gd name="connsiteY9" fmla="*/ 0 h 584775"/>
              <a:gd name="connsiteX10" fmla="*/ 4708434 w 12192000"/>
              <a:gd name="connsiteY10" fmla="*/ 0 h 584775"/>
              <a:gd name="connsiteX11" fmla="*/ 5410926 w 12192000"/>
              <a:gd name="connsiteY11" fmla="*/ 0 h 584775"/>
              <a:gd name="connsiteX12" fmla="*/ 5747657 w 12192000"/>
              <a:gd name="connsiteY12" fmla="*/ 0 h 584775"/>
              <a:gd name="connsiteX13" fmla="*/ 6572069 w 12192000"/>
              <a:gd name="connsiteY13" fmla="*/ 0 h 584775"/>
              <a:gd name="connsiteX14" fmla="*/ 7030720 w 12192000"/>
              <a:gd name="connsiteY14" fmla="*/ 0 h 584775"/>
              <a:gd name="connsiteX15" fmla="*/ 7611291 w 12192000"/>
              <a:gd name="connsiteY15" fmla="*/ 0 h 584775"/>
              <a:gd name="connsiteX16" fmla="*/ 7826103 w 12192000"/>
              <a:gd name="connsiteY16" fmla="*/ 0 h 584775"/>
              <a:gd name="connsiteX17" fmla="*/ 8528594 w 12192000"/>
              <a:gd name="connsiteY17" fmla="*/ 0 h 584775"/>
              <a:gd name="connsiteX18" fmla="*/ 8743406 w 12192000"/>
              <a:gd name="connsiteY18" fmla="*/ 0 h 584775"/>
              <a:gd name="connsiteX19" fmla="*/ 9567817 w 12192000"/>
              <a:gd name="connsiteY19" fmla="*/ 0 h 584775"/>
              <a:gd name="connsiteX20" fmla="*/ 10270309 w 12192000"/>
              <a:gd name="connsiteY20" fmla="*/ 0 h 584775"/>
              <a:gd name="connsiteX21" fmla="*/ 10607040 w 12192000"/>
              <a:gd name="connsiteY21" fmla="*/ 0 h 584775"/>
              <a:gd name="connsiteX22" fmla="*/ 11065691 w 12192000"/>
              <a:gd name="connsiteY22" fmla="*/ 0 h 584775"/>
              <a:gd name="connsiteX23" fmla="*/ 11280503 w 12192000"/>
              <a:gd name="connsiteY23" fmla="*/ 0 h 584775"/>
              <a:gd name="connsiteX24" fmla="*/ 11495314 w 12192000"/>
              <a:gd name="connsiteY24" fmla="*/ 0 h 584775"/>
              <a:gd name="connsiteX25" fmla="*/ 12192000 w 12192000"/>
              <a:gd name="connsiteY25" fmla="*/ 0 h 584775"/>
              <a:gd name="connsiteX26" fmla="*/ 12192000 w 12192000"/>
              <a:gd name="connsiteY26" fmla="*/ 584775 h 584775"/>
              <a:gd name="connsiteX27" fmla="*/ 11855269 w 12192000"/>
              <a:gd name="connsiteY27" fmla="*/ 584775 h 584775"/>
              <a:gd name="connsiteX28" fmla="*/ 11396617 w 12192000"/>
              <a:gd name="connsiteY28" fmla="*/ 584775 h 584775"/>
              <a:gd name="connsiteX29" fmla="*/ 10937966 w 12192000"/>
              <a:gd name="connsiteY29" fmla="*/ 584775 h 584775"/>
              <a:gd name="connsiteX30" fmla="*/ 10723154 w 12192000"/>
              <a:gd name="connsiteY30" fmla="*/ 584775 h 584775"/>
              <a:gd name="connsiteX31" fmla="*/ 10020663 w 12192000"/>
              <a:gd name="connsiteY31" fmla="*/ 584775 h 584775"/>
              <a:gd name="connsiteX32" fmla="*/ 9318171 w 12192000"/>
              <a:gd name="connsiteY32" fmla="*/ 584775 h 584775"/>
              <a:gd name="connsiteX33" fmla="*/ 8737600 w 12192000"/>
              <a:gd name="connsiteY33" fmla="*/ 584775 h 584775"/>
              <a:gd name="connsiteX34" fmla="*/ 8157029 w 12192000"/>
              <a:gd name="connsiteY34" fmla="*/ 584775 h 584775"/>
              <a:gd name="connsiteX35" fmla="*/ 7698377 w 12192000"/>
              <a:gd name="connsiteY35" fmla="*/ 584775 h 584775"/>
              <a:gd name="connsiteX36" fmla="*/ 6995886 w 12192000"/>
              <a:gd name="connsiteY36" fmla="*/ 584775 h 584775"/>
              <a:gd name="connsiteX37" fmla="*/ 6415314 w 12192000"/>
              <a:gd name="connsiteY37" fmla="*/ 584775 h 584775"/>
              <a:gd name="connsiteX38" fmla="*/ 6200503 w 12192000"/>
              <a:gd name="connsiteY38" fmla="*/ 584775 h 584775"/>
              <a:gd name="connsiteX39" fmla="*/ 5619931 w 12192000"/>
              <a:gd name="connsiteY39" fmla="*/ 584775 h 584775"/>
              <a:gd name="connsiteX40" fmla="*/ 5405120 w 12192000"/>
              <a:gd name="connsiteY40" fmla="*/ 584775 h 584775"/>
              <a:gd name="connsiteX41" fmla="*/ 4580709 w 12192000"/>
              <a:gd name="connsiteY41" fmla="*/ 584775 h 584775"/>
              <a:gd name="connsiteX42" fmla="*/ 3756297 w 12192000"/>
              <a:gd name="connsiteY42" fmla="*/ 584775 h 584775"/>
              <a:gd name="connsiteX43" fmla="*/ 3541486 w 12192000"/>
              <a:gd name="connsiteY43" fmla="*/ 584775 h 584775"/>
              <a:gd name="connsiteX44" fmla="*/ 3082834 w 12192000"/>
              <a:gd name="connsiteY44" fmla="*/ 584775 h 584775"/>
              <a:gd name="connsiteX45" fmla="*/ 2746103 w 12192000"/>
              <a:gd name="connsiteY45" fmla="*/ 584775 h 584775"/>
              <a:gd name="connsiteX46" fmla="*/ 2043611 w 12192000"/>
              <a:gd name="connsiteY46" fmla="*/ 584775 h 584775"/>
              <a:gd name="connsiteX47" fmla="*/ 1584960 w 12192000"/>
              <a:gd name="connsiteY47" fmla="*/ 584775 h 584775"/>
              <a:gd name="connsiteX48" fmla="*/ 882469 w 12192000"/>
              <a:gd name="connsiteY48" fmla="*/ 584775 h 584775"/>
              <a:gd name="connsiteX49" fmla="*/ 0 w 12192000"/>
              <a:gd name="connsiteY49" fmla="*/ 584775 h 584775"/>
              <a:gd name="connsiteX50" fmla="*/ 0 w 12192000"/>
              <a:gd name="connsiteY50"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584775" fill="none" extrusionOk="0">
                <a:moveTo>
                  <a:pt x="0" y="0"/>
                </a:moveTo>
                <a:cubicBezTo>
                  <a:pt x="55609" y="-12510"/>
                  <a:pt x="116889" y="23967"/>
                  <a:pt x="214811" y="0"/>
                </a:cubicBezTo>
                <a:cubicBezTo>
                  <a:pt x="312733" y="-23967"/>
                  <a:pt x="376597" y="842"/>
                  <a:pt x="429623" y="0"/>
                </a:cubicBezTo>
                <a:cubicBezTo>
                  <a:pt x="482649" y="-842"/>
                  <a:pt x="675423" y="34848"/>
                  <a:pt x="766354" y="0"/>
                </a:cubicBezTo>
                <a:cubicBezTo>
                  <a:pt x="857285" y="-34848"/>
                  <a:pt x="1119291" y="21507"/>
                  <a:pt x="1468846" y="0"/>
                </a:cubicBezTo>
                <a:cubicBezTo>
                  <a:pt x="1818401" y="-21507"/>
                  <a:pt x="1652706" y="11036"/>
                  <a:pt x="1805577" y="0"/>
                </a:cubicBezTo>
                <a:cubicBezTo>
                  <a:pt x="1958448" y="-11036"/>
                  <a:pt x="2192486" y="10953"/>
                  <a:pt x="2508069" y="0"/>
                </a:cubicBezTo>
                <a:cubicBezTo>
                  <a:pt x="2823652" y="-10953"/>
                  <a:pt x="2845144" y="38169"/>
                  <a:pt x="2966720" y="0"/>
                </a:cubicBezTo>
                <a:cubicBezTo>
                  <a:pt x="3088296" y="-38169"/>
                  <a:pt x="3522370" y="4946"/>
                  <a:pt x="3669211" y="0"/>
                </a:cubicBezTo>
                <a:cubicBezTo>
                  <a:pt x="3816052" y="-4946"/>
                  <a:pt x="3800949" y="2040"/>
                  <a:pt x="3884023" y="0"/>
                </a:cubicBezTo>
                <a:cubicBezTo>
                  <a:pt x="3967097" y="-2040"/>
                  <a:pt x="4416323" y="90784"/>
                  <a:pt x="4708434" y="0"/>
                </a:cubicBezTo>
                <a:cubicBezTo>
                  <a:pt x="5000545" y="-90784"/>
                  <a:pt x="5133073" y="28498"/>
                  <a:pt x="5410926" y="0"/>
                </a:cubicBezTo>
                <a:cubicBezTo>
                  <a:pt x="5688779" y="-28498"/>
                  <a:pt x="5610265" y="9417"/>
                  <a:pt x="5747657" y="0"/>
                </a:cubicBezTo>
                <a:cubicBezTo>
                  <a:pt x="5885049" y="-9417"/>
                  <a:pt x="6286638" y="17008"/>
                  <a:pt x="6572069" y="0"/>
                </a:cubicBezTo>
                <a:cubicBezTo>
                  <a:pt x="6857500" y="-17008"/>
                  <a:pt x="6888767" y="27706"/>
                  <a:pt x="7030720" y="0"/>
                </a:cubicBezTo>
                <a:cubicBezTo>
                  <a:pt x="7172673" y="-27706"/>
                  <a:pt x="7446450" y="14693"/>
                  <a:pt x="7611291" y="0"/>
                </a:cubicBezTo>
                <a:cubicBezTo>
                  <a:pt x="7776132" y="-14693"/>
                  <a:pt x="7769372" y="25425"/>
                  <a:pt x="7826103" y="0"/>
                </a:cubicBezTo>
                <a:cubicBezTo>
                  <a:pt x="7882834" y="-25425"/>
                  <a:pt x="8271401" y="20338"/>
                  <a:pt x="8528594" y="0"/>
                </a:cubicBezTo>
                <a:cubicBezTo>
                  <a:pt x="8785787" y="-20338"/>
                  <a:pt x="8654376" y="2537"/>
                  <a:pt x="8743406" y="0"/>
                </a:cubicBezTo>
                <a:cubicBezTo>
                  <a:pt x="8832436" y="-2537"/>
                  <a:pt x="9394102" y="57194"/>
                  <a:pt x="9567817" y="0"/>
                </a:cubicBezTo>
                <a:cubicBezTo>
                  <a:pt x="9741532" y="-57194"/>
                  <a:pt x="9963764" y="63149"/>
                  <a:pt x="10270309" y="0"/>
                </a:cubicBezTo>
                <a:cubicBezTo>
                  <a:pt x="10576854" y="-63149"/>
                  <a:pt x="10485514" y="31750"/>
                  <a:pt x="10607040" y="0"/>
                </a:cubicBezTo>
                <a:cubicBezTo>
                  <a:pt x="10728566" y="-31750"/>
                  <a:pt x="10882269" y="1837"/>
                  <a:pt x="11065691" y="0"/>
                </a:cubicBezTo>
                <a:cubicBezTo>
                  <a:pt x="11249113" y="-1837"/>
                  <a:pt x="11203405" y="17347"/>
                  <a:pt x="11280503" y="0"/>
                </a:cubicBezTo>
                <a:cubicBezTo>
                  <a:pt x="11357601" y="-17347"/>
                  <a:pt x="11411526" y="10328"/>
                  <a:pt x="11495314" y="0"/>
                </a:cubicBezTo>
                <a:cubicBezTo>
                  <a:pt x="11579102" y="-10328"/>
                  <a:pt x="11989941" y="37069"/>
                  <a:pt x="12192000" y="0"/>
                </a:cubicBezTo>
                <a:cubicBezTo>
                  <a:pt x="12216923" y="235864"/>
                  <a:pt x="12173952" y="398606"/>
                  <a:pt x="12192000" y="584775"/>
                </a:cubicBezTo>
                <a:cubicBezTo>
                  <a:pt x="12100524" y="625153"/>
                  <a:pt x="12012211" y="557154"/>
                  <a:pt x="11855269" y="584775"/>
                </a:cubicBezTo>
                <a:cubicBezTo>
                  <a:pt x="11698327" y="612396"/>
                  <a:pt x="11537096" y="552041"/>
                  <a:pt x="11396617" y="584775"/>
                </a:cubicBezTo>
                <a:cubicBezTo>
                  <a:pt x="11256138" y="617509"/>
                  <a:pt x="11103241" y="578214"/>
                  <a:pt x="10937966" y="584775"/>
                </a:cubicBezTo>
                <a:cubicBezTo>
                  <a:pt x="10772691" y="591336"/>
                  <a:pt x="10805519" y="565568"/>
                  <a:pt x="10723154" y="584775"/>
                </a:cubicBezTo>
                <a:cubicBezTo>
                  <a:pt x="10640789" y="603982"/>
                  <a:pt x="10352398" y="519023"/>
                  <a:pt x="10020663" y="584775"/>
                </a:cubicBezTo>
                <a:cubicBezTo>
                  <a:pt x="9688928" y="650527"/>
                  <a:pt x="9502474" y="575791"/>
                  <a:pt x="9318171" y="584775"/>
                </a:cubicBezTo>
                <a:cubicBezTo>
                  <a:pt x="9133868" y="593759"/>
                  <a:pt x="9003090" y="567701"/>
                  <a:pt x="8737600" y="584775"/>
                </a:cubicBezTo>
                <a:cubicBezTo>
                  <a:pt x="8472110" y="601849"/>
                  <a:pt x="8355384" y="553441"/>
                  <a:pt x="8157029" y="584775"/>
                </a:cubicBezTo>
                <a:cubicBezTo>
                  <a:pt x="7958674" y="616109"/>
                  <a:pt x="7872718" y="562101"/>
                  <a:pt x="7698377" y="584775"/>
                </a:cubicBezTo>
                <a:cubicBezTo>
                  <a:pt x="7524036" y="607449"/>
                  <a:pt x="7315675" y="522997"/>
                  <a:pt x="6995886" y="584775"/>
                </a:cubicBezTo>
                <a:cubicBezTo>
                  <a:pt x="6676097" y="646553"/>
                  <a:pt x="6578431" y="536692"/>
                  <a:pt x="6415314" y="584775"/>
                </a:cubicBezTo>
                <a:cubicBezTo>
                  <a:pt x="6252197" y="632858"/>
                  <a:pt x="6264588" y="581080"/>
                  <a:pt x="6200503" y="584775"/>
                </a:cubicBezTo>
                <a:cubicBezTo>
                  <a:pt x="6136418" y="588470"/>
                  <a:pt x="5896971" y="518476"/>
                  <a:pt x="5619931" y="584775"/>
                </a:cubicBezTo>
                <a:cubicBezTo>
                  <a:pt x="5342891" y="651074"/>
                  <a:pt x="5502460" y="571581"/>
                  <a:pt x="5405120" y="584775"/>
                </a:cubicBezTo>
                <a:cubicBezTo>
                  <a:pt x="5307780" y="597969"/>
                  <a:pt x="4762985" y="568637"/>
                  <a:pt x="4580709" y="584775"/>
                </a:cubicBezTo>
                <a:cubicBezTo>
                  <a:pt x="4398433" y="600913"/>
                  <a:pt x="4062970" y="542197"/>
                  <a:pt x="3756297" y="584775"/>
                </a:cubicBezTo>
                <a:cubicBezTo>
                  <a:pt x="3449624" y="627353"/>
                  <a:pt x="3644138" y="566991"/>
                  <a:pt x="3541486" y="584775"/>
                </a:cubicBezTo>
                <a:cubicBezTo>
                  <a:pt x="3438834" y="602559"/>
                  <a:pt x="3233049" y="548042"/>
                  <a:pt x="3082834" y="584775"/>
                </a:cubicBezTo>
                <a:cubicBezTo>
                  <a:pt x="2932619" y="621508"/>
                  <a:pt x="2902019" y="557491"/>
                  <a:pt x="2746103" y="584775"/>
                </a:cubicBezTo>
                <a:cubicBezTo>
                  <a:pt x="2590187" y="612059"/>
                  <a:pt x="2287416" y="521683"/>
                  <a:pt x="2043611" y="584775"/>
                </a:cubicBezTo>
                <a:cubicBezTo>
                  <a:pt x="1799806" y="647867"/>
                  <a:pt x="1743625" y="547406"/>
                  <a:pt x="1584960" y="584775"/>
                </a:cubicBezTo>
                <a:cubicBezTo>
                  <a:pt x="1426295" y="622144"/>
                  <a:pt x="1101666" y="505620"/>
                  <a:pt x="882469" y="584775"/>
                </a:cubicBezTo>
                <a:cubicBezTo>
                  <a:pt x="663272" y="663930"/>
                  <a:pt x="402560" y="557629"/>
                  <a:pt x="0" y="584775"/>
                </a:cubicBezTo>
                <a:cubicBezTo>
                  <a:pt x="-984" y="304449"/>
                  <a:pt x="22448" y="214742"/>
                  <a:pt x="0" y="0"/>
                </a:cubicBezTo>
                <a:close/>
              </a:path>
              <a:path w="12192000" h="584775" stroke="0" extrusionOk="0">
                <a:moveTo>
                  <a:pt x="0" y="0"/>
                </a:moveTo>
                <a:cubicBezTo>
                  <a:pt x="249324" y="-53940"/>
                  <a:pt x="297273" y="10188"/>
                  <a:pt x="580571" y="0"/>
                </a:cubicBezTo>
                <a:cubicBezTo>
                  <a:pt x="863869" y="-10188"/>
                  <a:pt x="720646" y="19510"/>
                  <a:pt x="795383" y="0"/>
                </a:cubicBezTo>
                <a:cubicBezTo>
                  <a:pt x="870120" y="-19510"/>
                  <a:pt x="912284" y="5566"/>
                  <a:pt x="1010194" y="0"/>
                </a:cubicBezTo>
                <a:cubicBezTo>
                  <a:pt x="1108104" y="-5566"/>
                  <a:pt x="1394759" y="39602"/>
                  <a:pt x="1712686" y="0"/>
                </a:cubicBezTo>
                <a:cubicBezTo>
                  <a:pt x="2030613" y="-39602"/>
                  <a:pt x="2151358" y="24426"/>
                  <a:pt x="2537097" y="0"/>
                </a:cubicBezTo>
                <a:cubicBezTo>
                  <a:pt x="2922836" y="-24426"/>
                  <a:pt x="2795357" y="15280"/>
                  <a:pt x="2873829" y="0"/>
                </a:cubicBezTo>
                <a:cubicBezTo>
                  <a:pt x="2952301" y="-15280"/>
                  <a:pt x="3027302" y="16209"/>
                  <a:pt x="3088640" y="0"/>
                </a:cubicBezTo>
                <a:cubicBezTo>
                  <a:pt x="3149978" y="-16209"/>
                  <a:pt x="3236229" y="3837"/>
                  <a:pt x="3303451" y="0"/>
                </a:cubicBezTo>
                <a:cubicBezTo>
                  <a:pt x="3370673" y="-3837"/>
                  <a:pt x="3764550" y="36056"/>
                  <a:pt x="3884023" y="0"/>
                </a:cubicBezTo>
                <a:cubicBezTo>
                  <a:pt x="4003496" y="-36056"/>
                  <a:pt x="4170506" y="5054"/>
                  <a:pt x="4342674" y="0"/>
                </a:cubicBezTo>
                <a:cubicBezTo>
                  <a:pt x="4514842" y="-5054"/>
                  <a:pt x="4987506" y="77780"/>
                  <a:pt x="5167086" y="0"/>
                </a:cubicBezTo>
                <a:cubicBezTo>
                  <a:pt x="5346666" y="-77780"/>
                  <a:pt x="5293636" y="7445"/>
                  <a:pt x="5381897" y="0"/>
                </a:cubicBezTo>
                <a:cubicBezTo>
                  <a:pt x="5470158" y="-7445"/>
                  <a:pt x="6033944" y="75476"/>
                  <a:pt x="6206309" y="0"/>
                </a:cubicBezTo>
                <a:cubicBezTo>
                  <a:pt x="6378674" y="-75476"/>
                  <a:pt x="6512724" y="59620"/>
                  <a:pt x="6786880" y="0"/>
                </a:cubicBezTo>
                <a:cubicBezTo>
                  <a:pt x="7061036" y="-59620"/>
                  <a:pt x="7230730" y="62295"/>
                  <a:pt x="7367451" y="0"/>
                </a:cubicBezTo>
                <a:cubicBezTo>
                  <a:pt x="7504172" y="-62295"/>
                  <a:pt x="7612849" y="46426"/>
                  <a:pt x="7826103" y="0"/>
                </a:cubicBezTo>
                <a:cubicBezTo>
                  <a:pt x="8039357" y="-46426"/>
                  <a:pt x="8084153" y="261"/>
                  <a:pt x="8162834" y="0"/>
                </a:cubicBezTo>
                <a:cubicBezTo>
                  <a:pt x="8241515" y="-261"/>
                  <a:pt x="8437807" y="2794"/>
                  <a:pt x="8621486" y="0"/>
                </a:cubicBezTo>
                <a:cubicBezTo>
                  <a:pt x="8805165" y="-2794"/>
                  <a:pt x="9211798" y="29936"/>
                  <a:pt x="9445897" y="0"/>
                </a:cubicBezTo>
                <a:cubicBezTo>
                  <a:pt x="9679996" y="-29936"/>
                  <a:pt x="9913978" y="21329"/>
                  <a:pt x="10148389" y="0"/>
                </a:cubicBezTo>
                <a:cubicBezTo>
                  <a:pt x="10382800" y="-21329"/>
                  <a:pt x="10718347" y="1637"/>
                  <a:pt x="10972800" y="0"/>
                </a:cubicBezTo>
                <a:cubicBezTo>
                  <a:pt x="11227253" y="-1637"/>
                  <a:pt x="11349828" y="47547"/>
                  <a:pt x="11553371" y="0"/>
                </a:cubicBezTo>
                <a:cubicBezTo>
                  <a:pt x="11756914" y="-47547"/>
                  <a:pt x="11991737" y="30273"/>
                  <a:pt x="12192000" y="0"/>
                </a:cubicBezTo>
                <a:cubicBezTo>
                  <a:pt x="12201255" y="284964"/>
                  <a:pt x="12186235" y="318362"/>
                  <a:pt x="12192000" y="584775"/>
                </a:cubicBezTo>
                <a:cubicBezTo>
                  <a:pt x="12101657" y="602913"/>
                  <a:pt x="11972093" y="564575"/>
                  <a:pt x="11855269" y="584775"/>
                </a:cubicBezTo>
                <a:cubicBezTo>
                  <a:pt x="11738445" y="604975"/>
                  <a:pt x="11383013" y="517856"/>
                  <a:pt x="11152777" y="584775"/>
                </a:cubicBezTo>
                <a:cubicBezTo>
                  <a:pt x="10922541" y="651694"/>
                  <a:pt x="10606983" y="578036"/>
                  <a:pt x="10328366" y="584775"/>
                </a:cubicBezTo>
                <a:cubicBezTo>
                  <a:pt x="10049749" y="591514"/>
                  <a:pt x="10206557" y="569618"/>
                  <a:pt x="10113554" y="584775"/>
                </a:cubicBezTo>
                <a:cubicBezTo>
                  <a:pt x="10020551" y="599932"/>
                  <a:pt x="9787190" y="558969"/>
                  <a:pt x="9654903" y="584775"/>
                </a:cubicBezTo>
                <a:cubicBezTo>
                  <a:pt x="9522616" y="610581"/>
                  <a:pt x="9450967" y="565792"/>
                  <a:pt x="9318171" y="584775"/>
                </a:cubicBezTo>
                <a:cubicBezTo>
                  <a:pt x="9185375" y="603758"/>
                  <a:pt x="9175018" y="580873"/>
                  <a:pt x="9103360" y="584775"/>
                </a:cubicBezTo>
                <a:cubicBezTo>
                  <a:pt x="9031702" y="588677"/>
                  <a:pt x="8898995" y="557416"/>
                  <a:pt x="8766629" y="584775"/>
                </a:cubicBezTo>
                <a:cubicBezTo>
                  <a:pt x="8634263" y="612134"/>
                  <a:pt x="8311918" y="579231"/>
                  <a:pt x="8064137" y="584775"/>
                </a:cubicBezTo>
                <a:cubicBezTo>
                  <a:pt x="7816356" y="590319"/>
                  <a:pt x="7809920" y="545819"/>
                  <a:pt x="7727406" y="584775"/>
                </a:cubicBezTo>
                <a:cubicBezTo>
                  <a:pt x="7644892" y="623731"/>
                  <a:pt x="7504314" y="565031"/>
                  <a:pt x="7390674" y="584775"/>
                </a:cubicBezTo>
                <a:cubicBezTo>
                  <a:pt x="7277034" y="604519"/>
                  <a:pt x="7010747" y="568720"/>
                  <a:pt x="6688183" y="584775"/>
                </a:cubicBezTo>
                <a:cubicBezTo>
                  <a:pt x="6365619" y="600830"/>
                  <a:pt x="6035651" y="498930"/>
                  <a:pt x="5863771" y="584775"/>
                </a:cubicBezTo>
                <a:cubicBezTo>
                  <a:pt x="5691891" y="670620"/>
                  <a:pt x="5347653" y="505917"/>
                  <a:pt x="5039360" y="584775"/>
                </a:cubicBezTo>
                <a:cubicBezTo>
                  <a:pt x="4731067" y="663633"/>
                  <a:pt x="4608333" y="568960"/>
                  <a:pt x="4458789" y="584775"/>
                </a:cubicBezTo>
                <a:cubicBezTo>
                  <a:pt x="4309245" y="600590"/>
                  <a:pt x="3978125" y="572518"/>
                  <a:pt x="3756297" y="584775"/>
                </a:cubicBezTo>
                <a:cubicBezTo>
                  <a:pt x="3534469" y="597032"/>
                  <a:pt x="3575836" y="547292"/>
                  <a:pt x="3419566" y="584775"/>
                </a:cubicBezTo>
                <a:cubicBezTo>
                  <a:pt x="3263296" y="622258"/>
                  <a:pt x="2896301" y="549554"/>
                  <a:pt x="2595154" y="584775"/>
                </a:cubicBezTo>
                <a:cubicBezTo>
                  <a:pt x="2294007" y="619996"/>
                  <a:pt x="2465947" y="574876"/>
                  <a:pt x="2380343" y="584775"/>
                </a:cubicBezTo>
                <a:cubicBezTo>
                  <a:pt x="2294739" y="594674"/>
                  <a:pt x="2011036" y="520878"/>
                  <a:pt x="1677851" y="584775"/>
                </a:cubicBezTo>
                <a:cubicBezTo>
                  <a:pt x="1344666" y="648672"/>
                  <a:pt x="1435611" y="556618"/>
                  <a:pt x="1341120" y="584775"/>
                </a:cubicBezTo>
                <a:cubicBezTo>
                  <a:pt x="1246629" y="612932"/>
                  <a:pt x="1097379" y="552691"/>
                  <a:pt x="1004389" y="584775"/>
                </a:cubicBezTo>
                <a:cubicBezTo>
                  <a:pt x="911399" y="616859"/>
                  <a:pt x="378681" y="472360"/>
                  <a:pt x="0" y="584775"/>
                </a:cubicBezTo>
                <a:cubicBezTo>
                  <a:pt x="-20139" y="440617"/>
                  <a:pt x="28025" y="286105"/>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3799425341">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免疫システム</a:t>
            </a:r>
            <a:endParaRPr lang="en-US" altLang="ja-JP" sz="3200" b="1" dirty="0">
              <a:latin typeface="Maiandra GD" panose="020E0502030308020204" pitchFamily="34" charset="0"/>
              <a:ea typeface="HG丸ｺﾞｼｯｸM-PRO" panose="020F0600000000000000" pitchFamily="50" charset="-128"/>
            </a:endParaRPr>
          </a:p>
        </p:txBody>
      </p:sp>
      <p:pic>
        <p:nvPicPr>
          <p:cNvPr id="3" name="Picture 4" descr="フクロウ博士のイラスト">
            <a:extLst>
              <a:ext uri="{FF2B5EF4-FFF2-40B4-BE49-F238E27FC236}">
                <a16:creationId xmlns:a16="http://schemas.microsoft.com/office/drawing/2014/main" id="{56B1F497-9710-6643-6D74-8E56D4B99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751" y="2757221"/>
            <a:ext cx="3812249" cy="4099192"/>
          </a:xfrm>
          <a:prstGeom prst="rect">
            <a:avLst/>
          </a:prstGeom>
          <a:noFill/>
          <a:extLst>
            <a:ext uri="{909E8E84-426E-40DD-AFC4-6F175D3DCCD1}">
              <a14:hiddenFill xmlns:a14="http://schemas.microsoft.com/office/drawing/2010/main">
                <a:solidFill>
                  <a:srgbClr val="FFFFFF"/>
                </a:solidFill>
              </a14:hiddenFill>
            </a:ext>
          </a:extLst>
        </p:spPr>
      </p:pic>
      <p:sp>
        <p:nvSpPr>
          <p:cNvPr id="5" name="四角形: 角を丸くする 4">
            <a:extLst>
              <a:ext uri="{FF2B5EF4-FFF2-40B4-BE49-F238E27FC236}">
                <a16:creationId xmlns:a16="http://schemas.microsoft.com/office/drawing/2014/main" id="{CA480345-1E02-85DE-71E8-DA5B12FF2995}"/>
              </a:ext>
            </a:extLst>
          </p:cNvPr>
          <p:cNvSpPr/>
          <p:nvPr/>
        </p:nvSpPr>
        <p:spPr>
          <a:xfrm>
            <a:off x="1524000" y="1181100"/>
            <a:ext cx="2419350" cy="1085850"/>
          </a:xfrm>
          <a:prstGeom prst="roundRect">
            <a:avLst/>
          </a:prstGeom>
          <a:solidFill>
            <a:srgbClr val="C00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a:t>
            </a:r>
            <a:r>
              <a:rPr lang="ja-JP" altLang="en-US" sz="5400" b="1" dirty="0">
                <a:latin typeface="BIZ UDPゴシック" panose="020B0400000000000000" pitchFamily="50" charset="-128"/>
                <a:ea typeface="BIZ UDPゴシック" panose="020B0400000000000000" pitchFamily="50" charset="-128"/>
              </a:rPr>
              <a:t>１</a:t>
            </a:r>
            <a:endParaRPr kumimoji="1" lang="ja-JP" altLang="en-US" sz="5400"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6DD6D844-DBE9-1898-3EFD-62EDBDCF108E}"/>
              </a:ext>
            </a:extLst>
          </p:cNvPr>
          <p:cNvSpPr/>
          <p:nvPr/>
        </p:nvSpPr>
        <p:spPr>
          <a:xfrm>
            <a:off x="1524000" y="2532063"/>
            <a:ext cx="2419350" cy="10858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solidFill>
                  <a:schemeClr val="tx1"/>
                </a:solidFill>
                <a:latin typeface="BIZ UDPゴシック" panose="020B0400000000000000" pitchFamily="50" charset="-128"/>
                <a:ea typeface="BIZ UDPゴシック" panose="020B0400000000000000" pitchFamily="50" charset="-128"/>
              </a:rPr>
              <a:t>IgG2</a:t>
            </a:r>
            <a:endParaRPr kumimoji="1" lang="ja-JP" altLang="en-US" sz="5400" b="1" dirty="0">
              <a:solidFill>
                <a:schemeClr val="tx1"/>
              </a:solidFill>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1154989E-4C9C-232C-8A39-46F71CCCD2E0}"/>
              </a:ext>
            </a:extLst>
          </p:cNvPr>
          <p:cNvSpPr/>
          <p:nvPr/>
        </p:nvSpPr>
        <p:spPr>
          <a:xfrm>
            <a:off x="1524000" y="3901666"/>
            <a:ext cx="2419350" cy="1085850"/>
          </a:xfrm>
          <a:prstGeom prst="roundRect">
            <a:avLst/>
          </a:prstGeom>
          <a:solidFill>
            <a:srgbClr val="C00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IgG3</a:t>
            </a:r>
            <a:endParaRPr kumimoji="1" lang="ja-JP" altLang="en-US" sz="5400" b="1" dirty="0">
              <a:latin typeface="BIZ UDPゴシック" panose="020B0400000000000000" pitchFamily="50" charset="-128"/>
              <a:ea typeface="BIZ UDPゴシック" panose="020B0400000000000000" pitchFamily="50" charset="-128"/>
            </a:endParaRPr>
          </a:p>
        </p:txBody>
      </p:sp>
      <p:sp>
        <p:nvSpPr>
          <p:cNvPr id="8" name="四角形: 角を丸くする 7">
            <a:extLst>
              <a:ext uri="{FF2B5EF4-FFF2-40B4-BE49-F238E27FC236}">
                <a16:creationId xmlns:a16="http://schemas.microsoft.com/office/drawing/2014/main" id="{A16CF256-7122-F671-0678-FEFDAC4E8223}"/>
              </a:ext>
            </a:extLst>
          </p:cNvPr>
          <p:cNvSpPr/>
          <p:nvPr/>
        </p:nvSpPr>
        <p:spPr>
          <a:xfrm>
            <a:off x="1524000" y="5334360"/>
            <a:ext cx="2419350" cy="1085850"/>
          </a:xfrm>
          <a:prstGeom prst="roundRect">
            <a:avLst/>
          </a:prstGeom>
          <a:solidFill>
            <a:schemeClr val="accent4">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IgG4</a:t>
            </a:r>
            <a:endParaRPr kumimoji="1" lang="ja-JP" altLang="en-US" sz="5400" b="1" dirty="0">
              <a:latin typeface="BIZ UDPゴシック" panose="020B0400000000000000" pitchFamily="50" charset="-128"/>
              <a:ea typeface="BIZ UDPゴシック" panose="020B0400000000000000" pitchFamily="50" charset="-128"/>
            </a:endParaRPr>
          </a:p>
        </p:txBody>
      </p:sp>
      <p:cxnSp>
        <p:nvCxnSpPr>
          <p:cNvPr id="10" name="コネクタ: カギ線 9">
            <a:extLst>
              <a:ext uri="{FF2B5EF4-FFF2-40B4-BE49-F238E27FC236}">
                <a16:creationId xmlns:a16="http://schemas.microsoft.com/office/drawing/2014/main" id="{2941EA63-84E4-5D6C-0596-3FB9732FDB04}"/>
              </a:ext>
            </a:extLst>
          </p:cNvPr>
          <p:cNvCxnSpPr>
            <a:stCxn id="5" idx="3"/>
          </p:cNvCxnSpPr>
          <p:nvPr/>
        </p:nvCxnSpPr>
        <p:spPr>
          <a:xfrm>
            <a:off x="3943350" y="1724025"/>
            <a:ext cx="2116138" cy="1741488"/>
          </a:xfrm>
          <a:prstGeom prst="bent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C30FBE05-39F8-8E17-32AE-BD7B5ADC4F64}"/>
              </a:ext>
            </a:extLst>
          </p:cNvPr>
          <p:cNvCxnSpPr>
            <a:stCxn id="7" idx="3"/>
          </p:cNvCxnSpPr>
          <p:nvPr/>
        </p:nvCxnSpPr>
        <p:spPr>
          <a:xfrm flipV="1">
            <a:off x="3943350" y="3465513"/>
            <a:ext cx="2116138" cy="979078"/>
          </a:xfrm>
          <a:prstGeom prst="bent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4318C7D-47C0-BCE7-BE85-680AB5F9116B}"/>
              </a:ext>
            </a:extLst>
          </p:cNvPr>
          <p:cNvSpPr txBox="1"/>
          <p:nvPr/>
        </p:nvSpPr>
        <p:spPr>
          <a:xfrm>
            <a:off x="5876925" y="2803793"/>
            <a:ext cx="2324100" cy="1323439"/>
          </a:xfrm>
          <a:prstGeom prst="rect">
            <a:avLst/>
          </a:prstGeom>
          <a:noFill/>
        </p:spPr>
        <p:txBody>
          <a:bodyPr wrap="square" rtlCol="0">
            <a:spAutoFit/>
          </a:bodyPr>
          <a:lstStyle/>
          <a:p>
            <a:pPr algn="ctr"/>
            <a:r>
              <a:rPr kumimoji="1" lang="ja-JP" altLang="en-US" sz="4000" dirty="0">
                <a:latin typeface="BIZ UDPゴシック" panose="020B0400000000000000" pitchFamily="50" charset="-128"/>
                <a:ea typeface="BIZ UDPゴシック" panose="020B0400000000000000" pitchFamily="50" charset="-128"/>
              </a:rPr>
              <a:t>ウイルス</a:t>
            </a:r>
            <a:r>
              <a:rPr lang="ja-JP" altLang="en-US" sz="4000" dirty="0">
                <a:latin typeface="BIZ UDPゴシック" panose="020B0400000000000000" pitchFamily="50" charset="-128"/>
                <a:ea typeface="BIZ UDPゴシック" panose="020B0400000000000000" pitchFamily="50" charset="-128"/>
              </a:rPr>
              <a:t>を倒す</a:t>
            </a:r>
            <a:endParaRPr kumimoji="1" lang="en-US" altLang="ja-JP" sz="40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B1ACA494-03B5-31AD-AC93-A80EEDA0B236}"/>
              </a:ext>
            </a:extLst>
          </p:cNvPr>
          <p:cNvSpPr txBox="1"/>
          <p:nvPr/>
        </p:nvSpPr>
        <p:spPr>
          <a:xfrm>
            <a:off x="3970800" y="5207000"/>
            <a:ext cx="3812249" cy="1323439"/>
          </a:xfrm>
          <a:prstGeom prst="rect">
            <a:avLst/>
          </a:prstGeom>
          <a:noFill/>
        </p:spPr>
        <p:txBody>
          <a:bodyPr wrap="square" rtlCol="0">
            <a:spAutoFit/>
          </a:bodyPr>
          <a:lstStyle/>
          <a:p>
            <a:pPr algn="ctr"/>
            <a:r>
              <a:rPr kumimoji="1" lang="ja-JP" altLang="en-US" sz="4000" dirty="0">
                <a:latin typeface="BIZ UDPゴシック" panose="020B0400000000000000" pitchFamily="50" charset="-128"/>
                <a:ea typeface="BIZ UDPゴシック" panose="020B0400000000000000" pitchFamily="50" charset="-128"/>
              </a:rPr>
              <a:t>ウイルス</a:t>
            </a:r>
            <a:r>
              <a:rPr lang="ja-JP" altLang="en-US" sz="4000" dirty="0">
                <a:latin typeface="BIZ UDPゴシック" panose="020B0400000000000000" pitchFamily="50" charset="-128"/>
                <a:ea typeface="BIZ UDPゴシック" panose="020B0400000000000000" pitchFamily="50" charset="-128"/>
              </a:rPr>
              <a:t>を守る</a:t>
            </a:r>
            <a:endParaRPr lang="en-US" altLang="ja-JP" sz="4000" dirty="0">
              <a:latin typeface="BIZ UDPゴシック" panose="020B0400000000000000" pitchFamily="50" charset="-128"/>
              <a:ea typeface="BIZ UDPゴシック" panose="020B0400000000000000" pitchFamily="50" charset="-128"/>
            </a:endParaRPr>
          </a:p>
          <a:p>
            <a:pPr algn="ctr"/>
            <a:r>
              <a:rPr kumimoji="1" lang="ja-JP" altLang="en-US" sz="4000" dirty="0">
                <a:latin typeface="BIZ UDPゴシック" panose="020B0400000000000000" pitchFamily="50" charset="-128"/>
                <a:ea typeface="BIZ UDPゴシック" panose="020B0400000000000000" pitchFamily="50" charset="-128"/>
              </a:rPr>
              <a:t>免疫を抑制する</a:t>
            </a:r>
            <a:endParaRPr kumimoji="1" lang="en-US" altLang="ja-JP" sz="4000" dirty="0">
              <a:latin typeface="BIZ UDPゴシック" panose="020B0400000000000000" pitchFamily="50" charset="-128"/>
              <a:ea typeface="BIZ UDPゴシック" panose="020B0400000000000000" pitchFamily="50" charset="-128"/>
            </a:endParaRPr>
          </a:p>
        </p:txBody>
      </p:sp>
      <p:sp>
        <p:nvSpPr>
          <p:cNvPr id="15" name="四角形: 角を丸くする 14">
            <a:extLst>
              <a:ext uri="{FF2B5EF4-FFF2-40B4-BE49-F238E27FC236}">
                <a16:creationId xmlns:a16="http://schemas.microsoft.com/office/drawing/2014/main" id="{42859D3A-8A29-0E37-BDFE-2A114F71B80A}"/>
              </a:ext>
            </a:extLst>
          </p:cNvPr>
          <p:cNvSpPr/>
          <p:nvPr/>
        </p:nvSpPr>
        <p:spPr>
          <a:xfrm>
            <a:off x="6209174" y="1038582"/>
            <a:ext cx="5619751" cy="1085850"/>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5400" b="1" dirty="0">
                <a:latin typeface="BIZ UDPゴシック" panose="020B0400000000000000" pitchFamily="50" charset="-128"/>
                <a:ea typeface="BIZ UDPゴシック" panose="020B0400000000000000" pitchFamily="50" charset="-128"/>
              </a:rPr>
              <a:t>IgG4</a:t>
            </a:r>
            <a:r>
              <a:rPr lang="ja-JP" altLang="en-US" sz="5400" b="1" dirty="0">
                <a:latin typeface="BIZ UDPゴシック" panose="020B0400000000000000" pitchFamily="50" charset="-128"/>
                <a:ea typeface="BIZ UDPゴシック" panose="020B0400000000000000" pitchFamily="50" charset="-128"/>
              </a:rPr>
              <a:t>＝悪玉抗体</a:t>
            </a:r>
            <a:endParaRPr kumimoji="1" lang="ja-JP" altLang="en-US" sz="5400" b="1" dirty="0">
              <a:latin typeface="BIZ UDPゴシック" panose="020B0400000000000000" pitchFamily="50" charset="-128"/>
              <a:ea typeface="BIZ UDPゴシック" panose="020B0400000000000000" pitchFamily="50" charset="-128"/>
            </a:endParaRPr>
          </a:p>
        </p:txBody>
      </p:sp>
      <p:pic>
        <p:nvPicPr>
          <p:cNvPr id="4098" name="Picture 2" descr="攻撃されたウイルスに感染した細胞のイラスト">
            <a:extLst>
              <a:ext uri="{FF2B5EF4-FFF2-40B4-BE49-F238E27FC236}">
                <a16:creationId xmlns:a16="http://schemas.microsoft.com/office/drawing/2014/main" id="{91E745ED-EA42-DA5D-D8E9-6CE5A29B7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2322" y="2001158"/>
            <a:ext cx="462954" cy="4629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FC1018F-C911-6F55-4A1C-0EB29696C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6711" y="2032231"/>
            <a:ext cx="536707" cy="5367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キリッとした表情の人のイラスト（女性）">
            <a:extLst>
              <a:ext uri="{FF2B5EF4-FFF2-40B4-BE49-F238E27FC236}">
                <a16:creationId xmlns:a16="http://schemas.microsoft.com/office/drawing/2014/main" id="{66A79AD8-B6EE-07C2-7806-28928E6D6F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 y="5127373"/>
            <a:ext cx="1499942" cy="17290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攻撃されたウイルスに感染した細胞のイラスト">
            <a:extLst>
              <a:ext uri="{FF2B5EF4-FFF2-40B4-BE49-F238E27FC236}">
                <a16:creationId xmlns:a16="http://schemas.microsoft.com/office/drawing/2014/main" id="{F2FB1475-EB2D-CC2C-CADA-8B7F86789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3363" y="694526"/>
            <a:ext cx="462954" cy="4629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01A24DE-5784-92CE-D4B8-685DD9BAD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5878" y="715394"/>
            <a:ext cx="536707" cy="5367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盾を持つ人のイラスト（男性）">
            <a:extLst>
              <a:ext uri="{FF2B5EF4-FFF2-40B4-BE49-F238E27FC236}">
                <a16:creationId xmlns:a16="http://schemas.microsoft.com/office/drawing/2014/main" id="{4FC19CA2-9E8E-B13B-D81C-C38E93A745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012" y="3821112"/>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盾を持つ人のイラスト（男性）">
            <a:extLst>
              <a:ext uri="{FF2B5EF4-FFF2-40B4-BE49-F238E27FC236}">
                <a16:creationId xmlns:a16="http://schemas.microsoft.com/office/drawing/2014/main" id="{99C32B32-9053-BFB1-7C31-61D2BD1BD7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012" y="1157480"/>
            <a:ext cx="1190625"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229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D88123-09BD-6F2B-111D-12F5B991FAC2}"/>
              </a:ext>
            </a:extLst>
          </p:cNvPr>
          <p:cNvPicPr>
            <a:picLocks noChangeAspect="1"/>
          </p:cNvPicPr>
          <p:nvPr/>
        </p:nvPicPr>
        <p:blipFill>
          <a:blip r:embed="rId3"/>
          <a:stretch>
            <a:fillRect/>
          </a:stretch>
        </p:blipFill>
        <p:spPr>
          <a:xfrm>
            <a:off x="6309326" y="713883"/>
            <a:ext cx="5758623" cy="5939997"/>
          </a:xfrm>
          <a:prstGeom prst="rect">
            <a:avLst/>
          </a:prstGeom>
        </p:spPr>
      </p:pic>
      <p:sp>
        <p:nvSpPr>
          <p:cNvPr id="4" name="テキスト ボックス 3">
            <a:extLst>
              <a:ext uri="{FF2B5EF4-FFF2-40B4-BE49-F238E27FC236}">
                <a16:creationId xmlns:a16="http://schemas.microsoft.com/office/drawing/2014/main" id="{18C2E5C3-2D8A-D64F-5D14-8885CB402C69}"/>
              </a:ext>
            </a:extLst>
          </p:cNvPr>
          <p:cNvSpPr txBox="1"/>
          <p:nvPr/>
        </p:nvSpPr>
        <p:spPr>
          <a:xfrm>
            <a:off x="10" y="88704"/>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solidFill>
              <a:schemeClr val="tx1"/>
            </a:solidFill>
            <a:extLst>
              <a:ext uri="{C807C97D-BFC1-408E-A445-0C87EB9F89A2}">
                <ask:lineSketchStyleProps xmlns:ask="http://schemas.microsoft.com/office/drawing/2018/sketchyshapes" sd="736175037">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en-US" altLang="ja-JP" sz="3200" b="1" dirty="0">
                <a:latin typeface="Maiandra GD" panose="020E0502030308020204" pitchFamily="34" charset="0"/>
                <a:ea typeface="HG丸ｺﾞｼｯｸM-PRO" panose="020F0600000000000000" pitchFamily="50" charset="-128"/>
              </a:rPr>
              <a:t>LNP</a:t>
            </a:r>
          </a:p>
        </p:txBody>
      </p:sp>
      <p:sp>
        <p:nvSpPr>
          <p:cNvPr id="8" name="テキスト ボックス 7">
            <a:extLst>
              <a:ext uri="{FF2B5EF4-FFF2-40B4-BE49-F238E27FC236}">
                <a16:creationId xmlns:a16="http://schemas.microsoft.com/office/drawing/2014/main" id="{12E28D7B-8B38-08D8-D07D-2988E06EACD1}"/>
              </a:ext>
            </a:extLst>
          </p:cNvPr>
          <p:cNvSpPr txBox="1"/>
          <p:nvPr/>
        </p:nvSpPr>
        <p:spPr>
          <a:xfrm>
            <a:off x="0" y="6653880"/>
            <a:ext cx="12192000"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（出所）厚生労働省：</a:t>
            </a:r>
            <a:r>
              <a:rPr kumimoji="1" lang="en-US" altLang="ja-JP" sz="900" dirty="0">
                <a:latin typeface="BIZ UDPゴシック" panose="020B0400000000000000" pitchFamily="50" charset="-128"/>
                <a:ea typeface="BIZ UDPゴシック" panose="020B0400000000000000" pitchFamily="50" charset="-128"/>
                <a:hlinkClick r:id="rId4"/>
              </a:rPr>
              <a:t>https://fnkprddata.blob.core.windows.net/domestic/download/pdf/70861-CAY-6-Lipid%20Nanoparticle%20Development%20Services.pdf</a:t>
            </a:r>
            <a:r>
              <a:rPr kumimoji="1" lang="ja-JP" altLang="en-US" sz="900" dirty="0">
                <a:latin typeface="BIZ UDPゴシック" panose="020B0400000000000000" pitchFamily="50" charset="-128"/>
                <a:ea typeface="BIZ UDPゴシック" panose="020B0400000000000000" pitchFamily="50" charset="-128"/>
              </a:rPr>
              <a:t>　　</a:t>
            </a:r>
          </a:p>
        </p:txBody>
      </p:sp>
      <p:pic>
        <p:nvPicPr>
          <p:cNvPr id="9" name="図 8">
            <a:extLst>
              <a:ext uri="{FF2B5EF4-FFF2-40B4-BE49-F238E27FC236}">
                <a16:creationId xmlns:a16="http://schemas.microsoft.com/office/drawing/2014/main" id="{7847E51B-4082-6D80-BDDA-BE6B827BE8D4}"/>
              </a:ext>
            </a:extLst>
          </p:cNvPr>
          <p:cNvPicPr>
            <a:picLocks noChangeAspect="1"/>
          </p:cNvPicPr>
          <p:nvPr/>
        </p:nvPicPr>
        <p:blipFill>
          <a:blip r:embed="rId5"/>
          <a:stretch>
            <a:fillRect/>
          </a:stretch>
        </p:blipFill>
        <p:spPr>
          <a:xfrm>
            <a:off x="1269867" y="5290748"/>
            <a:ext cx="5039459" cy="1363132"/>
          </a:xfrm>
          <a:prstGeom prst="rect">
            <a:avLst/>
          </a:prstGeom>
        </p:spPr>
      </p:pic>
      <p:pic>
        <p:nvPicPr>
          <p:cNvPr id="5122" name="Picture 2" descr="undefined">
            <a:extLst>
              <a:ext uri="{FF2B5EF4-FFF2-40B4-BE49-F238E27FC236}">
                <a16:creationId xmlns:a16="http://schemas.microsoft.com/office/drawing/2014/main" id="{1D85128E-4D8B-1752-F71B-AA5CC60EE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052" y="718596"/>
            <a:ext cx="6061223" cy="44936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556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3"/>
            <a:extLst>
              <a:ext uri="{FF2B5EF4-FFF2-40B4-BE49-F238E27FC236}">
                <a16:creationId xmlns:a16="http://schemas.microsoft.com/office/drawing/2014/main" id="{18C2E5C3-2D8A-D64F-5D14-8885CB402C69}"/>
              </a:ext>
            </a:extLst>
          </p:cNvPr>
          <p:cNvSpPr txBox="1"/>
          <p:nvPr/>
        </p:nvSpPr>
        <p:spPr>
          <a:xfrm>
            <a:off x="10" y="9060"/>
            <a:ext cx="12192000" cy="523220"/>
          </a:xfrm>
          <a:prstGeom prst="rect">
            <a:avLst/>
          </a:prstGeom>
          <a:solidFill>
            <a:schemeClr val="accent2">
              <a:lumMod val="60000"/>
              <a:lumOff val="40000"/>
            </a:schemeClr>
          </a:solidFill>
        </p:spPr>
        <p:txBody>
          <a:bodyPr wrap="square" rtlCol="0" anchor="b">
            <a:spAutoFit/>
          </a:bodyPr>
          <a:lstStyle/>
          <a:p>
            <a:pPr algn="ctr"/>
            <a:r>
              <a:rPr lang="ja-JP" altLang="en-US" sz="2800" dirty="0">
                <a:latin typeface="BIZ UDPゴシック" panose="020B0400000000000000" pitchFamily="50" charset="-128"/>
                <a:ea typeface="BIZ UDPゴシック" panose="020B0400000000000000" pitchFamily="50" charset="-128"/>
              </a:rPr>
              <a:t>臨床</a:t>
            </a:r>
            <a:endParaRPr lang="en-US" altLang="ja-JP" sz="2800" dirty="0">
              <a:latin typeface="BIZ UDPゴシック" panose="020B0400000000000000" pitchFamily="50" charset="-128"/>
              <a:ea typeface="BIZ UDPゴシック" panose="020B0400000000000000" pitchFamily="50" charset="-128"/>
            </a:endParaRPr>
          </a:p>
        </p:txBody>
      </p:sp>
      <p:pic>
        <p:nvPicPr>
          <p:cNvPr id="9218" name="Picture 2" descr="Fig 1">
            <a:extLst>
              <a:ext uri="{FF2B5EF4-FFF2-40B4-BE49-F238E27FC236}">
                <a16:creationId xmlns:a16="http://schemas.microsoft.com/office/drawing/2014/main" id="{65F27BB9-2004-3943-1084-B542DAF05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 y="971208"/>
            <a:ext cx="5381625" cy="30956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ig 3">
            <a:extLst>
              <a:ext uri="{FF2B5EF4-FFF2-40B4-BE49-F238E27FC236}">
                <a16:creationId xmlns:a16="http://schemas.microsoft.com/office/drawing/2014/main" id="{525E3ED4-A80E-6471-1A8C-EFEF4E2D90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3190" y="932434"/>
            <a:ext cx="4872036" cy="301807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Fig 5">
            <a:extLst>
              <a:ext uri="{FF2B5EF4-FFF2-40B4-BE49-F238E27FC236}">
                <a16:creationId xmlns:a16="http://schemas.microsoft.com/office/drawing/2014/main" id="{CF8FFDF1-E5A5-FE99-42BB-71A83510F9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7" y="4363721"/>
            <a:ext cx="5381625" cy="204787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Fig 14">
            <a:extLst>
              <a:ext uri="{FF2B5EF4-FFF2-40B4-BE49-F238E27FC236}">
                <a16:creationId xmlns:a16="http://schemas.microsoft.com/office/drawing/2014/main" id="{3D4F7E9B-DCC5-CE6D-9F6C-5729FF7826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4663" y="4028057"/>
            <a:ext cx="4348162" cy="271920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88564DB-EF1D-31C9-3C90-46029DF5F294}"/>
              </a:ext>
            </a:extLst>
          </p:cNvPr>
          <p:cNvSpPr txBox="1"/>
          <p:nvPr/>
        </p:nvSpPr>
        <p:spPr>
          <a:xfrm>
            <a:off x="1171574" y="532324"/>
            <a:ext cx="10698959" cy="400110"/>
          </a:xfrm>
          <a:prstGeom prst="rect">
            <a:avLst/>
          </a:prstGeom>
          <a:noFill/>
        </p:spPr>
        <p:txBody>
          <a:bodyPr wrap="square">
            <a:spAutoFit/>
          </a:bodyPr>
          <a:lstStyle/>
          <a:p>
            <a:pPr algn="l"/>
            <a:r>
              <a:rPr lang="en-US" altLang="ja-JP" sz="2000" b="0" i="0" dirty="0">
                <a:solidFill>
                  <a:srgbClr val="1F1F1F"/>
                </a:solidFill>
                <a:effectLst/>
                <a:latin typeface="ElsevierGulliver"/>
              </a:rPr>
              <a:t>The histologic and molecular correlates of COVID-19 vaccine-induced changes in the skin</a:t>
            </a:r>
          </a:p>
        </p:txBody>
      </p:sp>
    </p:spTree>
    <p:extLst>
      <p:ext uri="{BB962C8B-B14F-4D97-AF65-F5344CB8AC3E}">
        <p14:creationId xmlns:p14="http://schemas.microsoft.com/office/powerpoint/2010/main" val="255887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object 38">
            <a:extLst>
              <a:ext uri="{FF2B5EF4-FFF2-40B4-BE49-F238E27FC236}">
                <a16:creationId xmlns:a16="http://schemas.microsoft.com/office/drawing/2014/main" id="{EC077E66-85FE-4223-A2CF-3ADECB90837A}"/>
              </a:ext>
            </a:extLst>
          </p:cNvPr>
          <p:cNvPicPr/>
          <p:nvPr/>
        </p:nvPicPr>
        <p:blipFill>
          <a:blip r:embed="rId2" cstate="print"/>
          <a:stretch>
            <a:fillRect/>
          </a:stretch>
        </p:blipFill>
        <p:spPr>
          <a:xfrm>
            <a:off x="8248295" y="1948018"/>
            <a:ext cx="967666" cy="2697919"/>
          </a:xfrm>
          <a:prstGeom prst="rect">
            <a:avLst/>
          </a:prstGeom>
        </p:spPr>
      </p:pic>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lang="en-US" altLang="ja-JP" sz="2400" dirty="0">
                <a:solidFill>
                  <a:srgbClr val="FFC000"/>
                </a:solidFill>
                <a:latin typeface="BIZ UDPゴシック" panose="020B0400000000000000" pitchFamily="50" charset="-128"/>
                <a:ea typeface="BIZ UDPゴシック" panose="020B0400000000000000" pitchFamily="50" charset="-128"/>
              </a:rPr>
              <a:t>RNA</a:t>
            </a:r>
            <a:r>
              <a:rPr lang="ja-JP" altLang="en-US" sz="2400" dirty="0">
                <a:solidFill>
                  <a:srgbClr val="FFC000"/>
                </a:solidFill>
                <a:latin typeface="BIZ UDPゴシック" panose="020B0400000000000000" pitchFamily="50" charset="-128"/>
                <a:ea typeface="BIZ UDPゴシック" panose="020B0400000000000000" pitchFamily="50" charset="-128"/>
              </a:rPr>
              <a:t>医薬による遺伝子組換えの可能性</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7F810D00-A168-4803-8B1D-29CA2928C235}"/>
              </a:ext>
            </a:extLst>
          </p:cNvPr>
          <p:cNvSpPr txBox="1"/>
          <p:nvPr/>
        </p:nvSpPr>
        <p:spPr>
          <a:xfrm>
            <a:off x="532661" y="587753"/>
            <a:ext cx="10884019" cy="523220"/>
          </a:xfrm>
          <a:prstGeom prst="rect">
            <a:avLst/>
          </a:prstGeom>
          <a:noFill/>
        </p:spPr>
        <p:txBody>
          <a:bodyPr wrap="square" rtlCol="0">
            <a:spAutoFit/>
          </a:bodyPr>
          <a:lstStyle/>
          <a:p>
            <a:r>
              <a:rPr kumimoji="1" lang="ja-JP" altLang="en-US" sz="2400" dirty="0">
                <a:latin typeface="UD デジタル 教科書体 NK-B" panose="02020700000000000000" pitchFamily="18" charset="-128"/>
                <a:ea typeface="UD デジタル 教科書体 NK-B" panose="02020700000000000000" pitchFamily="18" charset="-128"/>
              </a:rPr>
              <a:t>外部から特定の遺伝子を人為的に導入した動物を</a:t>
            </a:r>
            <a:r>
              <a:rPr kumimoji="1" lang="en-US" altLang="ja-JP" sz="2800" u="sng" dirty="0">
                <a:solidFill>
                  <a:srgbClr val="C00000"/>
                </a:solidFill>
                <a:latin typeface="Congenial Black" panose="02000503040000020004" pitchFamily="2" charset="0"/>
                <a:ea typeface="UD デジタル 教科書体 NK-B" panose="02020700000000000000" pitchFamily="18" charset="-128"/>
              </a:rPr>
              <a:t>T</a:t>
            </a:r>
            <a:r>
              <a:rPr lang="en-US" altLang="ja-JP" sz="2800" b="0" i="0" u="sng" dirty="0">
                <a:solidFill>
                  <a:srgbClr val="C00000"/>
                </a:solidFill>
                <a:effectLst/>
                <a:latin typeface="Congenial Black" panose="02000503040000020004" pitchFamily="2" charset="0"/>
                <a:ea typeface="UD デジタル 教科書体 NK-B" panose="02020700000000000000" pitchFamily="18" charset="-128"/>
              </a:rPr>
              <a:t>ransgenic Animal</a:t>
            </a:r>
            <a:r>
              <a:rPr lang="ja-JP" altLang="en-US" sz="2400" b="0" i="0" dirty="0">
                <a:solidFill>
                  <a:srgbClr val="202122"/>
                </a:solidFill>
                <a:effectLst/>
                <a:latin typeface="UD デジタル 教科書体 NK-B" panose="02020700000000000000" pitchFamily="18" charset="-128"/>
                <a:ea typeface="UD デジタル 教科書体 NK-B" panose="02020700000000000000" pitchFamily="18" charset="-128"/>
              </a:rPr>
              <a:t>という。</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533E9BE3-5A36-466D-B2F5-87E583241B1E}"/>
              </a:ext>
            </a:extLst>
          </p:cNvPr>
          <p:cNvSpPr txBox="1"/>
          <p:nvPr/>
        </p:nvSpPr>
        <p:spPr>
          <a:xfrm>
            <a:off x="147961" y="4996427"/>
            <a:ext cx="11896077" cy="1754326"/>
          </a:xfrm>
          <a:prstGeom prst="rect">
            <a:avLst/>
          </a:prstGeom>
          <a:solidFill>
            <a:srgbClr val="FFC000"/>
          </a:solidFill>
        </p:spPr>
        <p:txBody>
          <a:bodyPr wrap="square">
            <a:spAutoFit/>
          </a:bodyPr>
          <a:lstStyle/>
          <a:p>
            <a:r>
              <a:rPr lang="ja-JP" altLang="en-US" b="1" i="0" dirty="0">
                <a:solidFill>
                  <a:srgbClr val="202122"/>
                </a:solidFill>
                <a:effectLst/>
                <a:latin typeface="BIZ UDP明朝 Medium" panose="02020500000000000000" pitchFamily="18" charset="-128"/>
                <a:ea typeface="BIZ UDP明朝 Medium" panose="02020500000000000000" pitchFamily="18" charset="-128"/>
              </a:rPr>
              <a:t>トランスジェニック動物、即ち「遺伝子組換え生物」は、生物多様性に悪影響を及ぼすおそれがあるとして、その移動を規制する国際協定「</a:t>
            </a:r>
            <a:r>
              <a:rPr lang="ja-JP" altLang="en-US" b="1" i="0" u="none" strike="noStrike" dirty="0">
                <a:effectLst/>
                <a:latin typeface="BIZ UDP明朝 Medium" panose="02020500000000000000" pitchFamily="18" charset="-128"/>
                <a:ea typeface="BIZ UDP明朝 Medium" panose="02020500000000000000" pitchFamily="18" charset="-128"/>
              </a:rPr>
              <a:t>カルタヘナ議定書</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a:t>
            </a:r>
            <a:r>
              <a:rPr lang="en-US" altLang="ja-JP" b="1" i="0" dirty="0">
                <a:solidFill>
                  <a:srgbClr val="202122"/>
                </a:solidFill>
                <a:effectLst/>
                <a:latin typeface="BIZ UDP明朝 Medium" panose="02020500000000000000" pitchFamily="18" charset="-128"/>
                <a:ea typeface="BIZ UDP明朝 Medium" panose="02020500000000000000" pitchFamily="18" charset="-128"/>
              </a:rPr>
              <a:t>The Cartagena Protocol on Biosafety</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）」が</a:t>
            </a:r>
            <a:r>
              <a:rPr lang="en-US" altLang="ja-JP" b="1" i="0" dirty="0">
                <a:solidFill>
                  <a:srgbClr val="202122"/>
                </a:solidFill>
                <a:effectLst/>
                <a:latin typeface="BIZ UDP明朝 Medium" panose="02020500000000000000" pitchFamily="18" charset="-128"/>
                <a:ea typeface="BIZ UDP明朝 Medium" panose="02020500000000000000" pitchFamily="18" charset="-128"/>
              </a:rPr>
              <a:t>2003</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年に発効。</a:t>
            </a:r>
            <a:endParaRPr lang="en-US" altLang="ja-JP" b="1" i="0" dirty="0">
              <a:solidFill>
                <a:srgbClr val="202122"/>
              </a:solidFill>
              <a:effectLst/>
              <a:latin typeface="BIZ UDP明朝 Medium" panose="02020500000000000000" pitchFamily="18" charset="-128"/>
              <a:ea typeface="BIZ UDP明朝 Medium" panose="02020500000000000000" pitchFamily="18" charset="-128"/>
            </a:endParaRPr>
          </a:p>
          <a:p>
            <a:r>
              <a:rPr lang="ja-JP" altLang="en-US" b="1" dirty="0">
                <a:solidFill>
                  <a:srgbClr val="202122"/>
                </a:solidFill>
                <a:latin typeface="BIZ UDP明朝 Medium" panose="02020500000000000000" pitchFamily="18" charset="-128"/>
                <a:ea typeface="BIZ UDP明朝 Medium" panose="02020500000000000000" pitchFamily="18" charset="-128"/>
              </a:rPr>
              <a:t>この</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カルタヘナ議定書に対応する国内法として「遺伝子組換え生物等の使用等の規制による生物の多様性の確保に関する法律」（通称「カルタヘナ法」）が</a:t>
            </a:r>
            <a:r>
              <a:rPr lang="en-US" altLang="ja-JP" b="1" i="0" dirty="0">
                <a:solidFill>
                  <a:srgbClr val="202122"/>
                </a:solidFill>
                <a:effectLst/>
                <a:latin typeface="BIZ UDP明朝 Medium" panose="02020500000000000000" pitchFamily="18" charset="-128"/>
                <a:ea typeface="BIZ UDP明朝 Medium" panose="02020500000000000000" pitchFamily="18" charset="-128"/>
              </a:rPr>
              <a:t>2004</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年に施行。</a:t>
            </a:r>
            <a:endParaRPr lang="en-US" altLang="ja-JP" b="1" i="0" dirty="0">
              <a:solidFill>
                <a:srgbClr val="202122"/>
              </a:solidFill>
              <a:effectLst/>
              <a:latin typeface="BIZ UDP明朝 Medium" panose="02020500000000000000" pitchFamily="18" charset="-128"/>
              <a:ea typeface="BIZ UDP明朝 Medium" panose="02020500000000000000" pitchFamily="18" charset="-128"/>
            </a:endParaRPr>
          </a:p>
          <a:p>
            <a:r>
              <a:rPr lang="ja-JP" altLang="en-US" b="1" dirty="0">
                <a:solidFill>
                  <a:srgbClr val="202122"/>
                </a:solidFill>
                <a:latin typeface="BIZ UDP明朝 Medium" panose="02020500000000000000" pitchFamily="18" charset="-128"/>
                <a:ea typeface="BIZ UDP明朝 Medium" panose="02020500000000000000" pitchFamily="18" charset="-128"/>
              </a:rPr>
              <a:t>トランスジェニック・ヒューマンの場合にも、上記カルタヘナ法の適用問題や、輸血・臓器移植など医療、性交渉、結婚など様々な問題を秘めている。</a:t>
            </a:r>
            <a:endParaRPr lang="ja-JP" altLang="en-US" b="1" dirty="0">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4DC2FF32-5C99-40F0-80CD-B52BDACFD14B}"/>
              </a:ext>
            </a:extLst>
          </p:cNvPr>
          <p:cNvSpPr txBox="1"/>
          <p:nvPr/>
        </p:nvSpPr>
        <p:spPr>
          <a:xfrm>
            <a:off x="147962" y="984410"/>
            <a:ext cx="11896076" cy="646331"/>
          </a:xfrm>
          <a:prstGeom prst="rect">
            <a:avLst/>
          </a:prstGeom>
          <a:noFill/>
        </p:spPr>
        <p:txBody>
          <a:bodyPr wrap="square">
            <a:spAutoFit/>
          </a:bodyPr>
          <a:lstStyle/>
          <a:p>
            <a:r>
              <a:rPr lang="ja-JP" altLang="en-US" b="0" i="0" dirty="0">
                <a:solidFill>
                  <a:srgbClr val="202122"/>
                </a:solidFill>
                <a:effectLst/>
                <a:latin typeface="BIZ UDP明朝 Medium" panose="02020500000000000000" pitchFamily="18" charset="-128"/>
                <a:ea typeface="BIZ UDP明朝 Medium" panose="02020500000000000000" pitchFamily="18" charset="-128"/>
              </a:rPr>
              <a:t>今般の</a:t>
            </a:r>
            <a:r>
              <a:rPr lang="en-US" altLang="ja-JP" dirty="0">
                <a:solidFill>
                  <a:srgbClr val="202122"/>
                </a:solidFill>
                <a:latin typeface="BIZ UDP明朝 Medium" panose="02020500000000000000" pitchFamily="18" charset="-128"/>
                <a:ea typeface="BIZ UDP明朝 Medium" panose="02020500000000000000" pitchFamily="18" charset="-128"/>
              </a:rPr>
              <a:t>SARS-CoV-2</a:t>
            </a:r>
            <a:r>
              <a:rPr lang="ja-JP" altLang="en-US" dirty="0">
                <a:solidFill>
                  <a:srgbClr val="202122"/>
                </a:solidFill>
                <a:latin typeface="BIZ UDP明朝 Medium" panose="02020500000000000000" pitchFamily="18" charset="-128"/>
                <a:ea typeface="BIZ UDP明朝 Medium" panose="02020500000000000000" pitchFamily="18" charset="-128"/>
              </a:rPr>
              <a:t>に対する</a:t>
            </a:r>
            <a:r>
              <a:rPr lang="en-US" altLang="ja-JP" dirty="0">
                <a:solidFill>
                  <a:srgbClr val="202122"/>
                </a:solidFill>
                <a:latin typeface="BIZ UDP明朝 Medium" panose="02020500000000000000" pitchFamily="18" charset="-128"/>
                <a:ea typeface="BIZ UDP明朝 Medium" panose="02020500000000000000" pitchFamily="18" charset="-128"/>
              </a:rPr>
              <a:t>mRNA</a:t>
            </a:r>
            <a:r>
              <a:rPr lang="ja-JP" altLang="en-US" dirty="0">
                <a:solidFill>
                  <a:srgbClr val="202122"/>
                </a:solidFill>
                <a:latin typeface="BIZ UDP明朝 Medium" panose="02020500000000000000" pitchFamily="18" charset="-128"/>
                <a:ea typeface="BIZ UDP明朝 Medium" panose="02020500000000000000" pitchFamily="18" charset="-128"/>
              </a:rPr>
              <a:t>医薬投与により、スパイクタンパク質の遺伝コードが細胞内</a:t>
            </a:r>
            <a:r>
              <a:rPr lang="en-US" altLang="ja-JP" dirty="0">
                <a:solidFill>
                  <a:srgbClr val="202122"/>
                </a:solidFill>
                <a:latin typeface="BIZ UDP明朝 Medium" panose="02020500000000000000" pitchFamily="18" charset="-128"/>
                <a:ea typeface="BIZ UDP明朝 Medium" panose="02020500000000000000" pitchFamily="18" charset="-128"/>
              </a:rPr>
              <a:t>DNA</a:t>
            </a:r>
            <a:r>
              <a:rPr lang="ja-JP" altLang="en-US" dirty="0">
                <a:solidFill>
                  <a:srgbClr val="202122"/>
                </a:solidFill>
                <a:latin typeface="BIZ UDP明朝 Medium" panose="02020500000000000000" pitchFamily="18" charset="-128"/>
                <a:ea typeface="BIZ UDP明朝 Medium" panose="02020500000000000000" pitchFamily="18" charset="-128"/>
              </a:rPr>
              <a:t>、又は生殖細胞（卵巣、精巣）に導入されたヒトは、</a:t>
            </a:r>
            <a:r>
              <a:rPr lang="ja-JP" altLang="en-US" b="1" dirty="0">
                <a:solidFill>
                  <a:srgbClr val="202122"/>
                </a:solidFill>
                <a:latin typeface="BIZ UDP明朝 Medium" panose="02020500000000000000" pitchFamily="18" charset="-128"/>
                <a:ea typeface="BIZ UDP明朝 Medium" panose="02020500000000000000" pitchFamily="18" charset="-128"/>
              </a:rPr>
              <a:t>遺伝子組換え人間（トランスジェニック・ヒューマン）</a:t>
            </a:r>
            <a:r>
              <a:rPr lang="ja-JP" altLang="en-US" dirty="0">
                <a:solidFill>
                  <a:srgbClr val="202122"/>
                </a:solidFill>
                <a:latin typeface="BIZ UDP明朝 Medium" panose="02020500000000000000" pitchFamily="18" charset="-128"/>
                <a:ea typeface="BIZ UDP明朝 Medium" panose="02020500000000000000" pitchFamily="18" charset="-128"/>
              </a:rPr>
              <a:t>となる。</a:t>
            </a:r>
            <a:endParaRPr lang="en-US" altLang="ja-JP" b="0" i="0" dirty="0">
              <a:solidFill>
                <a:srgbClr val="202122"/>
              </a:solidFill>
              <a:effectLst/>
              <a:latin typeface="BIZ UDP明朝 Medium" panose="02020500000000000000" pitchFamily="18" charset="-128"/>
              <a:ea typeface="BIZ UDP明朝 Medium" panose="02020500000000000000" pitchFamily="18" charset="-128"/>
            </a:endParaRPr>
          </a:p>
        </p:txBody>
      </p:sp>
      <p:pic>
        <p:nvPicPr>
          <p:cNvPr id="1026" name="Picture 2">
            <a:extLst>
              <a:ext uri="{FF2B5EF4-FFF2-40B4-BE49-F238E27FC236}">
                <a16:creationId xmlns:a16="http://schemas.microsoft.com/office/drawing/2014/main" id="{509ED407-C475-4CFD-83FE-D7154DBB1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88" y="1648271"/>
            <a:ext cx="3868784" cy="3097895"/>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181FA83A-5301-4A97-BBEA-C7DB4DD0A210}"/>
              </a:ext>
            </a:extLst>
          </p:cNvPr>
          <p:cNvSpPr txBox="1"/>
          <p:nvPr/>
        </p:nvSpPr>
        <p:spPr>
          <a:xfrm>
            <a:off x="226548" y="4734817"/>
            <a:ext cx="4205796" cy="261610"/>
          </a:xfrm>
          <a:prstGeom prst="rect">
            <a:avLst/>
          </a:prstGeom>
          <a:noFill/>
        </p:spPr>
        <p:txBody>
          <a:bodyPr wrap="square">
            <a:spAutoFit/>
          </a:bodyPr>
          <a:lstStyle/>
          <a:p>
            <a:pPr algn="ctr"/>
            <a:r>
              <a:rPr lang="en-US" altLang="ja-JP" sz="1050" i="1" dirty="0">
                <a:latin typeface="Open Sans" panose="020B0606030504020204" pitchFamily="34" charset="0"/>
              </a:rPr>
              <a:t>I</a:t>
            </a:r>
            <a:r>
              <a:rPr lang="en-US" altLang="ja-JP" sz="1050" b="0" i="1" dirty="0">
                <a:effectLst/>
                <a:latin typeface="Open Sans" panose="020B0606030504020204" pitchFamily="34" charset="0"/>
              </a:rPr>
              <a:t>mage courtesy of the National Human Genome Research Institute</a:t>
            </a:r>
            <a:endParaRPr lang="ja-JP" altLang="en-US" sz="1050" dirty="0"/>
          </a:p>
        </p:txBody>
      </p:sp>
      <p:sp>
        <p:nvSpPr>
          <p:cNvPr id="25" name="テキスト ボックス 24">
            <a:extLst>
              <a:ext uri="{FF2B5EF4-FFF2-40B4-BE49-F238E27FC236}">
                <a16:creationId xmlns:a16="http://schemas.microsoft.com/office/drawing/2014/main" id="{FCACF4C5-46D6-4B23-A30C-01FDBAB33694}"/>
              </a:ext>
            </a:extLst>
          </p:cNvPr>
          <p:cNvSpPr txBox="1"/>
          <p:nvPr/>
        </p:nvSpPr>
        <p:spPr>
          <a:xfrm>
            <a:off x="3357979" y="4050014"/>
            <a:ext cx="2350363" cy="369332"/>
          </a:xfrm>
          <a:prstGeom prst="rect">
            <a:avLst/>
          </a:prstGeom>
          <a:noFill/>
        </p:spPr>
        <p:txBody>
          <a:bodyPr wrap="square">
            <a:spAutoFit/>
          </a:bodyPr>
          <a:lstStyle/>
          <a:p>
            <a:r>
              <a:rPr kumimoji="1" lang="en-US" altLang="ja-JP" sz="1800" u="sng" dirty="0">
                <a:solidFill>
                  <a:srgbClr val="C00000"/>
                </a:solidFill>
                <a:latin typeface="Congenial Black" panose="02000503040000020004" pitchFamily="2" charset="0"/>
                <a:ea typeface="UD デジタル 教科書体 NK-B" panose="02020700000000000000" pitchFamily="18" charset="-128"/>
              </a:rPr>
              <a:t>T</a:t>
            </a:r>
            <a:r>
              <a:rPr lang="en-US" altLang="ja-JP" sz="1800" b="0" i="0" u="sng" dirty="0">
                <a:solidFill>
                  <a:srgbClr val="C00000"/>
                </a:solidFill>
                <a:effectLst/>
                <a:latin typeface="Congenial Black" panose="02000503040000020004" pitchFamily="2" charset="0"/>
                <a:ea typeface="UD デジタル 教科書体 NK-B" panose="02020700000000000000" pitchFamily="18" charset="-128"/>
              </a:rPr>
              <a:t>ransgenic Animal</a:t>
            </a:r>
            <a:endParaRPr lang="ja-JP" altLang="en-US" dirty="0"/>
          </a:p>
        </p:txBody>
      </p:sp>
      <p:sp>
        <p:nvSpPr>
          <p:cNvPr id="24" name="テキスト ボックス 23">
            <a:extLst>
              <a:ext uri="{FF2B5EF4-FFF2-40B4-BE49-F238E27FC236}">
                <a16:creationId xmlns:a16="http://schemas.microsoft.com/office/drawing/2014/main" id="{8591394B-0832-465E-AAFF-F9096F0B937B}"/>
              </a:ext>
            </a:extLst>
          </p:cNvPr>
          <p:cNvSpPr txBox="1"/>
          <p:nvPr/>
        </p:nvSpPr>
        <p:spPr>
          <a:xfrm>
            <a:off x="5708342" y="2232040"/>
            <a:ext cx="2060785" cy="830997"/>
          </a:xfrm>
          <a:prstGeom prst="rect">
            <a:avLst/>
          </a:prstGeom>
          <a:noFill/>
        </p:spPr>
        <p:txBody>
          <a:bodyPr wrap="square" rtlCol="0">
            <a:spAutoFit/>
          </a:bodyPr>
          <a:lstStyle/>
          <a:p>
            <a:pPr algn="ctr"/>
            <a:r>
              <a:rPr lang="en-US" altLang="ja-JP" sz="1600" dirty="0">
                <a:latin typeface="UD デジタル 教科書体 NK-B" panose="02020700000000000000" pitchFamily="18" charset="-128"/>
                <a:ea typeface="UD デジタル 教科書体 NK-B" panose="02020700000000000000" pitchFamily="18" charset="-128"/>
              </a:rPr>
              <a:t>m</a:t>
            </a:r>
            <a:r>
              <a:rPr kumimoji="1" lang="en-US" altLang="ja-JP" sz="1600" dirty="0">
                <a:latin typeface="UD デジタル 教科書体 NK-B" panose="02020700000000000000" pitchFamily="18" charset="-128"/>
                <a:ea typeface="UD デジタル 教科書体 NK-B" panose="02020700000000000000" pitchFamily="18" charset="-128"/>
              </a:rPr>
              <a:t>RNA</a:t>
            </a:r>
            <a:r>
              <a:rPr kumimoji="1" lang="ja-JP" altLang="en-US" sz="1600" dirty="0">
                <a:latin typeface="UD デジタル 教科書体 NK-B" panose="02020700000000000000" pitchFamily="18" charset="-128"/>
                <a:ea typeface="UD デジタル 教科書体 NK-B" panose="02020700000000000000" pitchFamily="18" charset="-128"/>
              </a:rPr>
              <a:t>医薬</a:t>
            </a:r>
            <a:endParaRPr kumimoji="1" lang="en-US" altLang="ja-JP" sz="1600" dirty="0">
              <a:latin typeface="UD デジタル 教科書体 NK-B" panose="02020700000000000000" pitchFamily="18" charset="-128"/>
              <a:ea typeface="UD デジタル 教科書体 NK-B" panose="02020700000000000000" pitchFamily="18" charset="-128"/>
            </a:endParaRPr>
          </a:p>
          <a:p>
            <a:pPr algn="ctr"/>
            <a:r>
              <a:rPr kumimoji="1" lang="en-US" altLang="ja-JP" sz="1600" dirty="0">
                <a:latin typeface="UD デジタル 教科書体 NK-B" panose="02020700000000000000" pitchFamily="18" charset="-128"/>
                <a:ea typeface="UD デジタル 教科書体 NK-B" panose="02020700000000000000" pitchFamily="18" charset="-128"/>
              </a:rPr>
              <a:t>SARS-CoV-2</a:t>
            </a:r>
          </a:p>
          <a:p>
            <a:pPr algn="ctr"/>
            <a:r>
              <a:rPr kumimoji="1" lang="ja-JP" altLang="en-US" sz="1600" dirty="0">
                <a:latin typeface="UD デジタル 教科書体 NK-B" panose="02020700000000000000" pitchFamily="18" charset="-128"/>
                <a:ea typeface="UD デジタル 教科書体 NK-B" panose="02020700000000000000" pitchFamily="18" charset="-128"/>
              </a:rPr>
              <a:t>スパイクタンパク質</a:t>
            </a:r>
          </a:p>
        </p:txBody>
      </p:sp>
      <p:sp>
        <p:nvSpPr>
          <p:cNvPr id="30" name="矢印: 右 29">
            <a:extLst>
              <a:ext uri="{FF2B5EF4-FFF2-40B4-BE49-F238E27FC236}">
                <a16:creationId xmlns:a16="http://schemas.microsoft.com/office/drawing/2014/main" id="{998C97ED-0FE8-4D06-A310-E550FF076008}"/>
              </a:ext>
            </a:extLst>
          </p:cNvPr>
          <p:cNvSpPr/>
          <p:nvPr/>
        </p:nvSpPr>
        <p:spPr>
          <a:xfrm>
            <a:off x="7537142" y="2440882"/>
            <a:ext cx="630314" cy="399495"/>
          </a:xfrm>
          <a:prstGeom prst="rightArrow">
            <a:avLst/>
          </a:prstGeom>
          <a:solidFill>
            <a:srgbClr val="FFC000"/>
          </a:solidFill>
          <a:ln>
            <a:solidFill>
              <a:srgbClr val="FFC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4AA970C-818B-4F24-AA50-C2637BB9C157}"/>
              </a:ext>
            </a:extLst>
          </p:cNvPr>
          <p:cNvSpPr txBox="1"/>
          <p:nvPr/>
        </p:nvSpPr>
        <p:spPr>
          <a:xfrm>
            <a:off x="7386221" y="2101235"/>
            <a:ext cx="967666"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筋肉注射</a:t>
            </a:r>
          </a:p>
        </p:txBody>
      </p:sp>
      <p:sp>
        <p:nvSpPr>
          <p:cNvPr id="33" name="テキスト ボックス 32">
            <a:extLst>
              <a:ext uri="{FF2B5EF4-FFF2-40B4-BE49-F238E27FC236}">
                <a16:creationId xmlns:a16="http://schemas.microsoft.com/office/drawing/2014/main" id="{B8EDA0D3-B5EB-4DEF-8099-4C893D726A5A}"/>
              </a:ext>
            </a:extLst>
          </p:cNvPr>
          <p:cNvSpPr txBox="1"/>
          <p:nvPr/>
        </p:nvSpPr>
        <p:spPr>
          <a:xfrm>
            <a:off x="5965792" y="3453465"/>
            <a:ext cx="1508015" cy="646331"/>
          </a:xfrm>
          <a:prstGeom prst="rect">
            <a:avLst/>
          </a:prstGeom>
          <a:noFill/>
        </p:spPr>
        <p:txBody>
          <a:bodyPr wrap="square" rtlCol="0">
            <a:spAutoFit/>
          </a:bodyPr>
          <a:lstStyle/>
          <a:p>
            <a:pPr algn="ctr"/>
            <a:r>
              <a:rPr kumimoji="1" lang="en-US" altLang="ja-JP" dirty="0">
                <a:latin typeface="UD デジタル 教科書体 NK-B" panose="02020700000000000000" pitchFamily="18" charset="-128"/>
                <a:ea typeface="UD デジタル 教科書体 NK-B" panose="02020700000000000000" pitchFamily="18" charset="-128"/>
              </a:rPr>
              <a:t>SV40</a:t>
            </a:r>
          </a:p>
          <a:p>
            <a:pPr algn="ctr"/>
            <a:r>
              <a:rPr kumimoji="1" lang="en-US" altLang="ja-JP" dirty="0">
                <a:latin typeface="UD デジタル 教科書体 NK-B" panose="02020700000000000000" pitchFamily="18" charset="-128"/>
                <a:ea typeface="UD デジタル 教科書体 NK-B" panose="02020700000000000000" pitchFamily="18" charset="-128"/>
              </a:rPr>
              <a:t>SV40</a:t>
            </a:r>
            <a:r>
              <a:rPr kumimoji="1" lang="ja-JP" altLang="en-US" dirty="0">
                <a:latin typeface="UD デジタル 教科書体 NK-B" panose="02020700000000000000" pitchFamily="18" charset="-128"/>
                <a:ea typeface="UD デジタル 教科書体 NK-B" panose="02020700000000000000" pitchFamily="18" charset="-128"/>
              </a:rPr>
              <a:t>増強</a:t>
            </a:r>
          </a:p>
        </p:txBody>
      </p:sp>
      <p:sp>
        <p:nvSpPr>
          <p:cNvPr id="34" name="矢印: 右 33">
            <a:extLst>
              <a:ext uri="{FF2B5EF4-FFF2-40B4-BE49-F238E27FC236}">
                <a16:creationId xmlns:a16="http://schemas.microsoft.com/office/drawing/2014/main" id="{3AF23017-5DA7-4062-BFCC-BA0475D4557B}"/>
              </a:ext>
            </a:extLst>
          </p:cNvPr>
          <p:cNvSpPr/>
          <p:nvPr/>
        </p:nvSpPr>
        <p:spPr>
          <a:xfrm>
            <a:off x="7473807" y="3531201"/>
            <a:ext cx="771166" cy="399495"/>
          </a:xfrm>
          <a:prstGeom prst="rightArrow">
            <a:avLst/>
          </a:prstGeom>
          <a:solidFill>
            <a:srgbClr val="FFC000"/>
          </a:solidFill>
          <a:ln>
            <a:solidFill>
              <a:srgbClr val="FFC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957D3C1-684D-4410-9005-781A21CEE31B}"/>
              </a:ext>
            </a:extLst>
          </p:cNvPr>
          <p:cNvSpPr txBox="1"/>
          <p:nvPr/>
        </p:nvSpPr>
        <p:spPr>
          <a:xfrm>
            <a:off x="9186997" y="1842732"/>
            <a:ext cx="2350363" cy="369332"/>
          </a:xfrm>
          <a:prstGeom prst="rect">
            <a:avLst/>
          </a:prstGeom>
          <a:noFill/>
        </p:spPr>
        <p:txBody>
          <a:bodyPr wrap="square">
            <a:spAutoFit/>
          </a:bodyPr>
          <a:lstStyle/>
          <a:p>
            <a:r>
              <a:rPr kumimoji="1" lang="en-US" altLang="ja-JP" sz="1800" u="sng" dirty="0">
                <a:solidFill>
                  <a:srgbClr val="C00000"/>
                </a:solidFill>
                <a:latin typeface="Congenial Black" panose="02000503040000020004" pitchFamily="2" charset="0"/>
                <a:ea typeface="UD デジタル 教科書体 NK-B" panose="02020700000000000000" pitchFamily="18" charset="-128"/>
              </a:rPr>
              <a:t>T</a:t>
            </a:r>
            <a:r>
              <a:rPr lang="en-US" altLang="ja-JP" sz="1800" b="0" i="0" u="sng" dirty="0">
                <a:solidFill>
                  <a:srgbClr val="C00000"/>
                </a:solidFill>
                <a:effectLst/>
                <a:latin typeface="Congenial Black" panose="02000503040000020004" pitchFamily="2" charset="0"/>
                <a:ea typeface="UD デジタル 教科書体 NK-B" panose="02020700000000000000" pitchFamily="18" charset="-128"/>
              </a:rPr>
              <a:t>ransgenic Human</a:t>
            </a:r>
            <a:endParaRPr lang="ja-JP" altLang="en-US" dirty="0"/>
          </a:p>
        </p:txBody>
      </p:sp>
      <p:sp>
        <p:nvSpPr>
          <p:cNvPr id="36" name="テキスト ボックス 35">
            <a:extLst>
              <a:ext uri="{FF2B5EF4-FFF2-40B4-BE49-F238E27FC236}">
                <a16:creationId xmlns:a16="http://schemas.microsoft.com/office/drawing/2014/main" id="{EC0D2B56-0B66-4DB2-A48E-C12E460B5F9D}"/>
              </a:ext>
            </a:extLst>
          </p:cNvPr>
          <p:cNvSpPr txBox="1"/>
          <p:nvPr/>
        </p:nvSpPr>
        <p:spPr>
          <a:xfrm>
            <a:off x="9447006" y="2317463"/>
            <a:ext cx="1508015" cy="646331"/>
          </a:xfrm>
          <a:prstGeom prst="rect">
            <a:avLst/>
          </a:prstGeom>
          <a:noFill/>
        </p:spPr>
        <p:txBody>
          <a:bodyPr wrap="square" rtlCol="0">
            <a:spAutoFit/>
          </a:bodyPr>
          <a:lstStyle/>
          <a:p>
            <a:pPr algn="r"/>
            <a:r>
              <a:rPr kumimoji="1" lang="ja-JP" altLang="en-US" dirty="0">
                <a:latin typeface="UD デジタル 教科書体 NK-B" panose="02020700000000000000" pitchFamily="18" charset="-128"/>
                <a:ea typeface="UD デジタル 教科書体 NK-B" panose="02020700000000000000" pitchFamily="18" charset="-128"/>
              </a:rPr>
              <a:t>シェディング</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r"/>
            <a:r>
              <a:rPr lang="ja-JP" altLang="en-US" dirty="0">
                <a:latin typeface="UD デジタル 教科書体 NK-B" panose="02020700000000000000" pitchFamily="18" charset="-128"/>
                <a:ea typeface="UD デジタル 教科書体 NK-B" panose="02020700000000000000" pitchFamily="18" charset="-128"/>
              </a:rPr>
              <a:t>スプレッダー</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37" name="テキスト ボックス 36">
            <a:extLst>
              <a:ext uri="{FF2B5EF4-FFF2-40B4-BE49-F238E27FC236}">
                <a16:creationId xmlns:a16="http://schemas.microsoft.com/office/drawing/2014/main" id="{37C751B7-8C97-44CF-9BA6-EE8A0A4AC44F}"/>
              </a:ext>
            </a:extLst>
          </p:cNvPr>
          <p:cNvSpPr txBox="1"/>
          <p:nvPr/>
        </p:nvSpPr>
        <p:spPr>
          <a:xfrm>
            <a:off x="9367431" y="3180348"/>
            <a:ext cx="2169929"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輸血・</a:t>
            </a:r>
            <a:r>
              <a:rPr lang="ja-JP" altLang="en-US" dirty="0">
                <a:latin typeface="UD デジタル 教科書体 NK-B" panose="02020700000000000000" pitchFamily="18" charset="-128"/>
                <a:ea typeface="UD デジタル 教科書体 NK-B" panose="02020700000000000000" pitchFamily="18" charset="-128"/>
              </a:rPr>
              <a:t>治療・移植</a:t>
            </a:r>
            <a:endParaRPr kumimoji="1" lang="en-US" altLang="ja-JP" dirty="0">
              <a:latin typeface="UD デジタル 教科書体 NK-B" panose="02020700000000000000" pitchFamily="18" charset="-128"/>
              <a:ea typeface="UD デジタル 教科書体 NK-B" panose="02020700000000000000" pitchFamily="18" charset="-128"/>
            </a:endParaRPr>
          </a:p>
        </p:txBody>
      </p:sp>
      <p:sp>
        <p:nvSpPr>
          <p:cNvPr id="38" name="テキスト ボックス 37">
            <a:extLst>
              <a:ext uri="{FF2B5EF4-FFF2-40B4-BE49-F238E27FC236}">
                <a16:creationId xmlns:a16="http://schemas.microsoft.com/office/drawing/2014/main" id="{02D74EE1-4B49-49AE-B66C-64343C721594}"/>
              </a:ext>
            </a:extLst>
          </p:cNvPr>
          <p:cNvSpPr txBox="1"/>
          <p:nvPr/>
        </p:nvSpPr>
        <p:spPr>
          <a:xfrm>
            <a:off x="9608170" y="3851686"/>
            <a:ext cx="1508015"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ガン遺伝子</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kumimoji="1" lang="ja-JP" altLang="en-US" dirty="0">
                <a:latin typeface="UD デジタル 教科書体 NK-B" panose="02020700000000000000" pitchFamily="18" charset="-128"/>
                <a:ea typeface="UD デジタル 教科書体 NK-B" panose="02020700000000000000" pitchFamily="18" charset="-128"/>
              </a:rPr>
              <a:t>発現</a:t>
            </a:r>
            <a:endParaRPr kumimoji="1" lang="en-US" altLang="ja-JP"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618974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794CF73-9DB1-4CEA-BF58-E8BF174B63C5}"/>
              </a:ext>
            </a:extLst>
          </p:cNvPr>
          <p:cNvPicPr>
            <a:picLocks noChangeAspect="1"/>
          </p:cNvPicPr>
          <p:nvPr/>
        </p:nvPicPr>
        <p:blipFill>
          <a:blip r:embed="rId3"/>
          <a:stretch>
            <a:fillRect/>
          </a:stretch>
        </p:blipFill>
        <p:spPr>
          <a:xfrm>
            <a:off x="319452" y="934193"/>
            <a:ext cx="8567372" cy="5537448"/>
          </a:xfrm>
          <a:prstGeom prst="rect">
            <a:avLst/>
          </a:prstGeom>
        </p:spPr>
      </p:pic>
      <p:sp>
        <p:nvSpPr>
          <p:cNvPr id="7" name="テキスト ボックス 6">
            <a:extLst>
              <a:ext uri="{FF2B5EF4-FFF2-40B4-BE49-F238E27FC236}">
                <a16:creationId xmlns:a16="http://schemas.microsoft.com/office/drawing/2014/main" id="{CB40BD62-D92E-4D17-A5CD-6647D3D2624D}"/>
              </a:ext>
            </a:extLst>
          </p:cNvPr>
          <p:cNvSpPr txBox="1"/>
          <p:nvPr/>
        </p:nvSpPr>
        <p:spPr>
          <a:xfrm>
            <a:off x="7767635" y="5702200"/>
            <a:ext cx="1771651" cy="769441"/>
          </a:xfrm>
          <a:prstGeom prst="rect">
            <a:avLst/>
          </a:prstGeom>
          <a:solidFill>
            <a:schemeClr val="accent4">
              <a:lumMod val="60000"/>
              <a:lumOff val="40000"/>
            </a:schemeClr>
          </a:solid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糖鎖</a:t>
            </a:r>
          </a:p>
        </p:txBody>
      </p:sp>
      <p:sp>
        <p:nvSpPr>
          <p:cNvPr id="22" name="テキスト ボックス 21">
            <a:extLst>
              <a:ext uri="{FF2B5EF4-FFF2-40B4-BE49-F238E27FC236}">
                <a16:creationId xmlns:a16="http://schemas.microsoft.com/office/drawing/2014/main" id="{E0A3D57F-C444-4B70-8A58-9FB62BD1CC58}"/>
              </a:ext>
            </a:extLst>
          </p:cNvPr>
          <p:cNvSpPr txBox="1"/>
          <p:nvPr/>
        </p:nvSpPr>
        <p:spPr>
          <a:xfrm>
            <a:off x="6200775" y="3844825"/>
            <a:ext cx="5762625" cy="769441"/>
          </a:xfrm>
          <a:prstGeom prst="rect">
            <a:avLst/>
          </a:prstGeom>
          <a:solidFill>
            <a:schemeClr val="accent2">
              <a:lumMod val="60000"/>
              <a:lumOff val="40000"/>
            </a:schemeClr>
          </a:solid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レクチンとエクソソーム</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9B136E59-4D1E-4C85-AD18-BC00B9A7DB5F}"/>
              </a:ext>
            </a:extLst>
          </p:cNvPr>
          <p:cNvSpPr txBox="1"/>
          <p:nvPr/>
        </p:nvSpPr>
        <p:spPr>
          <a:xfrm rot="20986878">
            <a:off x="5934075" y="1172596"/>
            <a:ext cx="3324225" cy="769441"/>
          </a:xfrm>
          <a:prstGeom prst="rect">
            <a:avLst/>
          </a:prstGeom>
          <a:solidFill>
            <a:srgbClr val="FFC000"/>
          </a:solid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ゲノム編集</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5132EFB1-20EE-4E5B-9FCE-8207A1725D23}"/>
              </a:ext>
            </a:extLst>
          </p:cNvPr>
          <p:cNvSpPr txBox="1"/>
          <p:nvPr/>
        </p:nvSpPr>
        <p:spPr>
          <a:xfrm>
            <a:off x="8343900" y="2440942"/>
            <a:ext cx="3324225" cy="769441"/>
          </a:xfrm>
          <a:prstGeom prst="rect">
            <a:avLst/>
          </a:prstGeom>
          <a:solidFill>
            <a:schemeClr val="accent2">
              <a:lumMod val="50000"/>
            </a:schemeClr>
          </a:solidFill>
        </p:spPr>
        <p:txBody>
          <a:bodyPr wrap="square" rtlCol="0">
            <a:spAutoFit/>
          </a:bodyPr>
          <a:lstStyle/>
          <a:p>
            <a:pPr algn="ctr"/>
            <a:r>
              <a:rPr lang="ja-JP" altLang="en-US" sz="4400" dirty="0">
                <a:solidFill>
                  <a:schemeClr val="bg1"/>
                </a:solidFill>
                <a:latin typeface="BIZ UDPゴシック" panose="020B0400000000000000" pitchFamily="50" charset="-128"/>
                <a:ea typeface="BIZ UDPゴシック" panose="020B0400000000000000" pitchFamily="50" charset="-128"/>
              </a:rPr>
              <a:t>ｍ</a:t>
            </a:r>
            <a:r>
              <a:rPr kumimoji="1" lang="en-US" altLang="ja-JP" sz="4400" dirty="0">
                <a:solidFill>
                  <a:schemeClr val="bg1"/>
                </a:solidFill>
                <a:latin typeface="BIZ UDPゴシック" panose="020B0400000000000000" pitchFamily="50" charset="-128"/>
                <a:ea typeface="BIZ UDPゴシック" panose="020B0400000000000000" pitchFamily="50" charset="-128"/>
              </a:rPr>
              <a:t>RNA</a:t>
            </a:r>
            <a:r>
              <a:rPr kumimoji="1" lang="ja-JP" altLang="en-US" sz="4400" dirty="0">
                <a:solidFill>
                  <a:schemeClr val="bg1"/>
                </a:solidFill>
                <a:latin typeface="BIZ UDPゴシック" panose="020B0400000000000000" pitchFamily="50" charset="-128"/>
                <a:ea typeface="BIZ UDPゴシック" panose="020B0400000000000000" pitchFamily="50" charset="-128"/>
              </a:rPr>
              <a:t>医薬</a:t>
            </a:r>
          </a:p>
        </p:txBody>
      </p:sp>
      <p:sp>
        <p:nvSpPr>
          <p:cNvPr id="2" name="テキスト ボックス 1">
            <a:hlinkClick r:id="rId4"/>
            <a:extLst>
              <a:ext uri="{FF2B5EF4-FFF2-40B4-BE49-F238E27FC236}">
                <a16:creationId xmlns:a16="http://schemas.microsoft.com/office/drawing/2014/main" id="{1FAF975F-D4C9-B310-6485-13800D866A6D}"/>
              </a:ext>
            </a:extLst>
          </p:cNvPr>
          <p:cNvSpPr txBox="1"/>
          <p:nvPr/>
        </p:nvSpPr>
        <p:spPr>
          <a:xfrm>
            <a:off x="10" y="9060"/>
            <a:ext cx="12192000" cy="523220"/>
          </a:xfrm>
          <a:prstGeom prst="rect">
            <a:avLst/>
          </a:prstGeom>
          <a:solidFill>
            <a:schemeClr val="accent2">
              <a:lumMod val="60000"/>
              <a:lumOff val="40000"/>
            </a:schemeClr>
          </a:solidFill>
        </p:spPr>
        <p:txBody>
          <a:bodyPr wrap="square" rtlCol="0" anchor="b">
            <a:spAutoFit/>
          </a:bodyPr>
          <a:lstStyle/>
          <a:p>
            <a:pPr algn="ctr"/>
            <a:r>
              <a:rPr lang="en-US" altLang="ja-JP" sz="2800" b="1" dirty="0">
                <a:latin typeface="Maiandra GD" panose="020E0502030308020204" pitchFamily="34" charset="0"/>
                <a:ea typeface="HG丸ｺﾞｼｯｸM-PRO" panose="020F0600000000000000" pitchFamily="50" charset="-128"/>
              </a:rPr>
              <a:t>2020</a:t>
            </a:r>
            <a:r>
              <a:rPr lang="ja-JP" altLang="en-US" sz="2800" b="1" dirty="0">
                <a:latin typeface="Maiandra GD" panose="020E0502030308020204" pitchFamily="34" charset="0"/>
                <a:ea typeface="HG丸ｺﾞｼｯｸM-PRO" panose="020F0600000000000000" pitchFamily="50" charset="-128"/>
              </a:rPr>
              <a:t>年のマンスリー</a:t>
            </a:r>
            <a:endParaRPr lang="en-US" altLang="ja-JP" sz="3200" b="1" dirty="0">
              <a:latin typeface="Maiandra GD" panose="020E0502030308020204" pitchFamily="34" charset="0"/>
              <a:ea typeface="HG丸ｺﾞｼｯｸM-PRO" panose="020F0600000000000000" pitchFamily="50" charset="-128"/>
            </a:endParaRPr>
          </a:p>
        </p:txBody>
      </p:sp>
    </p:spTree>
    <p:extLst>
      <p:ext uri="{BB962C8B-B14F-4D97-AF65-F5344CB8AC3E}">
        <p14:creationId xmlns:p14="http://schemas.microsoft.com/office/powerpoint/2010/main" val="3576638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FCDE889-47C5-E0A7-DCFD-865BFA050C96}"/>
              </a:ext>
            </a:extLst>
          </p:cNvPr>
          <p:cNvSpPr txBox="1"/>
          <p:nvPr/>
        </p:nvSpPr>
        <p:spPr>
          <a:xfrm>
            <a:off x="190500" y="739451"/>
            <a:ext cx="12001500" cy="954107"/>
          </a:xfrm>
          <a:prstGeom prst="rect">
            <a:avLst/>
          </a:prstGeom>
          <a:noFill/>
        </p:spPr>
        <p:txBody>
          <a:bodyPr wrap="square" rtlCol="0">
            <a:spAutoFit/>
          </a:bodyPr>
          <a:lstStyle/>
          <a:p>
            <a:r>
              <a:rPr lang="en-US" altLang="ja-JP" sz="2800" dirty="0">
                <a:latin typeface="ADLaM Display" panose="02010000000000000000" pitchFamily="2" charset="0"/>
                <a:ea typeface="ADLaM Display" panose="02010000000000000000" pitchFamily="2" charset="0"/>
                <a:cs typeface="ADLaM Display" panose="02010000000000000000" pitchFamily="2" charset="0"/>
              </a:rPr>
              <a:t>Increased age-</a:t>
            </a:r>
            <a:r>
              <a:rPr lang="en-US" altLang="ja-JP" sz="2800" dirty="0" err="1">
                <a:latin typeface="ADLaM Display" panose="02010000000000000000" pitchFamily="2" charset="0"/>
                <a:ea typeface="ADLaM Display" panose="02010000000000000000" pitchFamily="2" charset="0"/>
                <a:cs typeface="ADLaM Display" panose="02010000000000000000" pitchFamily="2" charset="0"/>
              </a:rPr>
              <a:t>djusted</a:t>
            </a:r>
            <a:r>
              <a:rPr lang="en-US" altLang="ja-JP" sz="2800" dirty="0">
                <a:latin typeface="ADLaM Display" panose="02010000000000000000" pitchFamily="2" charset="0"/>
                <a:ea typeface="ADLaM Display" panose="02010000000000000000" pitchFamily="2" charset="0"/>
                <a:cs typeface="ADLaM Display" panose="02010000000000000000" pitchFamily="2" charset="0"/>
              </a:rPr>
              <a:t> cancer mortality after the third mRNA Lipid Nanoparticle Vaccine dose during the Covid-19 pandemic in </a:t>
            </a:r>
            <a:r>
              <a:rPr lang="en-US" altLang="ja-JP" sz="2800" dirty="0" err="1">
                <a:latin typeface="ADLaM Display" panose="02010000000000000000" pitchFamily="2" charset="0"/>
                <a:ea typeface="ADLaM Display" panose="02010000000000000000" pitchFamily="2" charset="0"/>
                <a:cs typeface="ADLaM Display" panose="02010000000000000000" pitchFamily="2" charset="0"/>
              </a:rPr>
              <a:t>japan</a:t>
            </a:r>
            <a:endParaRPr kumimoji="1" lang="ja-JP" altLang="en-US" sz="2800" dirty="0">
              <a:latin typeface="ADLaM Display" panose="02010000000000000000" pitchFamily="2" charset="0"/>
              <a:cs typeface="ADLaM Display" panose="02010000000000000000" pitchFamily="2" charset="0"/>
            </a:endParaRPr>
          </a:p>
        </p:txBody>
      </p:sp>
      <p:pic>
        <p:nvPicPr>
          <p:cNvPr id="8" name="図 7">
            <a:extLst>
              <a:ext uri="{FF2B5EF4-FFF2-40B4-BE49-F238E27FC236}">
                <a16:creationId xmlns:a16="http://schemas.microsoft.com/office/drawing/2014/main" id="{66192372-706A-9F72-B8A8-E750FE3EC369}"/>
              </a:ext>
            </a:extLst>
          </p:cNvPr>
          <p:cNvPicPr>
            <a:picLocks noChangeAspect="1"/>
          </p:cNvPicPr>
          <p:nvPr/>
        </p:nvPicPr>
        <p:blipFill>
          <a:blip r:embed="rId2"/>
          <a:stretch>
            <a:fillRect/>
          </a:stretch>
        </p:blipFill>
        <p:spPr>
          <a:xfrm>
            <a:off x="504825" y="1826761"/>
            <a:ext cx="9243661" cy="4978988"/>
          </a:xfrm>
          <a:prstGeom prst="rect">
            <a:avLst/>
          </a:prstGeom>
        </p:spPr>
      </p:pic>
      <p:sp>
        <p:nvSpPr>
          <p:cNvPr id="4" name="テキスト ボックス 3">
            <a:extLst>
              <a:ext uri="{FF2B5EF4-FFF2-40B4-BE49-F238E27FC236}">
                <a16:creationId xmlns:a16="http://schemas.microsoft.com/office/drawing/2014/main" id="{A0E49FC9-CA82-060D-A9CE-E39A47F8BFC5}"/>
              </a:ext>
            </a:extLst>
          </p:cNvPr>
          <p:cNvSpPr txBox="1"/>
          <p:nvPr/>
        </p:nvSpPr>
        <p:spPr>
          <a:xfrm>
            <a:off x="0" y="120354"/>
            <a:ext cx="12192000" cy="253916"/>
          </a:xfrm>
          <a:prstGeom prst="rect">
            <a:avLst/>
          </a:prstGeom>
          <a:noFill/>
        </p:spPr>
        <p:txBody>
          <a:bodyPr wrap="square">
            <a:spAutoFit/>
          </a:bodyPr>
          <a:lstStyle/>
          <a:p>
            <a:pPr algn="ctr"/>
            <a:r>
              <a:rPr lang="en-US" altLang="ja-JP" sz="1050" dirty="0">
                <a:latin typeface="ADLaM Display" panose="02010000000000000000" pitchFamily="2" charset="0"/>
                <a:ea typeface="ADLaM Display" panose="02010000000000000000" pitchFamily="2" charset="0"/>
                <a:cs typeface="ADLaM Display" panose="02010000000000000000" pitchFamily="2" charset="0"/>
                <a:hlinkClick r:id="rId3">
                  <a:extLst>
                    <a:ext uri="{A12FA001-AC4F-418D-AE19-62706E023703}">
                      <ahyp:hlinkClr xmlns:ahyp="http://schemas.microsoft.com/office/drawing/2018/hyperlinkcolor" val="tx"/>
                    </a:ext>
                  </a:extLst>
                </a:hlinkClick>
              </a:rPr>
              <a:t>https://www.cureus.com/articles/196275-increased-age-adjusted-cancer-mortality-after-the-third-mrna-lipid-nanoparticle-vaccine-dose-during-the-covid-19-pandemic-in-japan#!/</a:t>
            </a:r>
            <a:r>
              <a:rPr lang="en-US" altLang="ja-JP" sz="1050" dirty="0">
                <a:latin typeface="ADLaM Display" panose="02010000000000000000" pitchFamily="2" charset="0"/>
                <a:ea typeface="ADLaM Display" panose="02010000000000000000" pitchFamily="2" charset="0"/>
                <a:cs typeface="ADLaM Display" panose="02010000000000000000" pitchFamily="2" charset="0"/>
              </a:rPr>
              <a:t> </a:t>
            </a:r>
            <a:endParaRPr lang="ja-JP" altLang="en-US" sz="1050" dirty="0">
              <a:latin typeface="ADLaM Display" panose="02010000000000000000" pitchFamily="2" charset="0"/>
              <a:cs typeface="ADLaM Display" panose="02010000000000000000" pitchFamily="2" charset="0"/>
            </a:endParaRPr>
          </a:p>
        </p:txBody>
      </p:sp>
      <p:pic>
        <p:nvPicPr>
          <p:cNvPr id="5" name="図 4">
            <a:extLst>
              <a:ext uri="{FF2B5EF4-FFF2-40B4-BE49-F238E27FC236}">
                <a16:creationId xmlns:a16="http://schemas.microsoft.com/office/drawing/2014/main" id="{FD3AD3E1-652A-8771-C9F3-CF82D9209708}"/>
              </a:ext>
            </a:extLst>
          </p:cNvPr>
          <p:cNvPicPr>
            <a:picLocks noChangeAspect="1"/>
          </p:cNvPicPr>
          <p:nvPr/>
        </p:nvPicPr>
        <p:blipFill>
          <a:blip r:embed="rId4"/>
          <a:stretch>
            <a:fillRect/>
          </a:stretch>
        </p:blipFill>
        <p:spPr>
          <a:xfrm>
            <a:off x="187740" y="4877540"/>
            <a:ext cx="1964909" cy="1964909"/>
          </a:xfrm>
          <a:prstGeom prst="rect">
            <a:avLst/>
          </a:prstGeom>
        </p:spPr>
      </p:pic>
      <p:pic>
        <p:nvPicPr>
          <p:cNvPr id="7" name="Picture 4" descr="フクロウ博士のイラスト">
            <a:extLst>
              <a:ext uri="{FF2B5EF4-FFF2-40B4-BE49-F238E27FC236}">
                <a16:creationId xmlns:a16="http://schemas.microsoft.com/office/drawing/2014/main" id="{2EF420E1-4F4B-433F-0DEE-D2BAF393D4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293" y="4329112"/>
            <a:ext cx="2376707" cy="2555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日本の国旗のイラスト">
            <a:extLst>
              <a:ext uri="{FF2B5EF4-FFF2-40B4-BE49-F238E27FC236}">
                <a16:creationId xmlns:a16="http://schemas.microsoft.com/office/drawing/2014/main" id="{A45FBF67-8C1E-83AD-6B1E-242B4AEE17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085020">
            <a:off x="9712449" y="3472676"/>
            <a:ext cx="1417211" cy="168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12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AD43BDCA-3234-4EBE-923C-82B2D10D8A7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新型コロナ騒動・・・自分の経験から</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2050" name="Picture 2" descr="聖路加国際病院 様｜導入事例｜グローリー株式会社">
            <a:extLst>
              <a:ext uri="{FF2B5EF4-FFF2-40B4-BE49-F238E27FC236}">
                <a16:creationId xmlns:a16="http://schemas.microsoft.com/office/drawing/2014/main" id="{CB8734A6-02D0-4D40-8952-40D518F23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27" y="667483"/>
            <a:ext cx="5913173" cy="33183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救急 イラスト 200014-救急 いらすとや">
            <a:extLst>
              <a:ext uri="{FF2B5EF4-FFF2-40B4-BE49-F238E27FC236}">
                <a16:creationId xmlns:a16="http://schemas.microsoft.com/office/drawing/2014/main" id="{55CD0F13-401E-4C53-A280-865F56267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96" y="3992943"/>
            <a:ext cx="3829539" cy="28721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東西線　茅場町 に対する画像結果">
            <a:extLst>
              <a:ext uri="{FF2B5EF4-FFF2-40B4-BE49-F238E27FC236}">
                <a16:creationId xmlns:a16="http://schemas.microsoft.com/office/drawing/2014/main" id="{887CA4FB-16B3-465D-B60A-EB0FD7859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92" y="667482"/>
            <a:ext cx="5714959" cy="33183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大手町　地下通路 に対する画像結果">
            <a:extLst>
              <a:ext uri="{FF2B5EF4-FFF2-40B4-BE49-F238E27FC236}">
                <a16:creationId xmlns:a16="http://schemas.microsoft.com/office/drawing/2014/main" id="{1E8FEEB8-C6E7-4E93-8D2E-C42539A9A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9359" y="4119913"/>
            <a:ext cx="3399692" cy="260401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トイレ 絵 に対する画像結果">
            <a:extLst>
              <a:ext uri="{FF2B5EF4-FFF2-40B4-BE49-F238E27FC236}">
                <a16:creationId xmlns:a16="http://schemas.microsoft.com/office/drawing/2014/main" id="{9926BDBA-AB17-4113-81B6-E42835C8A9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050" y="4202675"/>
            <a:ext cx="2108688" cy="252125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349881D-558C-4E94-BC64-B31EE828F2CE}"/>
              </a:ext>
            </a:extLst>
          </p:cNvPr>
          <p:cNvSpPr txBox="1"/>
          <p:nvPr/>
        </p:nvSpPr>
        <p:spPr>
          <a:xfrm rot="8935576">
            <a:off x="5787681" y="4600575"/>
            <a:ext cx="1295400" cy="646331"/>
          </a:xfrm>
          <a:prstGeom prst="rect">
            <a:avLst/>
          </a:prstGeom>
          <a:noFill/>
        </p:spPr>
        <p:txBody>
          <a:bodyPr wrap="square" rtlCol="0">
            <a:spAutoFit/>
          </a:bodyPr>
          <a:lstStyle/>
          <a:p>
            <a:r>
              <a:rPr kumimoji="1" lang="ja-JP" altLang="en-US" sz="3600" dirty="0">
                <a:solidFill>
                  <a:srgbClr val="C00000"/>
                </a:solidFill>
                <a:latin typeface="UD デジタル 教科書体 NK-B" panose="02020700000000000000" pitchFamily="18" charset="-128"/>
                <a:ea typeface="UD デジタル 教科書体 NK-B" panose="02020700000000000000" pitchFamily="18" charset="-128"/>
              </a:rPr>
              <a:t>危険</a:t>
            </a:r>
          </a:p>
        </p:txBody>
      </p:sp>
    </p:spTree>
    <p:extLst>
      <p:ext uri="{BB962C8B-B14F-4D97-AF65-F5344CB8AC3E}">
        <p14:creationId xmlns:p14="http://schemas.microsoft.com/office/powerpoint/2010/main" val="1073941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157E562-C5A9-AF40-F4AD-831A06D74B38}"/>
              </a:ext>
            </a:extLst>
          </p:cNvPr>
          <p:cNvSpPr txBox="1"/>
          <p:nvPr/>
        </p:nvSpPr>
        <p:spPr>
          <a:xfrm>
            <a:off x="200025" y="915355"/>
            <a:ext cx="11791950" cy="923330"/>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ファイザー製薬公式文書（</a:t>
            </a:r>
            <a:r>
              <a:rPr lang="en-US" altLang="ja-JP" dirty="0">
                <a:latin typeface="BIZ UDPゴシック" panose="020B0400000000000000" pitchFamily="50" charset="-128"/>
                <a:ea typeface="BIZ UDPゴシック" panose="020B0400000000000000" pitchFamily="50" charset="-128"/>
              </a:rPr>
              <a:t>PF-07302048</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BNT162 RNA</a:t>
            </a:r>
            <a:r>
              <a:rPr lang="ja-JP" altLang="en-US" dirty="0">
                <a:latin typeface="BIZ UDPゴシック" panose="020B0400000000000000" pitchFamily="50" charset="-128"/>
                <a:ea typeface="BIZ UDPゴシック" panose="020B0400000000000000" pitchFamily="50" charset="-128"/>
              </a:rPr>
              <a:t>ー</a:t>
            </a:r>
            <a:r>
              <a:rPr lang="en-US" altLang="ja-JP" dirty="0">
                <a:latin typeface="BIZ UDPゴシック" panose="020B0400000000000000" pitchFamily="50" charset="-128"/>
                <a:ea typeface="BIZ UDPゴシック" panose="020B0400000000000000" pitchFamily="50" charset="-128"/>
              </a:rPr>
              <a:t>Based</a:t>
            </a:r>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Covid-19 Vaccines</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Protocol</a:t>
            </a:r>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C4591001</a:t>
            </a:r>
            <a:r>
              <a:rPr lang="ja-JP" altLang="en-US" dirty="0">
                <a:latin typeface="BIZ UDPゴシック" panose="020B0400000000000000" pitchFamily="50" charset="-128"/>
                <a:ea typeface="BIZ UDPゴシック" panose="020B0400000000000000" pitchFamily="50" charset="-128"/>
              </a:rPr>
              <a:t>）内に「ワクチン接種者の呼気および汗に抗原（スパイク蛋白）の排出あり、医療従事者や家族間での抗原暴露例」が記載。</a:t>
            </a:r>
          </a:p>
        </p:txBody>
      </p:sp>
      <p:pic>
        <p:nvPicPr>
          <p:cNvPr id="5" name="Picture 4" descr="Image">
            <a:extLst>
              <a:ext uri="{FF2B5EF4-FFF2-40B4-BE49-F238E27FC236}">
                <a16:creationId xmlns:a16="http://schemas.microsoft.com/office/drawing/2014/main" id="{715AB720-B79B-4325-98CC-580E3D825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414" y="1582513"/>
            <a:ext cx="3874557" cy="5258880"/>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99FCB186-AD02-423D-A461-68C8479F75AB}"/>
              </a:ext>
            </a:extLst>
          </p:cNvPr>
          <p:cNvPicPr>
            <a:picLocks noChangeAspect="1"/>
          </p:cNvPicPr>
          <p:nvPr/>
        </p:nvPicPr>
        <p:blipFill>
          <a:blip r:embed="rId3"/>
          <a:stretch>
            <a:fillRect/>
          </a:stretch>
        </p:blipFill>
        <p:spPr>
          <a:xfrm>
            <a:off x="1283796" y="1765022"/>
            <a:ext cx="5226737" cy="4961808"/>
          </a:xfrm>
          <a:prstGeom prst="rect">
            <a:avLst/>
          </a:prstGeom>
        </p:spPr>
      </p:pic>
      <p:sp>
        <p:nvSpPr>
          <p:cNvPr id="6" name="テキスト ボックス 5">
            <a:extLst>
              <a:ext uri="{FF2B5EF4-FFF2-40B4-BE49-F238E27FC236}">
                <a16:creationId xmlns:a16="http://schemas.microsoft.com/office/drawing/2014/main" id="{640A3104-D092-4FFD-8552-C07A37AFAA5D}"/>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辛い・・・</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14987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408BB23-B963-4EDF-B027-AFBC6666F4A4}"/>
              </a:ext>
            </a:extLst>
          </p:cNvPr>
          <p:cNvPicPr>
            <a:picLocks noChangeAspect="1"/>
          </p:cNvPicPr>
          <p:nvPr/>
        </p:nvPicPr>
        <p:blipFill>
          <a:blip r:embed="rId2"/>
          <a:stretch>
            <a:fillRect/>
          </a:stretch>
        </p:blipFill>
        <p:spPr>
          <a:xfrm>
            <a:off x="533400" y="614157"/>
            <a:ext cx="5076932" cy="3594503"/>
          </a:xfrm>
          <a:prstGeom prst="rect">
            <a:avLst/>
          </a:prstGeom>
        </p:spPr>
      </p:pic>
      <p:sp>
        <p:nvSpPr>
          <p:cNvPr id="74" name="テキスト ボックス 73">
            <a:extLst>
              <a:ext uri="{FF2B5EF4-FFF2-40B4-BE49-F238E27FC236}">
                <a16:creationId xmlns:a16="http://schemas.microsoft.com/office/drawing/2014/main" id="{358AA015-91FE-4C13-991E-FCA077266A63}"/>
              </a:ext>
            </a:extLst>
          </p:cNvPr>
          <p:cNvSpPr txBox="1"/>
          <p:nvPr/>
        </p:nvSpPr>
        <p:spPr>
          <a:xfrm>
            <a:off x="3278593" y="8454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移動する</a:t>
            </a: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r>
              <a:rPr kumimoji="1" lang="ja-JP" altLang="en-US"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と莫大な数の</a:t>
            </a:r>
            <a:r>
              <a:rPr kumimoji="1" lang="en-US" altLang="ja-JP" sz="28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endParaRPr lang="ja-JP" altLang="en-US" sz="2800" dirty="0">
              <a:latin typeface="Yet R" panose="02030504000101010101" pitchFamily="18" charset="-127"/>
              <a:ea typeface="Yet R" panose="02030504000101010101" pitchFamily="18" charset="-127"/>
            </a:endParaRPr>
          </a:p>
        </p:txBody>
      </p:sp>
      <p:sp>
        <p:nvSpPr>
          <p:cNvPr id="13" name="テキスト ボックス 12">
            <a:extLst>
              <a:ext uri="{FF2B5EF4-FFF2-40B4-BE49-F238E27FC236}">
                <a16:creationId xmlns:a16="http://schemas.microsoft.com/office/drawing/2014/main" id="{B3640709-B0EA-441E-95F9-20EA0AA05013}"/>
              </a:ext>
            </a:extLst>
          </p:cNvPr>
          <p:cNvSpPr txBox="1"/>
          <p:nvPr/>
        </p:nvSpPr>
        <p:spPr>
          <a:xfrm>
            <a:off x="0" y="798824"/>
            <a:ext cx="3898760" cy="400110"/>
          </a:xfrm>
          <a:prstGeom prst="rect">
            <a:avLst/>
          </a:prstGeom>
          <a:noFill/>
        </p:spPr>
        <p:txBody>
          <a:bodyPr wrap="square" rtlCol="0">
            <a:spAutoFit/>
          </a:bodyPr>
          <a:lstStyle/>
          <a:p>
            <a:pPr algn="ctr"/>
            <a:r>
              <a:rPr lang="ja-JP" altLang="en-US" sz="2000" dirty="0">
                <a:latin typeface="UD Digi Kyokasho NK-B" panose="02020700000000000000" pitchFamily="18" charset="-128"/>
                <a:ea typeface="UD Digi Kyokasho NK-B" panose="02020700000000000000" pitchFamily="18" charset="-128"/>
              </a:rPr>
              <a:t>エクソソーム（</a:t>
            </a:r>
            <a:r>
              <a:rPr lang="en-US" altLang="ja-JP" sz="2000" dirty="0" err="1">
                <a:latin typeface="UD Digi Kyokasho NK-B" panose="02020700000000000000" pitchFamily="18" charset="-128"/>
                <a:ea typeface="UD Digi Kyokasho NK-B" panose="02020700000000000000" pitchFamily="18" charset="-128"/>
              </a:rPr>
              <a:t>Exosome</a:t>
            </a:r>
            <a:r>
              <a:rPr lang="ja-JP" altLang="en-US" sz="2000" dirty="0">
                <a:latin typeface="UD Digi Kyokasho NK-B" panose="02020700000000000000" pitchFamily="18" charset="-128"/>
                <a:ea typeface="UD Digi Kyokasho NK-B" panose="02020700000000000000" pitchFamily="18" charset="-128"/>
              </a:rPr>
              <a:t>）</a:t>
            </a:r>
            <a:endParaRPr kumimoji="1" lang="ja-JP" altLang="en-US" sz="2000" dirty="0">
              <a:latin typeface="UD Digi Kyokasho NK-B" panose="02020700000000000000" pitchFamily="18" charset="-128"/>
              <a:ea typeface="UD Digi Kyokasho NK-B" panose="02020700000000000000" pitchFamily="18" charset="-128"/>
            </a:endParaRPr>
          </a:p>
        </p:txBody>
      </p:sp>
      <p:graphicFrame>
        <p:nvGraphicFramePr>
          <p:cNvPr id="14" name="表 13">
            <a:extLst>
              <a:ext uri="{FF2B5EF4-FFF2-40B4-BE49-F238E27FC236}">
                <a16:creationId xmlns:a16="http://schemas.microsoft.com/office/drawing/2014/main" id="{FF64FFF5-BBF2-4117-9980-D24874B46A42}"/>
              </a:ext>
            </a:extLst>
          </p:cNvPr>
          <p:cNvGraphicFramePr>
            <a:graphicFrameLocks noGrp="1"/>
          </p:cNvGraphicFramePr>
          <p:nvPr/>
        </p:nvGraphicFramePr>
        <p:xfrm>
          <a:off x="1193559" y="4347662"/>
          <a:ext cx="10121900" cy="2280285"/>
        </p:xfrm>
        <a:graphic>
          <a:graphicData uri="http://schemas.openxmlformats.org/drawingml/2006/table">
            <a:tbl>
              <a:tblPr>
                <a:tableStyleId>{5C22544A-7EE6-4342-B048-85BDC9FD1C3A}</a:tableStyleId>
              </a:tblPr>
              <a:tblGrid>
                <a:gridCol w="1894881">
                  <a:extLst>
                    <a:ext uri="{9D8B030D-6E8A-4147-A177-3AD203B41FA5}">
                      <a16:colId xmlns:a16="http://schemas.microsoft.com/office/drawing/2014/main" val="20000"/>
                    </a:ext>
                  </a:extLst>
                </a:gridCol>
                <a:gridCol w="1701266">
                  <a:extLst>
                    <a:ext uri="{9D8B030D-6E8A-4147-A177-3AD203B41FA5}">
                      <a16:colId xmlns:a16="http://schemas.microsoft.com/office/drawing/2014/main" val="20001"/>
                    </a:ext>
                  </a:extLst>
                </a:gridCol>
                <a:gridCol w="6525753">
                  <a:extLst>
                    <a:ext uri="{9D8B030D-6E8A-4147-A177-3AD203B41FA5}">
                      <a16:colId xmlns:a16="http://schemas.microsoft.com/office/drawing/2014/main" val="20002"/>
                    </a:ext>
                  </a:extLst>
                </a:gridCol>
              </a:tblGrid>
              <a:tr h="23812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がん種</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体液の種類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がんマーカーとなるマイクロ</a:t>
                      </a:r>
                      <a:r>
                        <a:rPr lang="en-US" altLang="ja-JP" sz="1600" u="none" strike="noStrike" dirty="0">
                          <a:effectLst/>
                          <a:latin typeface="Meiryo UI" panose="020B0604030504040204" pitchFamily="50" charset="-128"/>
                          <a:ea typeface="Meiryo UI" panose="020B0604030504040204" pitchFamily="50" charset="-128"/>
                        </a:rPr>
                        <a:t>RNA</a:t>
                      </a:r>
                      <a:r>
                        <a:rPr lang="ja-JP" altLang="en-US" sz="1600" u="none" strike="noStrike" dirty="0">
                          <a:effectLst/>
                          <a:latin typeface="Meiryo UI" panose="020B0604030504040204" pitchFamily="50" charset="-128"/>
                          <a:ea typeface="Meiryo UI" panose="020B0604030504040204" pitchFamily="50" charset="-128"/>
                        </a:rPr>
                        <a:t>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extLst>
                  <a:ext uri="{0D108BD9-81ED-4DB2-BD59-A6C34878D82A}">
                    <a16:rowId xmlns:a16="http://schemas.microsoft.com/office/drawing/2014/main" val="10000"/>
                  </a:ext>
                </a:extLst>
              </a:tr>
              <a:tr h="21907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血漿</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Let-7f, miR-30a-3p, miR-100, miR-151a-5p, miR-200b-5p, miR-223, miR-301,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1"/>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乳がん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血清</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miR-200a, miR-200c, miR-205,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2"/>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膵がん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miR-17-5p, miR-21, miR-1246, miR-3976, miR-43-6, miR-4644,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3"/>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前立腺がん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zh-TW" altLang="en-US" sz="1600" u="none" strike="noStrike" dirty="0">
                          <a:effectLst/>
                          <a:latin typeface="Meiryo UI" panose="020B0604030504040204" pitchFamily="50" charset="-128"/>
                          <a:ea typeface="Meiryo UI" panose="020B0604030504040204" pitchFamily="50" charset="-128"/>
                        </a:rPr>
                        <a:t>血漿、血清、尿</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miR-107, miR-141, miR-375, miR-574-3p,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4"/>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グリオブラストーマ</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血清、脳脊髄液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mkiR-320, miR-574-3p,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5"/>
                  </a:ext>
                </a:extLst>
              </a:tr>
              <a:tr h="209550">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大腸がん</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Let-7a, miR-21, miR-23a, miR-150, miR-223, miR-1229,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6"/>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卵巣癌</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miR-141, miR-200a, miR-200b, miR-200c, miR-203, miR-205, miR-214,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7"/>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子宮頸がん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膣洗浄液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miR-146a,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8"/>
                  </a:ext>
                </a:extLst>
              </a:tr>
            </a:tbl>
          </a:graphicData>
        </a:graphic>
      </p:graphicFrame>
      <p:pic>
        <p:nvPicPr>
          <p:cNvPr id="6" name="図 5">
            <a:extLst>
              <a:ext uri="{FF2B5EF4-FFF2-40B4-BE49-F238E27FC236}">
                <a16:creationId xmlns:a16="http://schemas.microsoft.com/office/drawing/2014/main" id="{AEA8B94B-DC6A-4419-A22A-EC999C2D5C73}"/>
              </a:ext>
            </a:extLst>
          </p:cNvPr>
          <p:cNvPicPr>
            <a:picLocks noChangeAspect="1"/>
          </p:cNvPicPr>
          <p:nvPr/>
        </p:nvPicPr>
        <p:blipFill>
          <a:blip r:embed="rId3"/>
          <a:stretch>
            <a:fillRect/>
          </a:stretch>
        </p:blipFill>
        <p:spPr>
          <a:xfrm>
            <a:off x="5610332" y="504290"/>
            <a:ext cx="6657425" cy="3839882"/>
          </a:xfrm>
          <a:prstGeom prst="rect">
            <a:avLst/>
          </a:prstGeom>
        </p:spPr>
      </p:pic>
      <p:sp>
        <p:nvSpPr>
          <p:cNvPr id="50" name="正方形/長方形 49">
            <a:extLst>
              <a:ext uri="{FF2B5EF4-FFF2-40B4-BE49-F238E27FC236}">
                <a16:creationId xmlns:a16="http://schemas.microsoft.com/office/drawing/2014/main" id="{78F40421-0A0D-439D-8A95-A8769B058AB9}"/>
              </a:ext>
            </a:extLst>
          </p:cNvPr>
          <p:cNvSpPr/>
          <p:nvPr/>
        </p:nvSpPr>
        <p:spPr>
          <a:xfrm>
            <a:off x="3870792" y="6631437"/>
            <a:ext cx="4377390" cy="230832"/>
          </a:xfrm>
          <a:prstGeom prst="rect">
            <a:avLst/>
          </a:prstGeom>
        </p:spPr>
        <p:txBody>
          <a:bodyPr wrap="square">
            <a:spAutoFit/>
          </a:bodyPr>
          <a:lstStyle/>
          <a:p>
            <a:pPr algn="ctr"/>
            <a:r>
              <a:rPr lang="en-US" altLang="ja-JP" sz="900" dirty="0"/>
              <a:t>https://www.gelifesciences.co.jp/newsletter/201707_exosome.html</a:t>
            </a:r>
            <a:endParaRPr lang="ja-JP" altLang="en-US" sz="900" dirty="0"/>
          </a:p>
        </p:txBody>
      </p:sp>
    </p:spTree>
    <p:extLst>
      <p:ext uri="{BB962C8B-B14F-4D97-AF65-F5344CB8AC3E}">
        <p14:creationId xmlns:p14="http://schemas.microsoft.com/office/powerpoint/2010/main" val="4235880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図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83" y="1648405"/>
            <a:ext cx="5477949" cy="484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テキスト ボックス 4"/>
          <p:cNvSpPr txBox="1">
            <a:spLocks noChangeArrowheads="1"/>
          </p:cNvSpPr>
          <p:nvPr/>
        </p:nvSpPr>
        <p:spPr bwMode="auto">
          <a:xfrm>
            <a:off x="839452" y="6448604"/>
            <a:ext cx="44069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hlinkClick r:id="rId4"/>
              </a:rPr>
              <a:t>https://www.modernatx.com/mrna-technology/our-mrna-platform</a:t>
            </a:r>
            <a:endParaRPr lang="ja-JP" altLang="en-US" sz="900" dirty="0">
              <a:latin typeface="Meiryo UI" panose="020B0604030504040204" pitchFamily="50" charset="-128"/>
              <a:ea typeface="Meiryo UI" panose="020B0604030504040204" pitchFamily="50" charset="-128"/>
            </a:endParaRPr>
          </a:p>
        </p:txBody>
      </p:sp>
      <p:sp>
        <p:nvSpPr>
          <p:cNvPr id="55" name="テキスト ボックス 5"/>
          <p:cNvSpPr txBox="1">
            <a:spLocks noChangeArrowheads="1"/>
          </p:cNvSpPr>
          <p:nvPr/>
        </p:nvSpPr>
        <p:spPr bwMode="auto">
          <a:xfrm>
            <a:off x="3221519" y="764366"/>
            <a:ext cx="6608281"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2000" dirty="0">
                <a:latin typeface="UD デジタル 教科書体 NK-B" panose="02020700000000000000" pitchFamily="18" charset="-128"/>
                <a:ea typeface="UD デジタル 教科書体 NK-B" panose="02020700000000000000" pitchFamily="18" charset="-128"/>
              </a:rPr>
              <a:t>戦略研・市川シニア研究フェロー（三井物産を停年退職）</a:t>
            </a:r>
          </a:p>
        </p:txBody>
      </p:sp>
      <p:cxnSp>
        <p:nvCxnSpPr>
          <p:cNvPr id="56" name="直線矢印コネクタ 55"/>
          <p:cNvCxnSpPr>
            <a:cxnSpLocks/>
          </p:cNvCxnSpPr>
          <p:nvPr/>
        </p:nvCxnSpPr>
        <p:spPr>
          <a:xfrm>
            <a:off x="948990" y="2477541"/>
            <a:ext cx="720012" cy="2567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テキスト ボックス 8"/>
          <p:cNvSpPr txBox="1">
            <a:spLocks noChangeArrowheads="1"/>
          </p:cNvSpPr>
          <p:nvPr/>
        </p:nvSpPr>
        <p:spPr bwMode="auto">
          <a:xfrm>
            <a:off x="193721" y="2365196"/>
            <a:ext cx="90085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b="1" dirty="0">
                <a:latin typeface="Meiryo UI" panose="020B0604030504040204" pitchFamily="50" charset="-128"/>
                <a:ea typeface="Meiryo UI" panose="020B0604030504040204" pitchFamily="50" charset="-128"/>
              </a:rPr>
              <a:t>ナノ粒子</a:t>
            </a:r>
            <a:br>
              <a:rPr lang="en-US" altLang="ja-JP" sz="1600" b="1" dirty="0">
                <a:latin typeface="Meiryo UI" panose="020B0604030504040204" pitchFamily="50" charset="-128"/>
                <a:ea typeface="Meiryo UI" panose="020B0604030504040204" pitchFamily="50" charset="-128"/>
              </a:rPr>
            </a:br>
            <a:r>
              <a:rPr lang="ja-JP" altLang="en-US" sz="1600" b="1" dirty="0">
                <a:latin typeface="Meiryo UI" panose="020B0604030504040204" pitchFamily="50" charset="-128"/>
                <a:ea typeface="Meiryo UI" panose="020B0604030504040204" pitchFamily="50" charset="-128"/>
              </a:rPr>
              <a:t>（脂質）</a:t>
            </a:r>
          </a:p>
        </p:txBody>
      </p:sp>
      <p:sp>
        <p:nvSpPr>
          <p:cNvPr id="60" name="テキスト ボックス 12"/>
          <p:cNvSpPr txBox="1">
            <a:spLocks noChangeArrowheads="1"/>
          </p:cNvSpPr>
          <p:nvPr/>
        </p:nvSpPr>
        <p:spPr bwMode="auto">
          <a:xfrm>
            <a:off x="380993" y="2404055"/>
            <a:ext cx="7683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en-US" altLang="ja-JP" sz="1400" dirty="0">
                <a:latin typeface="Meiryo UI" panose="020B0604030504040204" pitchFamily="50" charset="-128"/>
                <a:ea typeface="Meiryo UI" panose="020B0604030504040204" pitchFamily="50" charset="-128"/>
              </a:rPr>
              <a:t>80nm</a:t>
            </a:r>
            <a:endParaRPr lang="ja-JP" altLang="en-US" sz="1400" dirty="0">
              <a:latin typeface="Meiryo UI" panose="020B0604030504040204" pitchFamily="50" charset="-128"/>
              <a:ea typeface="Meiryo UI" panose="020B0604030504040204" pitchFamily="50" charset="-128"/>
            </a:endParaRPr>
          </a:p>
        </p:txBody>
      </p:sp>
      <p:sp>
        <p:nvSpPr>
          <p:cNvPr id="61" name="テキスト ボックス 13"/>
          <p:cNvSpPr txBox="1">
            <a:spLocks noChangeArrowheads="1"/>
          </p:cNvSpPr>
          <p:nvPr/>
        </p:nvSpPr>
        <p:spPr bwMode="auto">
          <a:xfrm>
            <a:off x="3383443" y="1132341"/>
            <a:ext cx="6608281" cy="20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en-US" altLang="ja-JP" sz="1600" dirty="0">
                <a:latin typeface="Meiryo UI" panose="020B0604030504040204" pitchFamily="50" charset="-128"/>
                <a:ea typeface="Meiryo UI" panose="020B0604030504040204" pitchFamily="50" charset="-128"/>
              </a:rPr>
              <a:t>2019</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11</a:t>
            </a:r>
            <a:r>
              <a:rPr lang="ja-JP" altLang="en-US" sz="1600" dirty="0">
                <a:latin typeface="Meiryo UI" panose="020B0604030504040204" pitchFamily="50" charset="-128"/>
                <a:ea typeface="Meiryo UI" panose="020B0604030504040204" pitchFamily="50" charset="-128"/>
              </a:rPr>
              <a:t>月</a:t>
            </a:r>
            <a:r>
              <a:rPr lang="en-US" altLang="ja-JP" sz="1600" dirty="0">
                <a:latin typeface="Meiryo UI" panose="020B0604030504040204" pitchFamily="50" charset="-128"/>
                <a:ea typeface="Meiryo UI" panose="020B0604030504040204" pitchFamily="50" charset="-128"/>
              </a:rPr>
              <a:t>6</a:t>
            </a:r>
            <a:r>
              <a:rPr lang="ja-JP" altLang="en-US" sz="1600" dirty="0">
                <a:latin typeface="Meiryo UI" panose="020B0604030504040204" pitchFamily="50" charset="-128"/>
                <a:ea typeface="Meiryo UI" panose="020B0604030504040204" pitchFamily="50" charset="-128"/>
              </a:rPr>
              <a:t>日、三井業際研究所 </a:t>
            </a:r>
            <a:r>
              <a:rPr lang="en-US" altLang="ja-JP" sz="1600" dirty="0">
                <a:latin typeface="Meiryo UI" panose="020B0604030504040204" pitchFamily="50" charset="-128"/>
                <a:ea typeface="Meiryo UI" panose="020B0604030504040204" pitchFamily="50" charset="-128"/>
              </a:rPr>
              <a:t>MIT</a:t>
            </a:r>
            <a:r>
              <a:rPr lang="ja-JP" altLang="en-US" sz="1600" dirty="0">
                <a:latin typeface="Meiryo UI" panose="020B0604030504040204" pitchFamily="50" charset="-128"/>
                <a:ea typeface="Meiryo UI" panose="020B0604030504040204" pitchFamily="50" charset="-128"/>
              </a:rPr>
              <a:t>出張の際、</a:t>
            </a:r>
            <a:r>
              <a:rPr lang="en-US" altLang="ja-JP" sz="1600" dirty="0" err="1">
                <a:latin typeface="Meiryo UI" panose="020B0604030504040204" pitchFamily="50" charset="-128"/>
                <a:ea typeface="Meiryo UI" panose="020B0604030504040204" pitchFamily="50" charset="-128"/>
              </a:rPr>
              <a:t>Moderna</a:t>
            </a:r>
            <a:r>
              <a:rPr lang="ja-JP" altLang="en-US" sz="1600" dirty="0">
                <a:latin typeface="Meiryo UI" panose="020B0604030504040204" pitchFamily="50" charset="-128"/>
                <a:ea typeface="Meiryo UI" panose="020B0604030504040204" pitchFamily="50" charset="-128"/>
              </a:rPr>
              <a:t>社を訪問。</a:t>
            </a:r>
            <a:endParaRPr lang="en-US" altLang="ja-JP" sz="1600" dirty="0">
              <a:latin typeface="Meiryo UI" panose="020B0604030504040204" pitchFamily="50" charset="-128"/>
              <a:ea typeface="Meiryo UI" panose="020B0604030504040204" pitchFamily="50" charset="-128"/>
            </a:endParaRPr>
          </a:p>
        </p:txBody>
      </p:sp>
      <p:pic>
        <p:nvPicPr>
          <p:cNvPr id="62" name="Picture 2" descr="Moderna, Inc.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990" y="1072971"/>
            <a:ext cx="16192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正方形/長方形 14"/>
          <p:cNvSpPr>
            <a:spLocks noChangeArrowheads="1"/>
          </p:cNvSpPr>
          <p:nvPr/>
        </p:nvSpPr>
        <p:spPr bwMode="auto">
          <a:xfrm>
            <a:off x="839452" y="853896"/>
            <a:ext cx="19272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100">
                <a:hlinkClick r:id="rId6"/>
              </a:rPr>
              <a:t>https://www.modernatx.com/</a:t>
            </a:r>
            <a:endParaRPr lang="ja-JP" altLang="en-US" sz="1100"/>
          </a:p>
        </p:txBody>
      </p:sp>
      <p:sp>
        <p:nvSpPr>
          <p:cNvPr id="64" name="正方形/長方形 63"/>
          <p:cNvSpPr/>
          <p:nvPr/>
        </p:nvSpPr>
        <p:spPr>
          <a:xfrm>
            <a:off x="5699169" y="1661933"/>
            <a:ext cx="6381214" cy="1631216"/>
          </a:xfrm>
          <a:prstGeom prst="rect">
            <a:avLst/>
          </a:prstGeom>
          <a:ln w="19050">
            <a:solidFill>
              <a:srgbClr val="002060"/>
            </a:solidFill>
          </a:ln>
        </p:spPr>
        <p:txBody>
          <a:bodyPr wrap="square">
            <a:spAutoFit/>
          </a:bodyPr>
          <a:lstStyle/>
          <a:p>
            <a:pPr indent="133350" algn="just">
              <a:spcAft>
                <a:spcPts val="0"/>
              </a:spcAft>
              <a:defRPr/>
            </a:pPr>
            <a:r>
              <a:rPr lang="ja-JP" altLang="ja-JP" sz="2000" kern="100" dirty="0">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従来の医薬品が生体内に存在する蛋白質の機能を阻害することしかできないのに対し、</a:t>
            </a:r>
            <a:r>
              <a:rPr lang="en-US" altLang="ja-JP" sz="2000" kern="100" dirty="0">
                <a:solidFill>
                  <a:srgbClr val="C00000"/>
                </a:solidFill>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mRNA</a:t>
            </a:r>
            <a:r>
              <a:rPr lang="ja-JP" altLang="ja-JP" sz="2000" kern="100" dirty="0">
                <a:solidFill>
                  <a:srgbClr val="C00000"/>
                </a:solidFill>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医薬品は蛋白質を補充する機能を有し、感染症ワクチン、がん治療、先天性遺伝子疾患、再生医療などの広範囲の治療法にパラダイムシフト</a:t>
            </a:r>
            <a:r>
              <a:rPr lang="ja-JP" altLang="ja-JP" sz="2000" kern="100" dirty="0">
                <a:latin typeface="UD デジタル 教科書体 NK-B" panose="02020700000000000000" pitchFamily="18" charset="-128"/>
                <a:ea typeface="UD デジタル 教科書体 NK-B" panose="02020700000000000000" pitchFamily="18" charset="-128"/>
                <a:cs typeface="Times New Roman" panose="02020603050405020304" pitchFamily="18" charset="0"/>
              </a:rPr>
              <a:t>を起こす可能性がある。</a:t>
            </a:r>
          </a:p>
        </p:txBody>
      </p:sp>
      <p:pic>
        <p:nvPicPr>
          <p:cNvPr id="65" name="Picture 4" descr="「Moderna mRNA」の画像検索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2319" y="3299799"/>
            <a:ext cx="5533968" cy="32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テキスト ボックス 38"/>
          <p:cNvSpPr txBox="1">
            <a:spLocks noChangeArrowheads="1"/>
          </p:cNvSpPr>
          <p:nvPr/>
        </p:nvSpPr>
        <p:spPr bwMode="auto">
          <a:xfrm>
            <a:off x="6298731" y="6488616"/>
            <a:ext cx="44069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nSpc>
                <a:spcPct val="150000"/>
              </a:lnSpc>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hlinkClick r:id="rId8"/>
              </a:rPr>
              <a:t>https://www.modernatx.com/mrna-technology/science-mrna</a:t>
            </a:r>
            <a:endParaRPr lang="ja-JP" altLang="en-US" sz="900" dirty="0">
              <a:latin typeface="Meiryo UI" panose="020B0604030504040204" pitchFamily="50" charset="-128"/>
              <a:ea typeface="Meiryo UI" panose="020B0604030504040204" pitchFamily="50" charset="-128"/>
            </a:endParaRPr>
          </a:p>
        </p:txBody>
      </p:sp>
      <p:sp>
        <p:nvSpPr>
          <p:cNvPr id="67" name="テキスト ボックス 20"/>
          <p:cNvSpPr txBox="1">
            <a:spLocks noChangeArrowheads="1"/>
          </p:cNvSpPr>
          <p:nvPr/>
        </p:nvSpPr>
        <p:spPr bwMode="auto">
          <a:xfrm>
            <a:off x="7404424" y="6100942"/>
            <a:ext cx="219551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1600" b="1" dirty="0">
                <a:solidFill>
                  <a:srgbClr val="C00000"/>
                </a:solidFill>
              </a:rPr>
              <a:t>グリコシル化（糖鎖修飾）</a:t>
            </a:r>
          </a:p>
        </p:txBody>
      </p:sp>
      <p:sp>
        <p:nvSpPr>
          <p:cNvPr id="17" name="テキスト ボックス 16">
            <a:extLst>
              <a:ext uri="{FF2B5EF4-FFF2-40B4-BE49-F238E27FC236}">
                <a16:creationId xmlns:a16="http://schemas.microsoft.com/office/drawing/2014/main" id="{AD43BDCA-3234-4EBE-923C-82B2D10D8A7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三井業際研究所・</a:t>
            </a:r>
            <a:r>
              <a:rPr kumimoji="1" lang="en-US" altLang="ja-JP" sz="2400" dirty="0">
                <a:solidFill>
                  <a:srgbClr val="FFC000"/>
                </a:solidFill>
                <a:latin typeface="BIZ UDPゴシック" panose="020B0400000000000000" pitchFamily="50" charset="-128"/>
                <a:ea typeface="BIZ UDPゴシック" panose="020B0400000000000000" pitchFamily="50" charset="-128"/>
              </a:rPr>
              <a:t>MIT</a:t>
            </a:r>
            <a:r>
              <a:rPr kumimoji="1" lang="ja-JP" altLang="en-US" sz="2400" dirty="0">
                <a:solidFill>
                  <a:srgbClr val="FFC000"/>
                </a:solidFill>
                <a:latin typeface="BIZ UDPゴシック" panose="020B0400000000000000" pitchFamily="50" charset="-128"/>
                <a:ea typeface="BIZ UDPゴシック" panose="020B0400000000000000" pitchFamily="50" charset="-128"/>
              </a:rPr>
              <a:t>会　</a:t>
            </a:r>
            <a:r>
              <a:rPr kumimoji="1" lang="en-US" altLang="ja-JP" sz="2400" dirty="0">
                <a:solidFill>
                  <a:srgbClr val="FFC000"/>
                </a:solidFill>
                <a:latin typeface="BIZ UDPゴシック" panose="020B0400000000000000" pitchFamily="50" charset="-128"/>
                <a:ea typeface="BIZ UDPゴシック" panose="020B0400000000000000" pitchFamily="50" charset="-128"/>
              </a:rPr>
              <a:t>Moderna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社訪問</a:t>
            </a:r>
          </a:p>
        </p:txBody>
      </p:sp>
    </p:spTree>
    <p:extLst>
      <p:ext uri="{BB962C8B-B14F-4D97-AF65-F5344CB8AC3E}">
        <p14:creationId xmlns:p14="http://schemas.microsoft.com/office/powerpoint/2010/main" val="4146891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AD43BDCA-3234-4EBE-923C-82B2D10D8A7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糖鎖、レクチン、エクソソーム、ゲノム編集</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B794CF73-9DB1-4CEA-BF58-E8BF174B63C5}"/>
              </a:ext>
            </a:extLst>
          </p:cNvPr>
          <p:cNvPicPr>
            <a:picLocks noChangeAspect="1"/>
          </p:cNvPicPr>
          <p:nvPr/>
        </p:nvPicPr>
        <p:blipFill>
          <a:blip r:embed="rId3"/>
          <a:stretch>
            <a:fillRect/>
          </a:stretch>
        </p:blipFill>
        <p:spPr>
          <a:xfrm>
            <a:off x="319452" y="934193"/>
            <a:ext cx="8567372" cy="5537448"/>
          </a:xfrm>
          <a:prstGeom prst="rect">
            <a:avLst/>
          </a:prstGeom>
        </p:spPr>
      </p:pic>
      <p:sp>
        <p:nvSpPr>
          <p:cNvPr id="7" name="テキスト ボックス 6">
            <a:extLst>
              <a:ext uri="{FF2B5EF4-FFF2-40B4-BE49-F238E27FC236}">
                <a16:creationId xmlns:a16="http://schemas.microsoft.com/office/drawing/2014/main" id="{CB40BD62-D92E-4D17-A5CD-6647D3D2624D}"/>
              </a:ext>
            </a:extLst>
          </p:cNvPr>
          <p:cNvSpPr txBox="1"/>
          <p:nvPr/>
        </p:nvSpPr>
        <p:spPr>
          <a:xfrm>
            <a:off x="7767635" y="5702200"/>
            <a:ext cx="1771651" cy="769441"/>
          </a:xfrm>
          <a:prstGeom prst="rect">
            <a:avLst/>
          </a:prstGeom>
          <a:solidFill>
            <a:schemeClr val="accent4">
              <a:lumMod val="60000"/>
              <a:lumOff val="40000"/>
            </a:schemeClr>
          </a:solid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糖鎖</a:t>
            </a:r>
          </a:p>
        </p:txBody>
      </p:sp>
      <p:sp>
        <p:nvSpPr>
          <p:cNvPr id="22" name="テキスト ボックス 21">
            <a:extLst>
              <a:ext uri="{FF2B5EF4-FFF2-40B4-BE49-F238E27FC236}">
                <a16:creationId xmlns:a16="http://schemas.microsoft.com/office/drawing/2014/main" id="{E0A3D57F-C444-4B70-8A58-9FB62BD1CC58}"/>
              </a:ext>
            </a:extLst>
          </p:cNvPr>
          <p:cNvSpPr txBox="1"/>
          <p:nvPr/>
        </p:nvSpPr>
        <p:spPr>
          <a:xfrm>
            <a:off x="6200775" y="3844825"/>
            <a:ext cx="5762625" cy="769441"/>
          </a:xfrm>
          <a:prstGeom prst="rect">
            <a:avLst/>
          </a:prstGeom>
          <a:solidFill>
            <a:schemeClr val="accent2">
              <a:lumMod val="60000"/>
              <a:lumOff val="40000"/>
            </a:schemeClr>
          </a:solid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レクチンとエクソソーム</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9B136E59-4D1E-4C85-AD18-BC00B9A7DB5F}"/>
              </a:ext>
            </a:extLst>
          </p:cNvPr>
          <p:cNvSpPr txBox="1"/>
          <p:nvPr/>
        </p:nvSpPr>
        <p:spPr>
          <a:xfrm rot="20986878">
            <a:off x="5934075" y="1172596"/>
            <a:ext cx="3324225" cy="769441"/>
          </a:xfrm>
          <a:prstGeom prst="rect">
            <a:avLst/>
          </a:prstGeom>
          <a:solidFill>
            <a:srgbClr val="FFC000"/>
          </a:solid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ゲノム編集</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5132EFB1-20EE-4E5B-9FCE-8207A1725D23}"/>
              </a:ext>
            </a:extLst>
          </p:cNvPr>
          <p:cNvSpPr txBox="1"/>
          <p:nvPr/>
        </p:nvSpPr>
        <p:spPr>
          <a:xfrm>
            <a:off x="8343900" y="2440942"/>
            <a:ext cx="3324225" cy="769441"/>
          </a:xfrm>
          <a:prstGeom prst="rect">
            <a:avLst/>
          </a:prstGeom>
          <a:solidFill>
            <a:schemeClr val="accent2">
              <a:lumMod val="50000"/>
            </a:schemeClr>
          </a:solidFill>
        </p:spPr>
        <p:txBody>
          <a:bodyPr wrap="square" rtlCol="0">
            <a:spAutoFit/>
          </a:bodyPr>
          <a:lstStyle/>
          <a:p>
            <a:pPr algn="ctr"/>
            <a:r>
              <a:rPr lang="ja-JP" altLang="en-US" sz="4400" dirty="0">
                <a:solidFill>
                  <a:schemeClr val="bg1"/>
                </a:solidFill>
                <a:latin typeface="BIZ UDPゴシック" panose="020B0400000000000000" pitchFamily="50" charset="-128"/>
                <a:ea typeface="BIZ UDPゴシック" panose="020B0400000000000000" pitchFamily="50" charset="-128"/>
              </a:rPr>
              <a:t>ｍ</a:t>
            </a:r>
            <a:r>
              <a:rPr kumimoji="1" lang="en-US" altLang="ja-JP" sz="4400" dirty="0">
                <a:solidFill>
                  <a:schemeClr val="bg1"/>
                </a:solidFill>
                <a:latin typeface="BIZ UDPゴシック" panose="020B0400000000000000" pitchFamily="50" charset="-128"/>
                <a:ea typeface="BIZ UDPゴシック" panose="020B0400000000000000" pitchFamily="50" charset="-128"/>
              </a:rPr>
              <a:t>RNA</a:t>
            </a:r>
            <a:r>
              <a:rPr kumimoji="1" lang="ja-JP" altLang="en-US" sz="4400" dirty="0">
                <a:solidFill>
                  <a:schemeClr val="bg1"/>
                </a:solidFill>
                <a:latin typeface="BIZ UDPゴシック" panose="020B0400000000000000" pitchFamily="50" charset="-128"/>
                <a:ea typeface="BIZ UDPゴシック" panose="020B0400000000000000" pitchFamily="50" charset="-128"/>
              </a:rPr>
              <a:t>医薬</a:t>
            </a:r>
          </a:p>
        </p:txBody>
      </p:sp>
      <p:sp>
        <p:nvSpPr>
          <p:cNvPr id="25" name="テキスト ボックス 24">
            <a:extLst>
              <a:ext uri="{FF2B5EF4-FFF2-40B4-BE49-F238E27FC236}">
                <a16:creationId xmlns:a16="http://schemas.microsoft.com/office/drawing/2014/main" id="{4F471B1B-16A8-4E99-BD0C-4C83029F37B8}"/>
              </a:ext>
            </a:extLst>
          </p:cNvPr>
          <p:cNvSpPr txBox="1"/>
          <p:nvPr/>
        </p:nvSpPr>
        <p:spPr>
          <a:xfrm rot="1554882">
            <a:off x="9655468" y="5427971"/>
            <a:ext cx="2157413" cy="769441"/>
          </a:xfrm>
          <a:prstGeom prst="rect">
            <a:avLst/>
          </a:prstGeom>
          <a:solidFill>
            <a:schemeClr val="accent6">
              <a:lumMod val="60000"/>
              <a:lumOff val="40000"/>
            </a:schemeClr>
          </a:solid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生命</a:t>
            </a:r>
            <a:r>
              <a:rPr kumimoji="1" lang="ja-JP" altLang="en-US" sz="4400" dirty="0">
                <a:latin typeface="BIZ UDPゴシック" panose="020B0400000000000000" pitchFamily="50" charset="-128"/>
                <a:ea typeface="BIZ UDPゴシック" panose="020B0400000000000000" pitchFamily="50" charset="-128"/>
              </a:rPr>
              <a:t>鎖</a:t>
            </a:r>
          </a:p>
        </p:txBody>
      </p:sp>
    </p:spTree>
    <p:extLst>
      <p:ext uri="{BB962C8B-B14F-4D97-AF65-F5344CB8AC3E}">
        <p14:creationId xmlns:p14="http://schemas.microsoft.com/office/powerpoint/2010/main" val="545090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 塗りつぶしなし 1">
            <a:extLst>
              <a:ext uri="{FF2B5EF4-FFF2-40B4-BE49-F238E27FC236}">
                <a16:creationId xmlns:a16="http://schemas.microsoft.com/office/drawing/2014/main" id="{7594096B-B5C3-4E7B-BDBC-D06087FBEFB3}"/>
              </a:ext>
            </a:extLst>
          </p:cNvPr>
          <p:cNvSpPr/>
          <p:nvPr/>
        </p:nvSpPr>
        <p:spPr>
          <a:xfrm>
            <a:off x="0" y="1828800"/>
            <a:ext cx="4057650" cy="3771900"/>
          </a:xfrm>
          <a:prstGeom prst="donut">
            <a:avLst>
              <a:gd name="adj" fmla="val 4493"/>
            </a:avLst>
          </a:prstGeom>
          <a:ln w="76200"/>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a:extLst>
              <a:ext uri="{FF2B5EF4-FFF2-40B4-BE49-F238E27FC236}">
                <a16:creationId xmlns:a16="http://schemas.microsoft.com/office/drawing/2014/main" id="{1EDD3723-4D1B-4515-B72B-EA8C5C38DAE5}"/>
              </a:ext>
            </a:extLst>
          </p:cNvPr>
          <p:cNvSpPr txBox="1"/>
          <p:nvPr/>
        </p:nvSpPr>
        <p:spPr>
          <a:xfrm>
            <a:off x="485775" y="2785616"/>
            <a:ext cx="3086100" cy="2031325"/>
          </a:xfrm>
          <a:prstGeom prst="rect">
            <a:avLst/>
          </a:prstGeom>
          <a:noFill/>
        </p:spPr>
        <p:txBody>
          <a:bodyPr wrap="square" rtlCol="0">
            <a:spAutoFit/>
          </a:bodyPr>
          <a:lstStyle/>
          <a:p>
            <a:pPr algn="ctr"/>
            <a:r>
              <a:rPr kumimoji="1" lang="ja-JP" altLang="en-US" sz="6600" dirty="0">
                <a:latin typeface="UD デジタル 教科書体 NK-B" panose="02020700000000000000" pitchFamily="18" charset="-128"/>
                <a:ea typeface="UD デジタル 教科書体 NK-B" panose="02020700000000000000" pitchFamily="18" charset="-128"/>
              </a:rPr>
              <a:t>アデノ</a:t>
            </a:r>
            <a:endParaRPr kumimoji="1" lang="en-US" altLang="ja-JP" sz="6600" dirty="0">
              <a:latin typeface="UD デジタル 教科書体 NK-B" panose="02020700000000000000" pitchFamily="18" charset="-128"/>
              <a:ea typeface="UD デジタル 教科書体 NK-B" panose="02020700000000000000" pitchFamily="18" charset="-128"/>
            </a:endParaRPr>
          </a:p>
          <a:p>
            <a:pPr algn="ctr"/>
            <a:r>
              <a:rPr lang="ja-JP" altLang="en-US" sz="6000" dirty="0">
                <a:latin typeface="UD デジタル 教科書体 NK-B" panose="02020700000000000000" pitchFamily="18" charset="-128"/>
                <a:ea typeface="UD デジタル 教科書体 NK-B" panose="02020700000000000000" pitchFamily="18" charset="-128"/>
              </a:rPr>
              <a:t>ウィルス</a:t>
            </a:r>
            <a:endParaRPr kumimoji="1" lang="ja-JP" altLang="en-US" sz="6000" dirty="0">
              <a:latin typeface="UD デジタル 教科書体 NK-B" panose="02020700000000000000" pitchFamily="18" charset="-128"/>
              <a:ea typeface="UD デジタル 教科書体 NK-B" panose="02020700000000000000" pitchFamily="18" charset="-128"/>
            </a:endParaRPr>
          </a:p>
        </p:txBody>
      </p:sp>
      <p:sp>
        <p:nvSpPr>
          <p:cNvPr id="7" name="円: 塗りつぶしなし 6">
            <a:extLst>
              <a:ext uri="{FF2B5EF4-FFF2-40B4-BE49-F238E27FC236}">
                <a16:creationId xmlns:a16="http://schemas.microsoft.com/office/drawing/2014/main" id="{1E33CF98-EFAE-4FFA-AE41-4FE272DFF8EB}"/>
              </a:ext>
            </a:extLst>
          </p:cNvPr>
          <p:cNvSpPr/>
          <p:nvPr/>
        </p:nvSpPr>
        <p:spPr>
          <a:xfrm>
            <a:off x="4048127" y="1819275"/>
            <a:ext cx="4057650" cy="3771900"/>
          </a:xfrm>
          <a:prstGeom prst="donut">
            <a:avLst>
              <a:gd name="adj" fmla="val 4493"/>
            </a:avLst>
          </a:prstGeom>
          <a:solidFill>
            <a:srgbClr val="FFC000"/>
          </a:solidFill>
          <a:ln w="76200"/>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22918762-08A1-4D77-B63D-B0E409283887}"/>
              </a:ext>
            </a:extLst>
          </p:cNvPr>
          <p:cNvSpPr txBox="1"/>
          <p:nvPr/>
        </p:nvSpPr>
        <p:spPr>
          <a:xfrm>
            <a:off x="4533902" y="2776091"/>
            <a:ext cx="3086100" cy="2031325"/>
          </a:xfrm>
          <a:prstGeom prst="rect">
            <a:avLst/>
          </a:prstGeom>
          <a:noFill/>
        </p:spPr>
        <p:txBody>
          <a:bodyPr wrap="square" rtlCol="0">
            <a:spAutoFit/>
          </a:bodyPr>
          <a:lstStyle/>
          <a:p>
            <a:pPr algn="ctr"/>
            <a:r>
              <a:rPr kumimoji="1" lang="ja-JP" altLang="en-US" sz="6600" dirty="0">
                <a:latin typeface="UD デジタル 教科書体 NK-B" panose="02020700000000000000" pitchFamily="18" charset="-128"/>
                <a:ea typeface="UD デジタル 教科書体 NK-B" panose="02020700000000000000" pitchFamily="18" charset="-128"/>
              </a:rPr>
              <a:t>ライノ</a:t>
            </a:r>
            <a:endParaRPr kumimoji="1" lang="en-US" altLang="ja-JP" sz="6600" dirty="0">
              <a:latin typeface="UD デジタル 教科書体 NK-B" panose="02020700000000000000" pitchFamily="18" charset="-128"/>
              <a:ea typeface="UD デジタル 教科書体 NK-B" panose="02020700000000000000" pitchFamily="18" charset="-128"/>
            </a:endParaRPr>
          </a:p>
          <a:p>
            <a:pPr algn="ctr"/>
            <a:r>
              <a:rPr lang="ja-JP" altLang="en-US" sz="6000" dirty="0">
                <a:latin typeface="UD デジタル 教科書体 NK-B" panose="02020700000000000000" pitchFamily="18" charset="-128"/>
                <a:ea typeface="UD デジタル 教科書体 NK-B" panose="02020700000000000000" pitchFamily="18" charset="-128"/>
              </a:rPr>
              <a:t>ウィルス</a:t>
            </a:r>
            <a:endParaRPr kumimoji="1" lang="ja-JP" altLang="en-US" sz="6000" dirty="0">
              <a:latin typeface="UD デジタル 教科書体 NK-B" panose="02020700000000000000" pitchFamily="18" charset="-128"/>
              <a:ea typeface="UD デジタル 教科書体 NK-B" panose="02020700000000000000" pitchFamily="18" charset="-128"/>
            </a:endParaRPr>
          </a:p>
        </p:txBody>
      </p:sp>
      <p:sp>
        <p:nvSpPr>
          <p:cNvPr id="9" name="円: 塗りつぶしなし 8">
            <a:extLst>
              <a:ext uri="{FF2B5EF4-FFF2-40B4-BE49-F238E27FC236}">
                <a16:creationId xmlns:a16="http://schemas.microsoft.com/office/drawing/2014/main" id="{93F995F1-54ED-4F8A-9627-1CD35B6EFB3D}"/>
              </a:ext>
            </a:extLst>
          </p:cNvPr>
          <p:cNvSpPr/>
          <p:nvPr/>
        </p:nvSpPr>
        <p:spPr>
          <a:xfrm>
            <a:off x="8105777" y="1838325"/>
            <a:ext cx="4057650" cy="3771900"/>
          </a:xfrm>
          <a:prstGeom prst="donut">
            <a:avLst>
              <a:gd name="adj" fmla="val 4493"/>
            </a:avLst>
          </a:prstGeom>
          <a:solidFill>
            <a:srgbClr val="C00000"/>
          </a:solidFill>
          <a:ln w="76200"/>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2B97DE9A-B1FD-4DC4-A402-F931ACCFC7D0}"/>
              </a:ext>
            </a:extLst>
          </p:cNvPr>
          <p:cNvSpPr txBox="1"/>
          <p:nvPr/>
        </p:nvSpPr>
        <p:spPr>
          <a:xfrm>
            <a:off x="8562975" y="2785616"/>
            <a:ext cx="3086100" cy="2031325"/>
          </a:xfrm>
          <a:prstGeom prst="rect">
            <a:avLst/>
          </a:prstGeom>
          <a:noFill/>
        </p:spPr>
        <p:txBody>
          <a:bodyPr wrap="square" rtlCol="0">
            <a:spAutoFit/>
          </a:bodyPr>
          <a:lstStyle/>
          <a:p>
            <a:pPr algn="ctr"/>
            <a:r>
              <a:rPr lang="ja-JP" altLang="en-US" sz="6600" dirty="0">
                <a:latin typeface="UD デジタル 教科書体 NK-B" panose="02020700000000000000" pitchFamily="18" charset="-128"/>
                <a:ea typeface="UD デジタル 教科書体 NK-B" panose="02020700000000000000" pitchFamily="18" charset="-128"/>
              </a:rPr>
              <a:t>コロナ</a:t>
            </a:r>
            <a:endParaRPr kumimoji="1" lang="en-US" altLang="ja-JP" sz="6600" dirty="0">
              <a:latin typeface="UD デジタル 教科書体 NK-B" panose="02020700000000000000" pitchFamily="18" charset="-128"/>
              <a:ea typeface="UD デジタル 教科書体 NK-B" panose="02020700000000000000" pitchFamily="18" charset="-128"/>
            </a:endParaRPr>
          </a:p>
          <a:p>
            <a:pPr algn="ctr"/>
            <a:r>
              <a:rPr lang="ja-JP" altLang="en-US" sz="6000" dirty="0">
                <a:latin typeface="UD デジタル 教科書体 NK-B" panose="02020700000000000000" pitchFamily="18" charset="-128"/>
                <a:ea typeface="UD デジタル 教科書体 NK-B" panose="02020700000000000000" pitchFamily="18" charset="-128"/>
              </a:rPr>
              <a:t>ウィルス</a:t>
            </a:r>
            <a:endParaRPr kumimoji="1" lang="ja-JP" altLang="en-US" sz="6000" dirty="0">
              <a:latin typeface="UD デジタル 教科書体 NK-B" panose="02020700000000000000" pitchFamily="18" charset="-128"/>
              <a:ea typeface="UD デジタル 教科書体 NK-B" panose="02020700000000000000" pitchFamily="18" charset="-128"/>
            </a:endParaRPr>
          </a:p>
        </p:txBody>
      </p:sp>
      <p:sp>
        <p:nvSpPr>
          <p:cNvPr id="11" name="テキスト ボックス 10">
            <a:extLst>
              <a:ext uri="{FF2B5EF4-FFF2-40B4-BE49-F238E27FC236}">
                <a16:creationId xmlns:a16="http://schemas.microsoft.com/office/drawing/2014/main" id="{190FDE75-C3DC-4672-A808-81581D4D2148}"/>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3</a:t>
            </a:r>
            <a:r>
              <a:rPr kumimoji="1" lang="ja-JP" altLang="en-US" sz="2400" dirty="0">
                <a:solidFill>
                  <a:srgbClr val="FFC000"/>
                </a:solidFill>
                <a:latin typeface="BIZ UDPゴシック" panose="020B0400000000000000" pitchFamily="50" charset="-128"/>
                <a:ea typeface="BIZ UDPゴシック" panose="020B0400000000000000" pitchFamily="50" charset="-128"/>
              </a:rPr>
              <a:t>大風邪菌</a:t>
            </a:r>
          </a:p>
        </p:txBody>
      </p:sp>
      <p:sp>
        <p:nvSpPr>
          <p:cNvPr id="5" name="テキスト ボックス 4">
            <a:extLst>
              <a:ext uri="{FF2B5EF4-FFF2-40B4-BE49-F238E27FC236}">
                <a16:creationId xmlns:a16="http://schemas.microsoft.com/office/drawing/2014/main" id="{843487D5-DC3C-43C7-B638-99B310DAE6F0}"/>
              </a:ext>
            </a:extLst>
          </p:cNvPr>
          <p:cNvSpPr txBox="1"/>
          <p:nvPr/>
        </p:nvSpPr>
        <p:spPr>
          <a:xfrm>
            <a:off x="1128713" y="5671899"/>
            <a:ext cx="1666875"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喉かぜ</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4EC22730-D077-49B6-A5D0-1A503285F518}"/>
              </a:ext>
            </a:extLst>
          </p:cNvPr>
          <p:cNvSpPr txBox="1"/>
          <p:nvPr/>
        </p:nvSpPr>
        <p:spPr>
          <a:xfrm>
            <a:off x="0" y="747921"/>
            <a:ext cx="12192000"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変異が早くて（２週間程度で変異）、ワクチン開発は無理。</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毎年「風邪をひく」ということから、免疫が効かない・・・</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7D411790-8D99-4EFD-B447-D4521A75BDAD}"/>
              </a:ext>
            </a:extLst>
          </p:cNvPr>
          <p:cNvSpPr txBox="1"/>
          <p:nvPr/>
        </p:nvSpPr>
        <p:spPr>
          <a:xfrm>
            <a:off x="5262562" y="5671899"/>
            <a:ext cx="1666875"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鼻かぜ</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1BEFFF1B-A953-49CD-82BC-2A08984C66C8}"/>
              </a:ext>
            </a:extLst>
          </p:cNvPr>
          <p:cNvSpPr txBox="1"/>
          <p:nvPr/>
        </p:nvSpPr>
        <p:spPr>
          <a:xfrm>
            <a:off x="9396412" y="5671899"/>
            <a:ext cx="1666875"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咳かぜ</a:t>
            </a:r>
            <a:endParaRPr kumimoji="1" lang="ja-JP" altLang="en-US" sz="2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37852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図 100"/>
          <p:cNvPicPr>
            <a:picLocks noChangeAspect="1"/>
          </p:cNvPicPr>
          <p:nvPr/>
        </p:nvPicPr>
        <p:blipFill>
          <a:blip r:embed="rId2"/>
          <a:stretch>
            <a:fillRect/>
          </a:stretch>
        </p:blipFill>
        <p:spPr>
          <a:xfrm>
            <a:off x="-21743" y="4445267"/>
            <a:ext cx="2960084" cy="2407783"/>
          </a:xfrm>
          <a:prstGeom prst="rect">
            <a:avLst/>
          </a:prstGeom>
        </p:spPr>
      </p:pic>
      <p:grpSp>
        <p:nvGrpSpPr>
          <p:cNvPr id="9" name="グループ化 8"/>
          <p:cNvGrpSpPr/>
          <p:nvPr/>
        </p:nvGrpSpPr>
        <p:grpSpPr>
          <a:xfrm>
            <a:off x="2783001" y="173881"/>
            <a:ext cx="6834433" cy="6579909"/>
            <a:chOff x="2678783" y="147993"/>
            <a:chExt cx="6834433" cy="6579909"/>
          </a:xfrm>
          <a:effectLst>
            <a:glow rad="101600">
              <a:schemeClr val="accent2">
                <a:satMod val="175000"/>
                <a:alpha val="40000"/>
              </a:schemeClr>
            </a:glow>
          </a:effectLst>
        </p:grpSpPr>
        <p:sp>
          <p:nvSpPr>
            <p:cNvPr id="3" name="楕円 2"/>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涙形 4"/>
          <p:cNvSpPr/>
          <p:nvPr/>
        </p:nvSpPr>
        <p:spPr>
          <a:xfrm rot="11510656">
            <a:off x="4086284" y="2445170"/>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rot="13502564">
            <a:off x="4133282" y="288995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涙形 86"/>
          <p:cNvSpPr/>
          <p:nvPr/>
        </p:nvSpPr>
        <p:spPr>
          <a:xfrm rot="13502564">
            <a:off x="4086283" y="330225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涙形 91"/>
          <p:cNvSpPr/>
          <p:nvPr/>
        </p:nvSpPr>
        <p:spPr>
          <a:xfrm rot="15032568">
            <a:off x="4024952" y="366712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涙形 95"/>
          <p:cNvSpPr/>
          <p:nvPr/>
        </p:nvSpPr>
        <p:spPr>
          <a:xfrm rot="1923819">
            <a:off x="3193186" y="390270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涙形 96"/>
          <p:cNvSpPr/>
          <p:nvPr/>
        </p:nvSpPr>
        <p:spPr>
          <a:xfrm rot="15619428">
            <a:off x="3733246" y="3956791"/>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涙形 97"/>
          <p:cNvSpPr/>
          <p:nvPr/>
        </p:nvSpPr>
        <p:spPr>
          <a:xfrm rot="3125780">
            <a:off x="3307608" y="349426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涙形 98"/>
          <p:cNvSpPr/>
          <p:nvPr/>
        </p:nvSpPr>
        <p:spPr>
          <a:xfrm rot="6494414">
            <a:off x="3640325" y="232817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涙形 99"/>
          <p:cNvSpPr/>
          <p:nvPr/>
        </p:nvSpPr>
        <p:spPr>
          <a:xfrm rot="3850196">
            <a:off x="3467924" y="26220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Freeform 43"/>
          <p:cNvSpPr>
            <a:spLocks/>
          </p:cNvSpPr>
          <p:nvPr/>
        </p:nvSpPr>
        <p:spPr bwMode="auto">
          <a:xfrm rot="10441033">
            <a:off x="3458612" y="2603409"/>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4" name="涙形 93"/>
          <p:cNvSpPr/>
          <p:nvPr/>
        </p:nvSpPr>
        <p:spPr>
          <a:xfrm rot="1549117">
            <a:off x="3187159" y="314771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星 32 6"/>
          <p:cNvSpPr/>
          <p:nvPr/>
        </p:nvSpPr>
        <p:spPr>
          <a:xfrm>
            <a:off x="6357724" y="2328716"/>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6441726" y="2390345"/>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149210" y="1732303"/>
            <a:ext cx="606582" cy="669230"/>
          </a:xfrm>
          <a:prstGeom prst="rect">
            <a:avLst/>
          </a:prstGeom>
          <a:noFill/>
        </p:spPr>
        <p:txBody>
          <a:bodyPr wrap="square" rtlCol="0">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rPr>
              <a:t>核</a:t>
            </a:r>
          </a:p>
        </p:txBody>
      </p:sp>
      <p:pic>
        <p:nvPicPr>
          <p:cNvPr id="103" name="図 102"/>
          <p:cNvPicPr>
            <a:picLocks noChangeAspect="1"/>
          </p:cNvPicPr>
          <p:nvPr/>
        </p:nvPicPr>
        <p:blipFill>
          <a:blip r:embed="rId3"/>
          <a:stretch>
            <a:fillRect/>
          </a:stretch>
        </p:blipFill>
        <p:spPr>
          <a:xfrm rot="1050571">
            <a:off x="5154012" y="2489412"/>
            <a:ext cx="496573" cy="1788435"/>
          </a:xfrm>
          <a:prstGeom prst="rect">
            <a:avLst/>
          </a:prstGeom>
        </p:spPr>
      </p:pic>
      <p:cxnSp>
        <p:nvCxnSpPr>
          <p:cNvPr id="104" name="直線矢印コネクタ 103"/>
          <p:cNvCxnSpPr/>
          <p:nvPr/>
        </p:nvCxnSpPr>
        <p:spPr>
          <a:xfrm flipH="1">
            <a:off x="5389031" y="3374347"/>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6840978" y="3751643"/>
            <a:ext cx="1189075" cy="523220"/>
          </a:xfrm>
          <a:prstGeom prst="rect">
            <a:avLst/>
          </a:prstGeom>
          <a:noFill/>
        </p:spPr>
        <p:txBody>
          <a:bodyPr wrap="square" rtlCol="0">
            <a:spAutoFit/>
          </a:bodyPr>
          <a:lstStyle/>
          <a:p>
            <a:pPr algn="ctr"/>
            <a:r>
              <a:rPr lang="en-US" altLang="ja-JP" sz="2800" dirty="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106" name="テキスト ボックス 105"/>
          <p:cNvSpPr txBox="1"/>
          <p:nvPr/>
        </p:nvSpPr>
        <p:spPr>
          <a:xfrm>
            <a:off x="-26060" y="356764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リボソーム</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12" name="Picture 12" descr="第01章03-011p-細胞膜の構造"/>
          <p:cNvPicPr>
            <a:picLocks noChangeAspect="1" noChangeArrowheads="1"/>
          </p:cNvPicPr>
          <p:nvPr/>
        </p:nvPicPr>
        <p:blipFill>
          <a:blip r:embed="rId4">
            <a:extLst>
              <a:ext uri="{28A0092B-C50C-407E-A947-70E740481C1C}">
                <a14:useLocalDpi xmlns:a14="http://schemas.microsoft.com/office/drawing/2010/main" val="0"/>
              </a:ext>
            </a:extLst>
          </a:blip>
          <a:srcRect l="17863" t="38240" r="28502" b="36945"/>
          <a:stretch>
            <a:fillRect/>
          </a:stretch>
        </p:blipFill>
        <p:spPr bwMode="auto">
          <a:xfrm>
            <a:off x="10139297" y="1529709"/>
            <a:ext cx="1635372" cy="161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テキスト ボックス 112"/>
          <p:cNvSpPr txBox="1"/>
          <p:nvPr/>
        </p:nvSpPr>
        <p:spPr>
          <a:xfrm>
            <a:off x="9981623" y="1136197"/>
            <a:ext cx="1838311" cy="461665"/>
          </a:xfrm>
          <a:prstGeom prst="rect">
            <a:avLst/>
          </a:prstGeom>
          <a:noFill/>
        </p:spPr>
        <p:txBody>
          <a:bodyPr wrap="square" rtlCol="0">
            <a:spAutoFit/>
          </a:bodyPr>
          <a:lstStyle/>
          <a:p>
            <a:pPr algn="ctr"/>
            <a:r>
              <a:rPr lang="ja-JP" altLang="en-US" sz="2400" dirty="0">
                <a:latin typeface="UD デジタル 教科書体 NK-B" panose="02020700000000000000" pitchFamily="18" charset="-128"/>
                <a:ea typeface="UD デジタル 教科書体 NK-B" panose="02020700000000000000" pitchFamily="18" charset="-128"/>
              </a:rPr>
              <a:t>細胞膜</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114" name="テキスト ボックス 113"/>
          <p:cNvSpPr txBox="1"/>
          <p:nvPr/>
        </p:nvSpPr>
        <p:spPr>
          <a:xfrm>
            <a:off x="10050738" y="3117536"/>
            <a:ext cx="1838311"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リン脂質二重膜</a:t>
            </a:r>
          </a:p>
        </p:txBody>
      </p:sp>
      <p:cxnSp>
        <p:nvCxnSpPr>
          <p:cNvPr id="116" name="直線矢印コネクタ 115"/>
          <p:cNvCxnSpPr>
            <a:endCxn id="118" idx="0"/>
          </p:cNvCxnSpPr>
          <p:nvPr/>
        </p:nvCxnSpPr>
        <p:spPr>
          <a:xfrm flipH="1">
            <a:off x="9306311" y="1365979"/>
            <a:ext cx="1078499" cy="197076"/>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楕円 117"/>
          <p:cNvSpPr/>
          <p:nvPr/>
        </p:nvSpPr>
        <p:spPr>
          <a:xfrm rot="2818656">
            <a:off x="8838093" y="1460490"/>
            <a:ext cx="464416" cy="645641"/>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Freeform 14"/>
          <p:cNvSpPr>
            <a:spLocks/>
          </p:cNvSpPr>
          <p:nvPr/>
        </p:nvSpPr>
        <p:spPr bwMode="auto">
          <a:xfrm>
            <a:off x="5210509" y="534807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50" name="Picture 13" descr="第01章03-012p_DNAの構造"/>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63261" y="2483590"/>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直線矢印コネクタ 167"/>
          <p:cNvCxnSpPr/>
          <p:nvPr/>
        </p:nvCxnSpPr>
        <p:spPr>
          <a:xfrm flipH="1">
            <a:off x="4372056" y="3383630"/>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5028560" y="2049513"/>
            <a:ext cx="1189075" cy="584775"/>
          </a:xfrm>
          <a:prstGeom prst="rect">
            <a:avLst/>
          </a:prstGeom>
          <a:noFill/>
        </p:spPr>
        <p:txBody>
          <a:bodyPr wrap="square" rtlCol="0">
            <a:spAutoFit/>
          </a:bodyPr>
          <a:lstStyle/>
          <a:p>
            <a:pPr algn="ctr"/>
            <a:r>
              <a:rPr kumimoji="1" lang="en-US" altLang="ja-JP" sz="3200" dirty="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178" name="Freeform 14"/>
          <p:cNvSpPr>
            <a:spLocks/>
          </p:cNvSpPr>
          <p:nvPr/>
        </p:nvSpPr>
        <p:spPr bwMode="auto">
          <a:xfrm rot="1073092">
            <a:off x="6035195" y="5181953"/>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80" name="Freeform 14"/>
          <p:cNvSpPr>
            <a:spLocks/>
          </p:cNvSpPr>
          <p:nvPr/>
        </p:nvSpPr>
        <p:spPr bwMode="auto">
          <a:xfrm>
            <a:off x="5842305" y="592711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99" name="テキスト ボックス 198"/>
          <p:cNvSpPr txBox="1"/>
          <p:nvPr/>
        </p:nvSpPr>
        <p:spPr>
          <a:xfrm>
            <a:off x="7193196" y="2598530"/>
            <a:ext cx="996914" cy="307777"/>
          </a:xfrm>
          <a:prstGeom prst="rect">
            <a:avLst/>
          </a:prstGeom>
          <a:noFill/>
        </p:spPr>
        <p:txBody>
          <a:bodyPr wrap="square" rtlCol="0">
            <a:spAutoFit/>
          </a:bodyPr>
          <a:lstStyle/>
          <a:p>
            <a:pPr algn="ctr"/>
            <a:r>
              <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rPr>
              <a:t>染色体</a:t>
            </a:r>
          </a:p>
        </p:txBody>
      </p:sp>
      <p:sp>
        <p:nvSpPr>
          <p:cNvPr id="200" name="テキスト ボックス 199"/>
          <p:cNvSpPr txBox="1"/>
          <p:nvPr/>
        </p:nvSpPr>
        <p:spPr>
          <a:xfrm>
            <a:off x="7509197" y="3395143"/>
            <a:ext cx="996914" cy="307777"/>
          </a:xfrm>
          <a:prstGeom prst="rect">
            <a:avLst/>
          </a:prstGeom>
          <a:noFill/>
        </p:spPr>
        <p:txBody>
          <a:bodyPr wrap="square" rtlCol="0">
            <a:spAutoFit/>
          </a:bodyPr>
          <a:lstStyle/>
          <a:p>
            <a:r>
              <a:rPr lang="ja-JP" altLang="en-US" sz="1400" dirty="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202" name="テキスト ボックス 201"/>
          <p:cNvSpPr txBox="1"/>
          <p:nvPr/>
        </p:nvSpPr>
        <p:spPr>
          <a:xfrm>
            <a:off x="6277463" y="5044407"/>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1026" name="Picture 2" descr="ゴルジ体"/>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930" y="21616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218" name="テキスト ボックス 217"/>
          <p:cNvSpPr txBox="1"/>
          <p:nvPr/>
        </p:nvSpPr>
        <p:spPr>
          <a:xfrm>
            <a:off x="1309557" y="72459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ゴルジ体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cxnSp>
        <p:nvCxnSpPr>
          <p:cNvPr id="219" name="直線矢印コネクタ 218"/>
          <p:cNvCxnSpPr/>
          <p:nvPr/>
        </p:nvCxnSpPr>
        <p:spPr>
          <a:xfrm flipV="1">
            <a:off x="4217560" y="1585325"/>
            <a:ext cx="909068" cy="7433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p:cNvSpPr txBox="1"/>
          <p:nvPr/>
        </p:nvSpPr>
        <p:spPr>
          <a:xfrm>
            <a:off x="-5349" y="394612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タンパク質製造工場</a:t>
            </a:r>
          </a:p>
        </p:txBody>
      </p:sp>
      <p:sp>
        <p:nvSpPr>
          <p:cNvPr id="53" name="テキスト ボックス 52"/>
          <p:cNvSpPr txBox="1"/>
          <p:nvPr/>
        </p:nvSpPr>
        <p:spPr>
          <a:xfrm>
            <a:off x="1223555" y="44050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タンパク質熟成工場</a:t>
            </a:r>
          </a:p>
        </p:txBody>
      </p:sp>
      <p:cxnSp>
        <p:nvCxnSpPr>
          <p:cNvPr id="6" name="直線矢印コネクタ 5"/>
          <p:cNvCxnSpPr>
            <a:endCxn id="94" idx="3"/>
          </p:cNvCxnSpPr>
          <p:nvPr/>
        </p:nvCxnSpPr>
        <p:spPr>
          <a:xfrm flipV="1">
            <a:off x="1672308" y="3314711"/>
            <a:ext cx="1523534" cy="5068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696153" y="2779780"/>
            <a:ext cx="1759348" cy="10399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endCxn id="98" idx="3"/>
          </p:cNvCxnSpPr>
          <p:nvPr/>
        </p:nvCxnSpPr>
        <p:spPr>
          <a:xfrm flipV="1">
            <a:off x="1681621" y="3625761"/>
            <a:ext cx="1620599" cy="19394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96" idx="4"/>
          </p:cNvCxnSpPr>
          <p:nvPr/>
        </p:nvCxnSpPr>
        <p:spPr>
          <a:xfrm>
            <a:off x="1696153" y="3819708"/>
            <a:ext cx="1517058" cy="1560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99" idx="1"/>
          </p:cNvCxnSpPr>
          <p:nvPr/>
        </p:nvCxnSpPr>
        <p:spPr>
          <a:xfrm flipV="1">
            <a:off x="1665846" y="2527483"/>
            <a:ext cx="1980842" cy="13007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12050" y="947030"/>
            <a:ext cx="2154852" cy="26625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a:blip r:embed="rId7"/>
          <a:stretch>
            <a:fillRect/>
          </a:stretch>
        </p:blipFill>
        <p:spPr>
          <a:xfrm>
            <a:off x="9940666" y="4712644"/>
            <a:ext cx="1910407" cy="1885788"/>
          </a:xfrm>
          <a:prstGeom prst="rect">
            <a:avLst/>
          </a:prstGeom>
        </p:spPr>
      </p:pic>
      <p:cxnSp>
        <p:nvCxnSpPr>
          <p:cNvPr id="33" name="直線コネクタ 32"/>
          <p:cNvCxnSpPr/>
          <p:nvPr/>
        </p:nvCxnSpPr>
        <p:spPr>
          <a:xfrm flipV="1">
            <a:off x="7836878" y="4783246"/>
            <a:ext cx="2484066" cy="101038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7836878" y="5884554"/>
            <a:ext cx="2484066" cy="71387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9681288" y="4144177"/>
            <a:ext cx="2328430"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ミトコンドリア</a:t>
            </a:r>
            <a:r>
              <a:rPr kumimoji="1" lang="en-US" altLang="ja-JP" dirty="0">
                <a:latin typeface="UD デジタル 教科書体 NK-B" panose="02020700000000000000" pitchFamily="18" charset="-128"/>
                <a:ea typeface="UD デジタル 教科書体 NK-B" panose="02020700000000000000" pitchFamily="18" charset="-128"/>
              </a:rPr>
              <a:t>DNA</a:t>
            </a:r>
          </a:p>
          <a:p>
            <a:pPr algn="ctr"/>
            <a:r>
              <a:rPr lang="ja-JP" altLang="en-US" dirty="0">
                <a:latin typeface="UD デジタル 教科書体 NK-B" panose="02020700000000000000" pitchFamily="18" charset="-128"/>
                <a:ea typeface="UD デジタル 教科書体 NK-B" panose="02020700000000000000" pitchFamily="18" charset="-128"/>
              </a:rPr>
              <a:t>（</a:t>
            </a:r>
            <a:r>
              <a:rPr lang="en-US" altLang="ja-JP" dirty="0" err="1">
                <a:latin typeface="UD デジタル 教科書体 NK-B" panose="02020700000000000000" pitchFamily="18" charset="-128"/>
                <a:ea typeface="UD デジタル 教科書体 NK-B" panose="02020700000000000000" pitchFamily="18" charset="-128"/>
              </a:rPr>
              <a:t>mtDNA</a:t>
            </a:r>
            <a:r>
              <a:rPr lang="ja-JP" altLang="en-US" dirty="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83" name="テキスト ボックス 82"/>
          <p:cNvSpPr txBox="1"/>
          <p:nvPr/>
        </p:nvSpPr>
        <p:spPr>
          <a:xfrm>
            <a:off x="9940666" y="6569124"/>
            <a:ext cx="2140214" cy="369332"/>
          </a:xfrm>
          <a:prstGeom prst="rect">
            <a:avLst/>
          </a:prstGeom>
          <a:noFill/>
        </p:spPr>
        <p:txBody>
          <a:bodyPr wrap="square" rtlCol="0">
            <a:spAutoFit/>
          </a:bodyPr>
          <a:lstStyle/>
          <a:p>
            <a:pPr algn="ctr"/>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環状二重螺旋構造</a:t>
            </a:r>
          </a:p>
        </p:txBody>
      </p:sp>
      <p:sp>
        <p:nvSpPr>
          <p:cNvPr id="36" name="テキスト ボックス 35"/>
          <p:cNvSpPr txBox="1"/>
          <p:nvPr/>
        </p:nvSpPr>
        <p:spPr>
          <a:xfrm>
            <a:off x="10141886" y="5543947"/>
            <a:ext cx="1507966" cy="276999"/>
          </a:xfrm>
          <a:prstGeom prst="rect">
            <a:avLst/>
          </a:prstGeom>
          <a:noFill/>
        </p:spPr>
        <p:txBody>
          <a:bodyPr wrap="square" rtlCol="0">
            <a:spAutoFit/>
          </a:bodyPr>
          <a:lstStyle/>
          <a:p>
            <a:pPr algn="ct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約</a:t>
            </a:r>
            <a:r>
              <a:rPr kumimoji="1" lang="en-US" altLang="ja-JP"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16,500</a:t>
            </a: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塩基</a:t>
            </a:r>
          </a:p>
        </p:txBody>
      </p:sp>
      <p:pic>
        <p:nvPicPr>
          <p:cNvPr id="1028" name="Picture 4" descr="赤ちゃん 笑顔 イラスト素材 [ 6115052 ] - フォトライブラリー photolibra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862" y="2507811"/>
            <a:ext cx="1198526" cy="1103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外回り　営業"/>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541" y="201537"/>
            <a:ext cx="1269390" cy="137790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直線矢印コネクタ 42"/>
          <p:cNvCxnSpPr/>
          <p:nvPr/>
        </p:nvCxnSpPr>
        <p:spPr>
          <a:xfrm flipV="1">
            <a:off x="887240" y="1579437"/>
            <a:ext cx="0" cy="107225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92337" y="1927209"/>
            <a:ext cx="2919658" cy="430887"/>
          </a:xfrm>
          <a:prstGeom prst="rect">
            <a:avLst/>
          </a:prstGeom>
          <a:noFill/>
        </p:spPr>
        <p:txBody>
          <a:bodyPr wrap="square" rtlCol="0">
            <a:spAutoFit/>
          </a:bodyPr>
          <a:lstStyle/>
          <a:p>
            <a:r>
              <a:rPr kumimoji="1" lang="ja-JP" altLang="en-US" sz="1100" dirty="0">
                <a:latin typeface="UD デジタル 教科書体 NK-B" panose="02020700000000000000" pitchFamily="18" charset="-128"/>
                <a:ea typeface="UD デジタル 教科書体 NK-B" panose="02020700000000000000" pitchFamily="18" charset="-128"/>
              </a:rPr>
              <a:t>生まれたてのタンパク質は役に立たない</a:t>
            </a:r>
            <a:r>
              <a:rPr lang="ja-JP" altLang="en-US" sz="1100" dirty="0">
                <a:latin typeface="UD デジタル 教科書体 NK-B" panose="02020700000000000000" pitchFamily="18" charset="-128"/>
                <a:ea typeface="UD デジタル 教科書体 NK-B" panose="02020700000000000000" pitchFamily="18" charset="-128"/>
              </a:rPr>
              <a:t>。</a:t>
            </a:r>
            <a:endParaRPr lang="en-US" altLang="ja-JP" sz="1100" dirty="0">
              <a:latin typeface="UD デジタル 教科書体 NK-B" panose="02020700000000000000" pitchFamily="18" charset="-128"/>
              <a:ea typeface="UD デジタル 教科書体 NK-B" panose="02020700000000000000" pitchFamily="18" charset="-128"/>
            </a:endParaRPr>
          </a:p>
          <a:p>
            <a:r>
              <a:rPr lang="ja-JP" altLang="en-US" sz="1100" dirty="0">
                <a:latin typeface="UD デジタル 教科書体 NK-B" panose="02020700000000000000" pitchFamily="18" charset="-128"/>
                <a:ea typeface="UD デジタル 教科書体 NK-B" panose="02020700000000000000" pitchFamily="18" charset="-128"/>
              </a:rPr>
              <a:t>赤ちゃん「タンパク質」を一人前にしなくては。</a:t>
            </a:r>
            <a:endParaRPr kumimoji="1" lang="ja-JP" altLang="en-US" sz="1100" dirty="0">
              <a:latin typeface="UD デジタル 教科書体 NK-B" panose="02020700000000000000" pitchFamily="18" charset="-128"/>
              <a:ea typeface="UD デジタル 教科書体 NK-B" panose="02020700000000000000" pitchFamily="18" charset="-128"/>
            </a:endParaRPr>
          </a:p>
        </p:txBody>
      </p:sp>
      <p:sp>
        <p:nvSpPr>
          <p:cNvPr id="105" name="正方形/長方形 104"/>
          <p:cNvSpPr/>
          <p:nvPr/>
        </p:nvSpPr>
        <p:spPr>
          <a:xfrm>
            <a:off x="6430817" y="690432"/>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
        <p:nvSpPr>
          <p:cNvPr id="108" name="正方形/長方形 107"/>
          <p:cNvSpPr/>
          <p:nvPr/>
        </p:nvSpPr>
        <p:spPr>
          <a:xfrm>
            <a:off x="3137438" y="4212373"/>
            <a:ext cx="1500732" cy="461665"/>
          </a:xfrm>
          <a:prstGeom prst="rect">
            <a:avLst/>
          </a:prstGeom>
        </p:spPr>
        <p:txBody>
          <a:bodyPr wrap="none">
            <a:spAutoFit/>
          </a:bodyPr>
          <a:lstStyle/>
          <a:p>
            <a:r>
              <a:rPr lang="en-US" altLang="ja-JP" sz="2400" dirty="0">
                <a:latin typeface="Bauhaus 93" panose="04030905020B02020C02" pitchFamily="82" charset="0"/>
              </a:rPr>
              <a:t>Ribosome</a:t>
            </a:r>
            <a:endParaRPr lang="ja-JP" altLang="en-US" sz="2400" dirty="0">
              <a:latin typeface="Bauhaus 93" panose="04030905020B02020C02" pitchFamily="82" charset="0"/>
            </a:endParaRPr>
          </a:p>
        </p:txBody>
      </p:sp>
      <p:sp>
        <p:nvSpPr>
          <p:cNvPr id="71" name="テキスト ボックス 70"/>
          <p:cNvSpPr txBox="1"/>
          <p:nvPr/>
        </p:nvSpPr>
        <p:spPr>
          <a:xfrm>
            <a:off x="8543862" y="147534"/>
            <a:ext cx="3345187"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細胞の中味</a:t>
            </a:r>
          </a:p>
        </p:txBody>
      </p:sp>
      <p:pic>
        <p:nvPicPr>
          <p:cNvPr id="8" name="図 7"/>
          <p:cNvPicPr>
            <a:picLocks noChangeAspect="1"/>
          </p:cNvPicPr>
          <p:nvPr/>
        </p:nvPicPr>
        <p:blipFill>
          <a:blip r:embed="rId10"/>
          <a:stretch>
            <a:fillRect/>
          </a:stretch>
        </p:blipFill>
        <p:spPr>
          <a:xfrm rot="3403346">
            <a:off x="4703630" y="5251955"/>
            <a:ext cx="371055" cy="575547"/>
          </a:xfrm>
          <a:prstGeom prst="rect">
            <a:avLst/>
          </a:prstGeom>
        </p:spPr>
      </p:pic>
      <p:pic>
        <p:nvPicPr>
          <p:cNvPr id="73" name="図 72"/>
          <p:cNvPicPr>
            <a:picLocks noChangeAspect="1"/>
          </p:cNvPicPr>
          <p:nvPr/>
        </p:nvPicPr>
        <p:blipFill>
          <a:blip r:embed="rId10"/>
          <a:stretch>
            <a:fillRect/>
          </a:stretch>
        </p:blipFill>
        <p:spPr>
          <a:xfrm>
            <a:off x="5389031" y="5348077"/>
            <a:ext cx="282584" cy="723119"/>
          </a:xfrm>
          <a:prstGeom prst="rect">
            <a:avLst/>
          </a:prstGeom>
        </p:spPr>
      </p:pic>
      <p:pic>
        <p:nvPicPr>
          <p:cNvPr id="74" name="図 73"/>
          <p:cNvPicPr>
            <a:picLocks noChangeAspect="1"/>
          </p:cNvPicPr>
          <p:nvPr/>
        </p:nvPicPr>
        <p:blipFill>
          <a:blip r:embed="rId10"/>
          <a:stretch>
            <a:fillRect/>
          </a:stretch>
        </p:blipFill>
        <p:spPr>
          <a:xfrm rot="5400000">
            <a:off x="6003529" y="5616121"/>
            <a:ext cx="339249" cy="723119"/>
          </a:xfrm>
          <a:prstGeom prst="rect">
            <a:avLst/>
          </a:prstGeom>
        </p:spPr>
      </p:pic>
      <p:pic>
        <p:nvPicPr>
          <p:cNvPr id="75" name="図 74"/>
          <p:cNvPicPr>
            <a:picLocks noChangeAspect="1"/>
          </p:cNvPicPr>
          <p:nvPr/>
        </p:nvPicPr>
        <p:blipFill>
          <a:blip r:embed="rId10"/>
          <a:stretch>
            <a:fillRect/>
          </a:stretch>
        </p:blipFill>
        <p:spPr>
          <a:xfrm rot="18622514">
            <a:off x="4968975" y="5914205"/>
            <a:ext cx="282584" cy="434824"/>
          </a:xfrm>
          <a:prstGeom prst="rect">
            <a:avLst/>
          </a:prstGeom>
        </p:spPr>
      </p:pic>
      <p:pic>
        <p:nvPicPr>
          <p:cNvPr id="76" name="図 75"/>
          <p:cNvPicPr>
            <a:picLocks noChangeAspect="1"/>
          </p:cNvPicPr>
          <p:nvPr/>
        </p:nvPicPr>
        <p:blipFill>
          <a:blip r:embed="rId10"/>
          <a:stretch>
            <a:fillRect/>
          </a:stretch>
        </p:blipFill>
        <p:spPr>
          <a:xfrm rot="8021438">
            <a:off x="5539397" y="6094213"/>
            <a:ext cx="282584" cy="434824"/>
          </a:xfrm>
          <a:prstGeom prst="rect">
            <a:avLst/>
          </a:prstGeom>
        </p:spPr>
      </p:pic>
      <p:pic>
        <p:nvPicPr>
          <p:cNvPr id="77" name="図 76"/>
          <p:cNvPicPr>
            <a:picLocks noChangeAspect="1"/>
          </p:cNvPicPr>
          <p:nvPr/>
        </p:nvPicPr>
        <p:blipFill>
          <a:blip r:embed="rId10"/>
          <a:stretch>
            <a:fillRect/>
          </a:stretch>
        </p:blipFill>
        <p:spPr>
          <a:xfrm rot="18622514">
            <a:off x="5938530" y="5208108"/>
            <a:ext cx="282584" cy="434824"/>
          </a:xfrm>
          <a:prstGeom prst="rect">
            <a:avLst/>
          </a:prstGeom>
        </p:spPr>
      </p:pic>
      <p:pic>
        <p:nvPicPr>
          <p:cNvPr id="78" name="図 77"/>
          <p:cNvPicPr>
            <a:picLocks noChangeAspect="1"/>
          </p:cNvPicPr>
          <p:nvPr/>
        </p:nvPicPr>
        <p:blipFill>
          <a:blip r:embed="rId10"/>
          <a:stretch>
            <a:fillRect/>
          </a:stretch>
        </p:blipFill>
        <p:spPr>
          <a:xfrm rot="5400000">
            <a:off x="7367886" y="5481706"/>
            <a:ext cx="339249" cy="723119"/>
          </a:xfrm>
          <a:prstGeom prst="rect">
            <a:avLst/>
          </a:prstGeom>
        </p:spPr>
      </p:pic>
      <p:pic>
        <p:nvPicPr>
          <p:cNvPr id="80" name="図 79"/>
          <p:cNvPicPr>
            <a:picLocks noChangeAspect="1"/>
          </p:cNvPicPr>
          <p:nvPr/>
        </p:nvPicPr>
        <p:blipFill>
          <a:blip r:embed="rId10"/>
          <a:stretch>
            <a:fillRect/>
          </a:stretch>
        </p:blipFill>
        <p:spPr>
          <a:xfrm rot="15866948">
            <a:off x="6289266" y="6232538"/>
            <a:ext cx="197213" cy="434824"/>
          </a:xfrm>
          <a:prstGeom prst="rect">
            <a:avLst/>
          </a:prstGeom>
        </p:spPr>
      </p:pic>
      <p:pic>
        <p:nvPicPr>
          <p:cNvPr id="84" name="図 83"/>
          <p:cNvPicPr>
            <a:picLocks noChangeAspect="1"/>
          </p:cNvPicPr>
          <p:nvPr/>
        </p:nvPicPr>
        <p:blipFill>
          <a:blip r:embed="rId10"/>
          <a:stretch>
            <a:fillRect/>
          </a:stretch>
        </p:blipFill>
        <p:spPr>
          <a:xfrm rot="8303482">
            <a:off x="6638752" y="5432199"/>
            <a:ext cx="268747" cy="702447"/>
          </a:xfrm>
          <a:prstGeom prst="rect">
            <a:avLst/>
          </a:prstGeom>
        </p:spPr>
      </p:pic>
      <p:pic>
        <p:nvPicPr>
          <p:cNvPr id="85" name="図 84"/>
          <p:cNvPicPr>
            <a:picLocks noChangeAspect="1"/>
          </p:cNvPicPr>
          <p:nvPr/>
        </p:nvPicPr>
        <p:blipFill>
          <a:blip r:embed="rId10"/>
          <a:stretch>
            <a:fillRect/>
          </a:stretch>
        </p:blipFill>
        <p:spPr>
          <a:xfrm rot="15934545">
            <a:off x="6847572" y="6087675"/>
            <a:ext cx="315786" cy="445252"/>
          </a:xfrm>
          <a:prstGeom prst="rect">
            <a:avLst/>
          </a:prstGeom>
        </p:spPr>
      </p:pic>
      <p:pic>
        <p:nvPicPr>
          <p:cNvPr id="88" name="図 87"/>
          <p:cNvPicPr>
            <a:picLocks noChangeAspect="1"/>
          </p:cNvPicPr>
          <p:nvPr/>
        </p:nvPicPr>
        <p:blipFill>
          <a:blip r:embed="rId10"/>
          <a:stretch>
            <a:fillRect/>
          </a:stretch>
        </p:blipFill>
        <p:spPr>
          <a:xfrm rot="16751110">
            <a:off x="6032456" y="4573624"/>
            <a:ext cx="371055" cy="575547"/>
          </a:xfrm>
          <a:prstGeom prst="rect">
            <a:avLst/>
          </a:prstGeom>
        </p:spPr>
      </p:pic>
      <p:pic>
        <p:nvPicPr>
          <p:cNvPr id="89" name="図 88"/>
          <p:cNvPicPr>
            <a:picLocks noChangeAspect="1"/>
          </p:cNvPicPr>
          <p:nvPr/>
        </p:nvPicPr>
        <p:blipFill>
          <a:blip r:embed="rId10"/>
          <a:stretch>
            <a:fillRect/>
          </a:stretch>
        </p:blipFill>
        <p:spPr>
          <a:xfrm rot="6809409">
            <a:off x="3962034" y="5285522"/>
            <a:ext cx="371055" cy="575547"/>
          </a:xfrm>
          <a:prstGeom prst="rect">
            <a:avLst/>
          </a:prstGeom>
        </p:spPr>
      </p:pic>
      <p:pic>
        <p:nvPicPr>
          <p:cNvPr id="90" name="図 89"/>
          <p:cNvPicPr>
            <a:picLocks noChangeAspect="1"/>
          </p:cNvPicPr>
          <p:nvPr/>
        </p:nvPicPr>
        <p:blipFill>
          <a:blip r:embed="rId10"/>
          <a:stretch>
            <a:fillRect/>
          </a:stretch>
        </p:blipFill>
        <p:spPr>
          <a:xfrm rot="18622514">
            <a:off x="5077456" y="4941200"/>
            <a:ext cx="282584" cy="434824"/>
          </a:xfrm>
          <a:prstGeom prst="rect">
            <a:avLst/>
          </a:prstGeom>
        </p:spPr>
      </p:pic>
      <p:pic>
        <p:nvPicPr>
          <p:cNvPr id="91" name="図 90"/>
          <p:cNvPicPr>
            <a:picLocks noChangeAspect="1"/>
          </p:cNvPicPr>
          <p:nvPr/>
        </p:nvPicPr>
        <p:blipFill>
          <a:blip r:embed="rId10"/>
          <a:stretch>
            <a:fillRect/>
          </a:stretch>
        </p:blipFill>
        <p:spPr>
          <a:xfrm rot="15866948">
            <a:off x="4514495" y="5791570"/>
            <a:ext cx="197213" cy="434824"/>
          </a:xfrm>
          <a:prstGeom prst="rect">
            <a:avLst/>
          </a:prstGeom>
        </p:spPr>
      </p:pic>
      <p:pic>
        <p:nvPicPr>
          <p:cNvPr id="93" name="図 92"/>
          <p:cNvPicPr>
            <a:picLocks noChangeAspect="1"/>
          </p:cNvPicPr>
          <p:nvPr/>
        </p:nvPicPr>
        <p:blipFill>
          <a:blip r:embed="rId10"/>
          <a:stretch>
            <a:fillRect/>
          </a:stretch>
        </p:blipFill>
        <p:spPr>
          <a:xfrm rot="15866948">
            <a:off x="5569968" y="4809897"/>
            <a:ext cx="236456" cy="434824"/>
          </a:xfrm>
          <a:prstGeom prst="rect">
            <a:avLst/>
          </a:prstGeom>
        </p:spPr>
      </p:pic>
      <p:pic>
        <p:nvPicPr>
          <p:cNvPr id="95" name="図 94"/>
          <p:cNvPicPr>
            <a:picLocks noChangeAspect="1"/>
          </p:cNvPicPr>
          <p:nvPr/>
        </p:nvPicPr>
        <p:blipFill>
          <a:blip r:embed="rId10"/>
          <a:stretch>
            <a:fillRect/>
          </a:stretch>
        </p:blipFill>
        <p:spPr>
          <a:xfrm rot="20393224">
            <a:off x="4216029" y="4851509"/>
            <a:ext cx="371055" cy="575547"/>
          </a:xfrm>
          <a:prstGeom prst="rect">
            <a:avLst/>
          </a:prstGeom>
        </p:spPr>
      </p:pic>
    </p:spTree>
    <p:extLst>
      <p:ext uri="{BB962C8B-B14F-4D97-AF65-F5344CB8AC3E}">
        <p14:creationId xmlns:p14="http://schemas.microsoft.com/office/powerpoint/2010/main" val="2833920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3339513-B0E8-4FAC-924A-0E2C26A93032}"/>
              </a:ext>
            </a:extLst>
          </p:cNvPr>
          <p:cNvPicPr>
            <a:picLocks noChangeAspect="1"/>
          </p:cNvPicPr>
          <p:nvPr/>
        </p:nvPicPr>
        <p:blipFill>
          <a:blip r:embed="rId2"/>
          <a:stretch>
            <a:fillRect/>
          </a:stretch>
        </p:blipFill>
        <p:spPr>
          <a:xfrm>
            <a:off x="148391" y="737658"/>
            <a:ext cx="11895218" cy="5682191"/>
          </a:xfrm>
          <a:prstGeom prst="rect">
            <a:avLst/>
          </a:prstGeom>
        </p:spPr>
      </p:pic>
      <p:sp>
        <p:nvSpPr>
          <p:cNvPr id="4" name="テキスト ボックス 3">
            <a:extLst>
              <a:ext uri="{FF2B5EF4-FFF2-40B4-BE49-F238E27FC236}">
                <a16:creationId xmlns:a16="http://schemas.microsoft.com/office/drawing/2014/main" id="{F179BF42-E476-401F-9924-586585F3DB44}"/>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スパイクタンパク質による免疫反応誘導</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AB893E9-BD4F-4975-ADDE-D181CE5522A8}"/>
              </a:ext>
            </a:extLst>
          </p:cNvPr>
          <p:cNvSpPr txBox="1"/>
          <p:nvPr/>
        </p:nvSpPr>
        <p:spPr>
          <a:xfrm>
            <a:off x="4321557" y="6570126"/>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（出所）東京理科大学・村上名誉教授</a:t>
            </a:r>
          </a:p>
        </p:txBody>
      </p:sp>
    </p:spTree>
    <p:extLst>
      <p:ext uri="{BB962C8B-B14F-4D97-AF65-F5344CB8AC3E}">
        <p14:creationId xmlns:p14="http://schemas.microsoft.com/office/powerpoint/2010/main" val="37704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3F9C222-EE17-63CB-35C8-CFD7C690F7E9}"/>
              </a:ext>
            </a:extLst>
          </p:cNvPr>
          <p:cNvSpPr txBox="1"/>
          <p:nvPr/>
        </p:nvSpPr>
        <p:spPr>
          <a:xfrm>
            <a:off x="1934589" y="763172"/>
            <a:ext cx="1532890" cy="228268"/>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BIZ UDPゴシック" panose="020B0400000000000000" pitchFamily="50" charset="-128"/>
                <a:ea typeface="BIZ UDPゴシック" panose="020B0400000000000000" pitchFamily="50" charset="-128"/>
                <a:cs typeface="ＭＳ Ｐゴシック"/>
              </a:rPr>
              <a:t>従来のワクチン</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 name="object 3">
            <a:extLst>
              <a:ext uri="{FF2B5EF4-FFF2-40B4-BE49-F238E27FC236}">
                <a16:creationId xmlns:a16="http://schemas.microsoft.com/office/drawing/2014/main" id="{79658A72-DFAF-D22C-41B6-585BB3E12042}"/>
              </a:ext>
            </a:extLst>
          </p:cNvPr>
          <p:cNvSpPr txBox="1"/>
          <p:nvPr/>
        </p:nvSpPr>
        <p:spPr>
          <a:xfrm>
            <a:off x="4844034" y="751078"/>
            <a:ext cx="3889375" cy="228268"/>
          </a:xfrm>
          <a:prstGeom prst="rect">
            <a:avLst/>
          </a:prstGeom>
        </p:spPr>
        <p:txBody>
          <a:bodyPr vert="horz" wrap="square" lIns="0" tIns="12700" rIns="0" bIns="0" rtlCol="0">
            <a:spAutoFit/>
          </a:bodyPr>
          <a:lstStyle/>
          <a:p>
            <a:pPr marL="12700">
              <a:lnSpc>
                <a:spcPct val="100000"/>
              </a:lnSpc>
              <a:spcBef>
                <a:spcPts val="100"/>
              </a:spcBef>
              <a:tabLst>
                <a:tab pos="2368550" algn="l"/>
              </a:tabLst>
            </a:pPr>
            <a:r>
              <a:rPr sz="2000" b="1" spc="-52" baseline="1543" dirty="0">
                <a:latin typeface="BIZ UDPゴシック" panose="020B0400000000000000" pitchFamily="50" charset="-128"/>
                <a:ea typeface="BIZ UDPゴシック" panose="020B0400000000000000" pitchFamily="50" charset="-128"/>
                <a:cs typeface="Arial"/>
              </a:rPr>
              <a:t>DNA</a:t>
            </a:r>
            <a:r>
              <a:rPr sz="2000" b="1" baseline="1543" dirty="0">
                <a:latin typeface="BIZ UDPゴシック" panose="020B0400000000000000" pitchFamily="50" charset="-128"/>
                <a:ea typeface="BIZ UDPゴシック" panose="020B0400000000000000" pitchFamily="50" charset="-128"/>
                <a:cs typeface="ＭＳ Ｐゴシック"/>
              </a:rPr>
              <a:t>ワ</a:t>
            </a:r>
            <a:r>
              <a:rPr sz="2000" b="1" spc="-15" baseline="1543" dirty="0">
                <a:latin typeface="BIZ UDPゴシック" panose="020B0400000000000000" pitchFamily="50" charset="-128"/>
                <a:ea typeface="BIZ UDPゴシック" panose="020B0400000000000000" pitchFamily="50" charset="-128"/>
                <a:cs typeface="ＭＳ Ｐゴシック"/>
              </a:rPr>
              <a:t>クチ</a:t>
            </a:r>
            <a:r>
              <a:rPr sz="2000" b="1" spc="-75" baseline="1543" dirty="0">
                <a:latin typeface="BIZ UDPゴシック" panose="020B0400000000000000" pitchFamily="50" charset="-128"/>
                <a:ea typeface="BIZ UDPゴシック" panose="020B0400000000000000" pitchFamily="50" charset="-128"/>
                <a:cs typeface="ＭＳ Ｐゴシック"/>
              </a:rPr>
              <a:t>ン</a:t>
            </a:r>
            <a:r>
              <a:rPr sz="2000" b="1" baseline="1543" dirty="0">
                <a:latin typeface="BIZ UDPゴシック" panose="020B0400000000000000" pitchFamily="50" charset="-128"/>
                <a:ea typeface="BIZ UDPゴシック" panose="020B0400000000000000" pitchFamily="50" charset="-128"/>
                <a:cs typeface="ＭＳ Ｐゴシック"/>
              </a:rPr>
              <a:t>	</a:t>
            </a:r>
            <a:r>
              <a:rPr sz="1400" b="1" spc="-25" dirty="0">
                <a:latin typeface="BIZ UDPゴシック" panose="020B0400000000000000" pitchFamily="50" charset="-128"/>
                <a:ea typeface="BIZ UDPゴシック" panose="020B0400000000000000" pitchFamily="50" charset="-128"/>
                <a:cs typeface="Arial"/>
              </a:rPr>
              <a:t>mRNA</a:t>
            </a:r>
            <a:r>
              <a:rPr sz="1400" b="1" dirty="0">
                <a:latin typeface="BIZ UDPゴシック" panose="020B0400000000000000" pitchFamily="50" charset="-128"/>
                <a:ea typeface="BIZ UDPゴシック" panose="020B0400000000000000" pitchFamily="50" charset="-128"/>
                <a:cs typeface="ＭＳ Ｐゴシック"/>
              </a:rPr>
              <a:t>ワ</a:t>
            </a:r>
            <a:r>
              <a:rPr sz="1400" b="1" spc="-10" dirty="0">
                <a:latin typeface="BIZ UDPゴシック" panose="020B0400000000000000" pitchFamily="50" charset="-128"/>
                <a:ea typeface="BIZ UDPゴシック" panose="020B0400000000000000" pitchFamily="50" charset="-128"/>
                <a:cs typeface="ＭＳ Ｐゴシック"/>
              </a:rPr>
              <a:t>クチ</a:t>
            </a:r>
            <a:r>
              <a:rPr sz="1400" b="1" spc="-50" dirty="0">
                <a:latin typeface="BIZ UDPゴシック" panose="020B0400000000000000" pitchFamily="50" charset="-128"/>
                <a:ea typeface="BIZ UDPゴシック" panose="020B0400000000000000" pitchFamily="50" charset="-128"/>
                <a:cs typeface="ＭＳ Ｐゴシック"/>
              </a:rPr>
              <a:t>ン</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4" name="object 4">
            <a:extLst>
              <a:ext uri="{FF2B5EF4-FFF2-40B4-BE49-F238E27FC236}">
                <a16:creationId xmlns:a16="http://schemas.microsoft.com/office/drawing/2014/main" id="{ED2CD129-6060-7E7D-C4EC-75F6E3350061}"/>
              </a:ext>
            </a:extLst>
          </p:cNvPr>
          <p:cNvSpPr txBox="1"/>
          <p:nvPr/>
        </p:nvSpPr>
        <p:spPr>
          <a:xfrm>
            <a:off x="9174226" y="471678"/>
            <a:ext cx="2593340" cy="574675"/>
          </a:xfrm>
          <a:prstGeom prst="rect">
            <a:avLst/>
          </a:prstGeom>
        </p:spPr>
        <p:txBody>
          <a:bodyPr vert="horz" wrap="square" lIns="0" tIns="12700" rIns="0" bIns="0" rtlCol="0">
            <a:spAutoFit/>
          </a:bodyPr>
          <a:lstStyle/>
          <a:p>
            <a:pPr marL="12700">
              <a:lnSpc>
                <a:spcPct val="100000"/>
              </a:lnSpc>
              <a:spcBef>
                <a:spcPts val="100"/>
              </a:spcBef>
            </a:pPr>
            <a:r>
              <a:rPr sz="1800" b="1" spc="-25" dirty="0">
                <a:latin typeface="ＭＳ Ｐゴシック"/>
                <a:cs typeface="ＭＳ Ｐゴシック"/>
              </a:rPr>
              <a:t>非増殖性ウイルスベクター</a:t>
            </a:r>
            <a:endParaRPr sz="1800">
              <a:latin typeface="ＭＳ Ｐゴシック"/>
              <a:cs typeface="ＭＳ Ｐゴシック"/>
            </a:endParaRPr>
          </a:p>
          <a:p>
            <a:pPr marL="988060">
              <a:lnSpc>
                <a:spcPct val="100000"/>
              </a:lnSpc>
            </a:pPr>
            <a:r>
              <a:rPr sz="1800" b="1" spc="-20" dirty="0">
                <a:latin typeface="ＭＳ Ｐゴシック"/>
                <a:cs typeface="ＭＳ Ｐゴシック"/>
              </a:rPr>
              <a:t>ワクチン</a:t>
            </a:r>
            <a:endParaRPr sz="1800">
              <a:latin typeface="ＭＳ Ｐゴシック"/>
              <a:cs typeface="ＭＳ Ｐゴシック"/>
            </a:endParaRPr>
          </a:p>
        </p:txBody>
      </p:sp>
      <p:sp>
        <p:nvSpPr>
          <p:cNvPr id="5" name="object 5">
            <a:extLst>
              <a:ext uri="{FF2B5EF4-FFF2-40B4-BE49-F238E27FC236}">
                <a16:creationId xmlns:a16="http://schemas.microsoft.com/office/drawing/2014/main" id="{81B7AEB9-6743-D38A-E1A5-113E872A36AB}"/>
              </a:ext>
            </a:extLst>
          </p:cNvPr>
          <p:cNvSpPr txBox="1">
            <a:spLocks noGrp="1"/>
          </p:cNvSpPr>
          <p:nvPr>
            <p:ph type="title"/>
          </p:nvPr>
        </p:nvSpPr>
        <p:spPr>
          <a:xfrm>
            <a:off x="3443478" y="85420"/>
            <a:ext cx="5401310" cy="454025"/>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000000"/>
                </a:solidFill>
                <a:latin typeface="BIZ UDPゴシック" panose="020B0400000000000000" pitchFamily="50" charset="-128"/>
                <a:ea typeface="BIZ UDPゴシック" panose="020B0400000000000000" pitchFamily="50" charset="-128"/>
                <a:cs typeface="ＭＳ Ｐゴシック"/>
              </a:rPr>
              <a:t>主な</a:t>
            </a:r>
            <a:r>
              <a:rPr sz="2800" b="1" spc="-10" dirty="0">
                <a:solidFill>
                  <a:srgbClr val="000000"/>
                </a:solidFill>
                <a:latin typeface="BIZ UDPゴシック" panose="020B0400000000000000" pitchFamily="50" charset="-128"/>
                <a:ea typeface="BIZ UDPゴシック" panose="020B0400000000000000" pitchFamily="50" charset="-128"/>
                <a:cs typeface="Arial"/>
              </a:rPr>
              <a:t>COVID-19</a:t>
            </a:r>
            <a:r>
              <a:rPr lang="ja-JP" altLang="en-US" sz="2800" b="1" spc="-10" dirty="0">
                <a:solidFill>
                  <a:srgbClr val="000000"/>
                </a:solidFill>
                <a:latin typeface="BIZ UDPゴシック" panose="020B0400000000000000" pitchFamily="50" charset="-128"/>
                <a:ea typeface="BIZ UDPゴシック" panose="020B0400000000000000" pitchFamily="50" charset="-128"/>
                <a:cs typeface="Arial"/>
              </a:rPr>
              <a:t>医薬</a:t>
            </a:r>
            <a:r>
              <a:rPr sz="2800" b="1" spc="-45" dirty="0" err="1">
                <a:solidFill>
                  <a:srgbClr val="000000"/>
                </a:solidFill>
                <a:latin typeface="BIZ UDPゴシック" panose="020B0400000000000000" pitchFamily="50" charset="-128"/>
                <a:ea typeface="BIZ UDPゴシック" panose="020B0400000000000000" pitchFamily="50" charset="-128"/>
                <a:cs typeface="ＭＳ Ｐゴシック"/>
              </a:rPr>
              <a:t>の作用機序</a:t>
            </a:r>
            <a:endParaRPr sz="2800" dirty="0">
              <a:latin typeface="BIZ UDPゴシック" panose="020B0400000000000000" pitchFamily="50" charset="-128"/>
              <a:ea typeface="BIZ UDPゴシック" panose="020B0400000000000000" pitchFamily="50" charset="-128"/>
              <a:cs typeface="ＭＳ Ｐゴシック"/>
            </a:endParaRPr>
          </a:p>
        </p:txBody>
      </p:sp>
      <p:grpSp>
        <p:nvGrpSpPr>
          <p:cNvPr id="6" name="object 6">
            <a:extLst>
              <a:ext uri="{FF2B5EF4-FFF2-40B4-BE49-F238E27FC236}">
                <a16:creationId xmlns:a16="http://schemas.microsoft.com/office/drawing/2014/main" id="{8D03F751-C9E0-E889-65FB-A958196D715A}"/>
              </a:ext>
            </a:extLst>
          </p:cNvPr>
          <p:cNvGrpSpPr/>
          <p:nvPr/>
        </p:nvGrpSpPr>
        <p:grpSpPr>
          <a:xfrm>
            <a:off x="1087755" y="1161097"/>
            <a:ext cx="10537825" cy="4436110"/>
            <a:chOff x="1087755" y="1161097"/>
            <a:chExt cx="10537825" cy="4436110"/>
          </a:xfrm>
        </p:grpSpPr>
        <p:pic>
          <p:nvPicPr>
            <p:cNvPr id="7" name="object 7">
              <a:extLst>
                <a:ext uri="{FF2B5EF4-FFF2-40B4-BE49-F238E27FC236}">
                  <a16:creationId xmlns:a16="http://schemas.microsoft.com/office/drawing/2014/main" id="{D8792B60-CD7E-BEFF-BAF5-47C8DE58FAFA}"/>
                </a:ext>
              </a:extLst>
            </p:cNvPr>
            <p:cNvPicPr/>
            <p:nvPr/>
          </p:nvPicPr>
          <p:blipFill>
            <a:blip r:embed="rId2" cstate="print"/>
            <a:stretch>
              <a:fillRect/>
            </a:stretch>
          </p:blipFill>
          <p:spPr>
            <a:xfrm>
              <a:off x="1121664" y="1161288"/>
              <a:ext cx="10503408" cy="993648"/>
            </a:xfrm>
            <a:prstGeom prst="rect">
              <a:avLst/>
            </a:prstGeom>
          </p:spPr>
        </p:pic>
        <p:sp>
          <p:nvSpPr>
            <p:cNvPr id="8" name="object 8">
              <a:extLst>
                <a:ext uri="{FF2B5EF4-FFF2-40B4-BE49-F238E27FC236}">
                  <a16:creationId xmlns:a16="http://schemas.microsoft.com/office/drawing/2014/main" id="{7777F370-5D21-E685-333D-B101320ED423}"/>
                </a:ext>
              </a:extLst>
            </p:cNvPr>
            <p:cNvSpPr/>
            <p:nvPr/>
          </p:nvSpPr>
          <p:spPr>
            <a:xfrm>
              <a:off x="1097280" y="2148840"/>
              <a:ext cx="10499725" cy="0"/>
            </a:xfrm>
            <a:custGeom>
              <a:avLst/>
              <a:gdLst/>
              <a:ahLst/>
              <a:cxnLst/>
              <a:rect l="l" t="t" r="r" b="b"/>
              <a:pathLst>
                <a:path w="10499725">
                  <a:moveTo>
                    <a:pt x="0" y="0"/>
                  </a:moveTo>
                  <a:lnTo>
                    <a:pt x="10499725" y="0"/>
                  </a:lnTo>
                </a:path>
              </a:pathLst>
            </a:custGeom>
            <a:ln w="19050">
              <a:solidFill>
                <a:srgbClr val="A6A6A6"/>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 name="object 9">
              <a:extLst>
                <a:ext uri="{FF2B5EF4-FFF2-40B4-BE49-F238E27FC236}">
                  <a16:creationId xmlns:a16="http://schemas.microsoft.com/office/drawing/2014/main" id="{4E9D4A3F-912F-746A-178A-E1A0B51521E5}"/>
                </a:ext>
              </a:extLst>
            </p:cNvPr>
            <p:cNvSpPr/>
            <p:nvPr/>
          </p:nvSpPr>
          <p:spPr>
            <a:xfrm>
              <a:off x="3831462" y="1162177"/>
              <a:ext cx="323850" cy="503555"/>
            </a:xfrm>
            <a:custGeom>
              <a:avLst/>
              <a:gdLst/>
              <a:ahLst/>
              <a:cxnLst/>
              <a:rect l="l" t="t" r="r" b="b"/>
              <a:pathLst>
                <a:path w="323850" h="503555">
                  <a:moveTo>
                    <a:pt x="319150" y="0"/>
                  </a:moveTo>
                  <a:lnTo>
                    <a:pt x="0" y="2921"/>
                  </a:lnTo>
                  <a:lnTo>
                    <a:pt x="4699" y="503047"/>
                  </a:lnTo>
                  <a:lnTo>
                    <a:pt x="323723" y="499999"/>
                  </a:lnTo>
                  <a:lnTo>
                    <a:pt x="319150" y="0"/>
                  </a:lnTo>
                  <a:close/>
                </a:path>
              </a:pathLst>
            </a:custGeom>
            <a:solidFill>
              <a:srgbClr val="FFF7E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 name="object 10">
              <a:extLst>
                <a:ext uri="{FF2B5EF4-FFF2-40B4-BE49-F238E27FC236}">
                  <a16:creationId xmlns:a16="http://schemas.microsoft.com/office/drawing/2014/main" id="{E8C67309-4530-6BF3-47EC-10F86EDE03EF}"/>
                </a:ext>
              </a:extLst>
            </p:cNvPr>
            <p:cNvSpPr/>
            <p:nvPr/>
          </p:nvSpPr>
          <p:spPr>
            <a:xfrm>
              <a:off x="4033900" y="1301242"/>
              <a:ext cx="119380" cy="146050"/>
            </a:xfrm>
            <a:custGeom>
              <a:avLst/>
              <a:gdLst/>
              <a:ahLst/>
              <a:cxnLst/>
              <a:rect l="l" t="t" r="r" b="b"/>
              <a:pathLst>
                <a:path w="119379" h="146050">
                  <a:moveTo>
                    <a:pt x="0" y="145542"/>
                  </a:moveTo>
                  <a:lnTo>
                    <a:pt x="118999" y="144399"/>
                  </a:lnTo>
                </a:path>
                <a:path w="119379" h="146050">
                  <a:moveTo>
                    <a:pt x="0" y="1016"/>
                  </a:moveTo>
                  <a:lnTo>
                    <a:pt x="118999"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 name="object 11">
              <a:extLst>
                <a:ext uri="{FF2B5EF4-FFF2-40B4-BE49-F238E27FC236}">
                  <a16:creationId xmlns:a16="http://schemas.microsoft.com/office/drawing/2014/main" id="{78CAEEAC-4B35-B633-94FC-BC67C41C2E4D}"/>
                </a:ext>
              </a:extLst>
            </p:cNvPr>
            <p:cNvPicPr/>
            <p:nvPr/>
          </p:nvPicPr>
          <p:blipFill>
            <a:blip r:embed="rId3" cstate="print"/>
            <a:stretch>
              <a:fillRect/>
            </a:stretch>
          </p:blipFill>
          <p:spPr>
            <a:xfrm>
              <a:off x="3831971" y="1588516"/>
              <a:ext cx="324103" cy="86233"/>
            </a:xfrm>
            <a:prstGeom prst="rect">
              <a:avLst/>
            </a:prstGeom>
          </p:spPr>
        </p:pic>
        <p:pic>
          <p:nvPicPr>
            <p:cNvPr id="12" name="object 12">
              <a:extLst>
                <a:ext uri="{FF2B5EF4-FFF2-40B4-BE49-F238E27FC236}">
                  <a16:creationId xmlns:a16="http://schemas.microsoft.com/office/drawing/2014/main" id="{360CDD5F-CD46-1B5B-392E-F09C23798B10}"/>
                </a:ext>
              </a:extLst>
            </p:cNvPr>
            <p:cNvPicPr/>
            <p:nvPr/>
          </p:nvPicPr>
          <p:blipFill>
            <a:blip r:embed="rId4" cstate="print"/>
            <a:stretch>
              <a:fillRect/>
            </a:stretch>
          </p:blipFill>
          <p:spPr>
            <a:xfrm>
              <a:off x="3921823" y="1666430"/>
              <a:ext cx="131825" cy="191389"/>
            </a:xfrm>
            <a:prstGeom prst="rect">
              <a:avLst/>
            </a:prstGeom>
          </p:spPr>
        </p:pic>
        <p:sp>
          <p:nvSpPr>
            <p:cNvPr id="13" name="object 13">
              <a:extLst>
                <a:ext uri="{FF2B5EF4-FFF2-40B4-BE49-F238E27FC236}">
                  <a16:creationId xmlns:a16="http://schemas.microsoft.com/office/drawing/2014/main" id="{395C8E4B-40CF-D287-6332-C1C4FF868831}"/>
                </a:ext>
              </a:extLst>
            </p:cNvPr>
            <p:cNvSpPr/>
            <p:nvPr/>
          </p:nvSpPr>
          <p:spPr>
            <a:xfrm>
              <a:off x="4155947" y="2345436"/>
              <a:ext cx="1316990" cy="2265045"/>
            </a:xfrm>
            <a:custGeom>
              <a:avLst/>
              <a:gdLst/>
              <a:ahLst/>
              <a:cxnLst/>
              <a:rect l="l" t="t" r="r" b="b"/>
              <a:pathLst>
                <a:path w="1316989" h="2265045">
                  <a:moveTo>
                    <a:pt x="0" y="0"/>
                  </a:moveTo>
                  <a:lnTo>
                    <a:pt x="0" y="1133855"/>
                  </a:lnTo>
                  <a:lnTo>
                    <a:pt x="90550" y="2265045"/>
                  </a:lnTo>
                  <a:lnTo>
                    <a:pt x="142033" y="2261124"/>
                  </a:lnTo>
                  <a:lnTo>
                    <a:pt x="192899" y="2255537"/>
                  </a:lnTo>
                  <a:lnTo>
                    <a:pt x="243115" y="2248316"/>
                  </a:lnTo>
                  <a:lnTo>
                    <a:pt x="292644" y="2239495"/>
                  </a:lnTo>
                  <a:lnTo>
                    <a:pt x="341450" y="2229107"/>
                  </a:lnTo>
                  <a:lnTo>
                    <a:pt x="389498" y="2217184"/>
                  </a:lnTo>
                  <a:lnTo>
                    <a:pt x="436752" y="2203759"/>
                  </a:lnTo>
                  <a:lnTo>
                    <a:pt x="483177" y="2188866"/>
                  </a:lnTo>
                  <a:lnTo>
                    <a:pt x="528735" y="2172537"/>
                  </a:lnTo>
                  <a:lnTo>
                    <a:pt x="573393" y="2154805"/>
                  </a:lnTo>
                  <a:lnTo>
                    <a:pt x="617113" y="2135703"/>
                  </a:lnTo>
                  <a:lnTo>
                    <a:pt x="659861" y="2115263"/>
                  </a:lnTo>
                  <a:lnTo>
                    <a:pt x="701600" y="2093520"/>
                  </a:lnTo>
                  <a:lnTo>
                    <a:pt x="742294" y="2070506"/>
                  </a:lnTo>
                  <a:lnTo>
                    <a:pt x="781909" y="2046254"/>
                  </a:lnTo>
                  <a:lnTo>
                    <a:pt x="820408" y="2020796"/>
                  </a:lnTo>
                  <a:lnTo>
                    <a:pt x="857756" y="1994166"/>
                  </a:lnTo>
                  <a:lnTo>
                    <a:pt x="893916" y="1966397"/>
                  </a:lnTo>
                  <a:lnTo>
                    <a:pt x="928854" y="1937521"/>
                  </a:lnTo>
                  <a:lnTo>
                    <a:pt x="962532" y="1907571"/>
                  </a:lnTo>
                  <a:lnTo>
                    <a:pt x="994917" y="1876581"/>
                  </a:lnTo>
                  <a:lnTo>
                    <a:pt x="1025971" y="1844583"/>
                  </a:lnTo>
                  <a:lnTo>
                    <a:pt x="1055659" y="1811611"/>
                  </a:lnTo>
                  <a:lnTo>
                    <a:pt x="1083946" y="1777697"/>
                  </a:lnTo>
                  <a:lnTo>
                    <a:pt x="1110795" y="1742874"/>
                  </a:lnTo>
                  <a:lnTo>
                    <a:pt x="1136170" y="1707174"/>
                  </a:lnTo>
                  <a:lnTo>
                    <a:pt x="1160037" y="1670632"/>
                  </a:lnTo>
                  <a:lnTo>
                    <a:pt x="1182360" y="1633280"/>
                  </a:lnTo>
                  <a:lnTo>
                    <a:pt x="1203102" y="1595151"/>
                  </a:lnTo>
                  <a:lnTo>
                    <a:pt x="1222228" y="1556277"/>
                  </a:lnTo>
                  <a:lnTo>
                    <a:pt x="1239702" y="1516693"/>
                  </a:lnTo>
                  <a:lnTo>
                    <a:pt x="1255488" y="1476429"/>
                  </a:lnTo>
                  <a:lnTo>
                    <a:pt x="1269551" y="1435521"/>
                  </a:lnTo>
                  <a:lnTo>
                    <a:pt x="1281855" y="1394000"/>
                  </a:lnTo>
                  <a:lnTo>
                    <a:pt x="1292364" y="1351899"/>
                  </a:lnTo>
                  <a:lnTo>
                    <a:pt x="1301042" y="1309252"/>
                  </a:lnTo>
                  <a:lnTo>
                    <a:pt x="1307854" y="1266091"/>
                  </a:lnTo>
                  <a:lnTo>
                    <a:pt x="1312765" y="1222449"/>
                  </a:lnTo>
                  <a:lnTo>
                    <a:pt x="1315737" y="1178360"/>
                  </a:lnTo>
                  <a:lnTo>
                    <a:pt x="1316736" y="1133855"/>
                  </a:lnTo>
                  <a:lnTo>
                    <a:pt x="1315739" y="1089331"/>
                  </a:lnTo>
                  <a:lnTo>
                    <a:pt x="1312774" y="1045242"/>
                  </a:lnTo>
                  <a:lnTo>
                    <a:pt x="1307877" y="1001619"/>
                  </a:lnTo>
                  <a:lnTo>
                    <a:pt x="1301084" y="958494"/>
                  </a:lnTo>
                  <a:lnTo>
                    <a:pt x="1292433" y="915899"/>
                  </a:lnTo>
                  <a:lnTo>
                    <a:pt x="1281959" y="873865"/>
                  </a:lnTo>
                  <a:lnTo>
                    <a:pt x="1269700" y="832423"/>
                  </a:lnTo>
                  <a:lnTo>
                    <a:pt x="1255691" y="791605"/>
                  </a:lnTo>
                  <a:lnTo>
                    <a:pt x="1239970" y="751442"/>
                  </a:lnTo>
                  <a:lnTo>
                    <a:pt x="1222574" y="711967"/>
                  </a:lnTo>
                  <a:lnTo>
                    <a:pt x="1203538" y="673210"/>
                  </a:lnTo>
                  <a:lnTo>
                    <a:pt x="1182899" y="635203"/>
                  </a:lnTo>
                  <a:lnTo>
                    <a:pt x="1160694" y="597978"/>
                  </a:lnTo>
                  <a:lnTo>
                    <a:pt x="1136960" y="561565"/>
                  </a:lnTo>
                  <a:lnTo>
                    <a:pt x="1111733" y="525997"/>
                  </a:lnTo>
                  <a:lnTo>
                    <a:pt x="1085049" y="491305"/>
                  </a:lnTo>
                  <a:lnTo>
                    <a:pt x="1056946" y="457521"/>
                  </a:lnTo>
                  <a:lnTo>
                    <a:pt x="1027460" y="424676"/>
                  </a:lnTo>
                  <a:lnTo>
                    <a:pt x="996627" y="392801"/>
                  </a:lnTo>
                  <a:lnTo>
                    <a:pt x="964484" y="361928"/>
                  </a:lnTo>
                  <a:lnTo>
                    <a:pt x="931068" y="332089"/>
                  </a:lnTo>
                  <a:lnTo>
                    <a:pt x="896415" y="303314"/>
                  </a:lnTo>
                  <a:lnTo>
                    <a:pt x="860562" y="275637"/>
                  </a:lnTo>
                  <a:lnTo>
                    <a:pt x="823546" y="249087"/>
                  </a:lnTo>
                  <a:lnTo>
                    <a:pt x="785403" y="223697"/>
                  </a:lnTo>
                  <a:lnTo>
                    <a:pt x="746169" y="199498"/>
                  </a:lnTo>
                  <a:lnTo>
                    <a:pt x="705881" y="176521"/>
                  </a:lnTo>
                  <a:lnTo>
                    <a:pt x="664576" y="154798"/>
                  </a:lnTo>
                  <a:lnTo>
                    <a:pt x="622291" y="134361"/>
                  </a:lnTo>
                  <a:lnTo>
                    <a:pt x="579062" y="115241"/>
                  </a:lnTo>
                  <a:lnTo>
                    <a:pt x="534925" y="97470"/>
                  </a:lnTo>
                  <a:lnTo>
                    <a:pt x="489918" y="81079"/>
                  </a:lnTo>
                  <a:lnTo>
                    <a:pt x="444076" y="66099"/>
                  </a:lnTo>
                  <a:lnTo>
                    <a:pt x="397437" y="52562"/>
                  </a:lnTo>
                  <a:lnTo>
                    <a:pt x="350036" y="40500"/>
                  </a:lnTo>
                  <a:lnTo>
                    <a:pt x="301911" y="29944"/>
                  </a:lnTo>
                  <a:lnTo>
                    <a:pt x="253099" y="20926"/>
                  </a:lnTo>
                  <a:lnTo>
                    <a:pt x="203635" y="13476"/>
                  </a:lnTo>
                  <a:lnTo>
                    <a:pt x="153557" y="7627"/>
                  </a:lnTo>
                  <a:lnTo>
                    <a:pt x="102900" y="3411"/>
                  </a:lnTo>
                  <a:lnTo>
                    <a:pt x="51702" y="858"/>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 name="object 14">
              <a:extLst>
                <a:ext uri="{FF2B5EF4-FFF2-40B4-BE49-F238E27FC236}">
                  <a16:creationId xmlns:a16="http://schemas.microsoft.com/office/drawing/2014/main" id="{0786E9C6-5DB1-5AFA-2F19-8A05E9A6C69A}"/>
                </a:ext>
              </a:extLst>
            </p:cNvPr>
            <p:cNvSpPr/>
            <p:nvPr/>
          </p:nvSpPr>
          <p:spPr>
            <a:xfrm>
              <a:off x="4155947" y="2345436"/>
              <a:ext cx="1316990" cy="2265045"/>
            </a:xfrm>
            <a:custGeom>
              <a:avLst/>
              <a:gdLst/>
              <a:ahLst/>
              <a:cxnLst/>
              <a:rect l="l" t="t" r="r" b="b"/>
              <a:pathLst>
                <a:path w="1316989" h="2265045">
                  <a:moveTo>
                    <a:pt x="0" y="0"/>
                  </a:moveTo>
                  <a:lnTo>
                    <a:pt x="51702" y="858"/>
                  </a:lnTo>
                  <a:lnTo>
                    <a:pt x="102900" y="3411"/>
                  </a:lnTo>
                  <a:lnTo>
                    <a:pt x="153557" y="7627"/>
                  </a:lnTo>
                  <a:lnTo>
                    <a:pt x="203635" y="13476"/>
                  </a:lnTo>
                  <a:lnTo>
                    <a:pt x="253099" y="20926"/>
                  </a:lnTo>
                  <a:lnTo>
                    <a:pt x="301911" y="29944"/>
                  </a:lnTo>
                  <a:lnTo>
                    <a:pt x="350036" y="40500"/>
                  </a:lnTo>
                  <a:lnTo>
                    <a:pt x="397437" y="52562"/>
                  </a:lnTo>
                  <a:lnTo>
                    <a:pt x="444076" y="66099"/>
                  </a:lnTo>
                  <a:lnTo>
                    <a:pt x="489918" y="81079"/>
                  </a:lnTo>
                  <a:lnTo>
                    <a:pt x="534925" y="97470"/>
                  </a:lnTo>
                  <a:lnTo>
                    <a:pt x="579062" y="115241"/>
                  </a:lnTo>
                  <a:lnTo>
                    <a:pt x="622291" y="134361"/>
                  </a:lnTo>
                  <a:lnTo>
                    <a:pt x="664576" y="154798"/>
                  </a:lnTo>
                  <a:lnTo>
                    <a:pt x="705881" y="176521"/>
                  </a:lnTo>
                  <a:lnTo>
                    <a:pt x="746169" y="199498"/>
                  </a:lnTo>
                  <a:lnTo>
                    <a:pt x="785403" y="223697"/>
                  </a:lnTo>
                  <a:lnTo>
                    <a:pt x="823546" y="249087"/>
                  </a:lnTo>
                  <a:lnTo>
                    <a:pt x="860562" y="275637"/>
                  </a:lnTo>
                  <a:lnTo>
                    <a:pt x="896415" y="303314"/>
                  </a:lnTo>
                  <a:lnTo>
                    <a:pt x="931068" y="332089"/>
                  </a:lnTo>
                  <a:lnTo>
                    <a:pt x="964484" y="361928"/>
                  </a:lnTo>
                  <a:lnTo>
                    <a:pt x="996627" y="392801"/>
                  </a:lnTo>
                  <a:lnTo>
                    <a:pt x="1027460" y="424676"/>
                  </a:lnTo>
                  <a:lnTo>
                    <a:pt x="1056946" y="457521"/>
                  </a:lnTo>
                  <a:lnTo>
                    <a:pt x="1085049" y="491305"/>
                  </a:lnTo>
                  <a:lnTo>
                    <a:pt x="1111733" y="525997"/>
                  </a:lnTo>
                  <a:lnTo>
                    <a:pt x="1136960" y="561565"/>
                  </a:lnTo>
                  <a:lnTo>
                    <a:pt x="1160694" y="597978"/>
                  </a:lnTo>
                  <a:lnTo>
                    <a:pt x="1182899" y="635203"/>
                  </a:lnTo>
                  <a:lnTo>
                    <a:pt x="1203538" y="673210"/>
                  </a:lnTo>
                  <a:lnTo>
                    <a:pt x="1222574" y="711967"/>
                  </a:lnTo>
                  <a:lnTo>
                    <a:pt x="1239970" y="751442"/>
                  </a:lnTo>
                  <a:lnTo>
                    <a:pt x="1255691" y="791605"/>
                  </a:lnTo>
                  <a:lnTo>
                    <a:pt x="1269700" y="832423"/>
                  </a:lnTo>
                  <a:lnTo>
                    <a:pt x="1281959" y="873865"/>
                  </a:lnTo>
                  <a:lnTo>
                    <a:pt x="1292433" y="915899"/>
                  </a:lnTo>
                  <a:lnTo>
                    <a:pt x="1301084" y="958494"/>
                  </a:lnTo>
                  <a:lnTo>
                    <a:pt x="1307877" y="1001619"/>
                  </a:lnTo>
                  <a:lnTo>
                    <a:pt x="1312774" y="1045242"/>
                  </a:lnTo>
                  <a:lnTo>
                    <a:pt x="1315739" y="1089331"/>
                  </a:lnTo>
                  <a:lnTo>
                    <a:pt x="1316736" y="1133855"/>
                  </a:lnTo>
                  <a:lnTo>
                    <a:pt x="1315737" y="1178360"/>
                  </a:lnTo>
                  <a:lnTo>
                    <a:pt x="1312765" y="1222449"/>
                  </a:lnTo>
                  <a:lnTo>
                    <a:pt x="1307854" y="1266091"/>
                  </a:lnTo>
                  <a:lnTo>
                    <a:pt x="1301042" y="1309252"/>
                  </a:lnTo>
                  <a:lnTo>
                    <a:pt x="1292364" y="1351899"/>
                  </a:lnTo>
                  <a:lnTo>
                    <a:pt x="1281855" y="1394000"/>
                  </a:lnTo>
                  <a:lnTo>
                    <a:pt x="1269551" y="1435521"/>
                  </a:lnTo>
                  <a:lnTo>
                    <a:pt x="1255488" y="1476429"/>
                  </a:lnTo>
                  <a:lnTo>
                    <a:pt x="1239702" y="1516693"/>
                  </a:lnTo>
                  <a:lnTo>
                    <a:pt x="1222228" y="1556277"/>
                  </a:lnTo>
                  <a:lnTo>
                    <a:pt x="1203102" y="1595151"/>
                  </a:lnTo>
                  <a:lnTo>
                    <a:pt x="1182360" y="1633280"/>
                  </a:lnTo>
                  <a:lnTo>
                    <a:pt x="1160037" y="1670632"/>
                  </a:lnTo>
                  <a:lnTo>
                    <a:pt x="1136170" y="1707174"/>
                  </a:lnTo>
                  <a:lnTo>
                    <a:pt x="1110795" y="1742874"/>
                  </a:lnTo>
                  <a:lnTo>
                    <a:pt x="1083946" y="1777697"/>
                  </a:lnTo>
                  <a:lnTo>
                    <a:pt x="1055659" y="1811611"/>
                  </a:lnTo>
                  <a:lnTo>
                    <a:pt x="1025971" y="1844583"/>
                  </a:lnTo>
                  <a:lnTo>
                    <a:pt x="994917" y="1876581"/>
                  </a:lnTo>
                  <a:lnTo>
                    <a:pt x="962532" y="1907571"/>
                  </a:lnTo>
                  <a:lnTo>
                    <a:pt x="928854" y="1937521"/>
                  </a:lnTo>
                  <a:lnTo>
                    <a:pt x="893916" y="1966397"/>
                  </a:lnTo>
                  <a:lnTo>
                    <a:pt x="857756" y="1994166"/>
                  </a:lnTo>
                  <a:lnTo>
                    <a:pt x="820408" y="2020796"/>
                  </a:lnTo>
                  <a:lnTo>
                    <a:pt x="781909" y="2046254"/>
                  </a:lnTo>
                  <a:lnTo>
                    <a:pt x="742294" y="2070506"/>
                  </a:lnTo>
                  <a:lnTo>
                    <a:pt x="701600" y="2093520"/>
                  </a:lnTo>
                  <a:lnTo>
                    <a:pt x="659861" y="2115263"/>
                  </a:lnTo>
                  <a:lnTo>
                    <a:pt x="617113" y="2135703"/>
                  </a:lnTo>
                  <a:lnTo>
                    <a:pt x="573393" y="2154805"/>
                  </a:lnTo>
                  <a:lnTo>
                    <a:pt x="528735" y="2172537"/>
                  </a:lnTo>
                  <a:lnTo>
                    <a:pt x="483177" y="2188866"/>
                  </a:lnTo>
                  <a:lnTo>
                    <a:pt x="436752" y="2203759"/>
                  </a:lnTo>
                  <a:lnTo>
                    <a:pt x="389498" y="2217184"/>
                  </a:lnTo>
                  <a:lnTo>
                    <a:pt x="341450" y="2229107"/>
                  </a:lnTo>
                  <a:lnTo>
                    <a:pt x="292644" y="2239495"/>
                  </a:lnTo>
                  <a:lnTo>
                    <a:pt x="243115" y="2248316"/>
                  </a:lnTo>
                  <a:lnTo>
                    <a:pt x="192899" y="2255537"/>
                  </a:lnTo>
                  <a:lnTo>
                    <a:pt x="142033" y="2261124"/>
                  </a:lnTo>
                  <a:lnTo>
                    <a:pt x="90550" y="2265045"/>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 name="object 15">
              <a:extLst>
                <a:ext uri="{FF2B5EF4-FFF2-40B4-BE49-F238E27FC236}">
                  <a16:creationId xmlns:a16="http://schemas.microsoft.com/office/drawing/2014/main" id="{26B3A21D-EB61-6746-848E-BC816DAD7936}"/>
                </a:ext>
              </a:extLst>
            </p:cNvPr>
            <p:cNvSpPr/>
            <p:nvPr/>
          </p:nvSpPr>
          <p:spPr>
            <a:xfrm>
              <a:off x="4106290" y="2897124"/>
              <a:ext cx="699135" cy="1161415"/>
            </a:xfrm>
            <a:custGeom>
              <a:avLst/>
              <a:gdLst/>
              <a:ahLst/>
              <a:cxnLst/>
              <a:rect l="l" t="t" r="r" b="b"/>
              <a:pathLst>
                <a:path w="699135" h="1161414">
                  <a:moveTo>
                    <a:pt x="23749" y="0"/>
                  </a:moveTo>
                  <a:lnTo>
                    <a:pt x="23749" y="580643"/>
                  </a:lnTo>
                  <a:lnTo>
                    <a:pt x="0" y="1160907"/>
                  </a:lnTo>
                  <a:lnTo>
                    <a:pt x="23749" y="1161288"/>
                  </a:lnTo>
                  <a:lnTo>
                    <a:pt x="74135" y="1159695"/>
                  </a:lnTo>
                  <a:lnTo>
                    <a:pt x="123516" y="1154992"/>
                  </a:lnTo>
                  <a:lnTo>
                    <a:pt x="171761" y="1147290"/>
                  </a:lnTo>
                  <a:lnTo>
                    <a:pt x="218738" y="1136703"/>
                  </a:lnTo>
                  <a:lnTo>
                    <a:pt x="264318" y="1123342"/>
                  </a:lnTo>
                  <a:lnTo>
                    <a:pt x="308370" y="1107320"/>
                  </a:lnTo>
                  <a:lnTo>
                    <a:pt x="350764" y="1088749"/>
                  </a:lnTo>
                  <a:lnTo>
                    <a:pt x="391368" y="1067741"/>
                  </a:lnTo>
                  <a:lnTo>
                    <a:pt x="430053" y="1044408"/>
                  </a:lnTo>
                  <a:lnTo>
                    <a:pt x="466687" y="1018863"/>
                  </a:lnTo>
                  <a:lnTo>
                    <a:pt x="501142" y="991219"/>
                  </a:lnTo>
                  <a:lnTo>
                    <a:pt x="533284" y="961586"/>
                  </a:lnTo>
                  <a:lnTo>
                    <a:pt x="562985" y="930079"/>
                  </a:lnTo>
                  <a:lnTo>
                    <a:pt x="590114" y="896808"/>
                  </a:lnTo>
                  <a:lnTo>
                    <a:pt x="614540" y="861886"/>
                  </a:lnTo>
                  <a:lnTo>
                    <a:pt x="636133" y="825426"/>
                  </a:lnTo>
                  <a:lnTo>
                    <a:pt x="654762" y="787539"/>
                  </a:lnTo>
                  <a:lnTo>
                    <a:pt x="670297" y="748339"/>
                  </a:lnTo>
                  <a:lnTo>
                    <a:pt x="682606" y="707937"/>
                  </a:lnTo>
                  <a:lnTo>
                    <a:pt x="691560" y="666446"/>
                  </a:lnTo>
                  <a:lnTo>
                    <a:pt x="697029" y="623977"/>
                  </a:lnTo>
                  <a:lnTo>
                    <a:pt x="698881" y="580643"/>
                  </a:lnTo>
                  <a:lnTo>
                    <a:pt x="697029" y="537310"/>
                  </a:lnTo>
                  <a:lnTo>
                    <a:pt x="691560" y="494841"/>
                  </a:lnTo>
                  <a:lnTo>
                    <a:pt x="682606" y="453350"/>
                  </a:lnTo>
                  <a:lnTo>
                    <a:pt x="670297" y="412948"/>
                  </a:lnTo>
                  <a:lnTo>
                    <a:pt x="654762" y="373748"/>
                  </a:lnTo>
                  <a:lnTo>
                    <a:pt x="636133" y="335861"/>
                  </a:lnTo>
                  <a:lnTo>
                    <a:pt x="614540" y="299401"/>
                  </a:lnTo>
                  <a:lnTo>
                    <a:pt x="590114" y="264479"/>
                  </a:lnTo>
                  <a:lnTo>
                    <a:pt x="562985" y="231208"/>
                  </a:lnTo>
                  <a:lnTo>
                    <a:pt x="533284" y="199701"/>
                  </a:lnTo>
                  <a:lnTo>
                    <a:pt x="501142" y="170068"/>
                  </a:lnTo>
                  <a:lnTo>
                    <a:pt x="466687" y="142424"/>
                  </a:lnTo>
                  <a:lnTo>
                    <a:pt x="430053" y="116879"/>
                  </a:lnTo>
                  <a:lnTo>
                    <a:pt x="391368" y="93546"/>
                  </a:lnTo>
                  <a:lnTo>
                    <a:pt x="350764" y="72538"/>
                  </a:lnTo>
                  <a:lnTo>
                    <a:pt x="308370" y="53967"/>
                  </a:lnTo>
                  <a:lnTo>
                    <a:pt x="264318" y="37945"/>
                  </a:lnTo>
                  <a:lnTo>
                    <a:pt x="218738" y="24584"/>
                  </a:lnTo>
                  <a:lnTo>
                    <a:pt x="171761" y="13997"/>
                  </a:lnTo>
                  <a:lnTo>
                    <a:pt x="123516" y="6295"/>
                  </a:lnTo>
                  <a:lnTo>
                    <a:pt x="74135" y="1592"/>
                  </a:lnTo>
                  <a:lnTo>
                    <a:pt x="23749"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 name="object 16">
              <a:extLst>
                <a:ext uri="{FF2B5EF4-FFF2-40B4-BE49-F238E27FC236}">
                  <a16:creationId xmlns:a16="http://schemas.microsoft.com/office/drawing/2014/main" id="{8868756A-E784-FCD6-E0C7-E6250675AC83}"/>
                </a:ext>
              </a:extLst>
            </p:cNvPr>
            <p:cNvSpPr/>
            <p:nvPr/>
          </p:nvSpPr>
          <p:spPr>
            <a:xfrm>
              <a:off x="4106290" y="2897124"/>
              <a:ext cx="699135" cy="1161415"/>
            </a:xfrm>
            <a:custGeom>
              <a:avLst/>
              <a:gdLst/>
              <a:ahLst/>
              <a:cxnLst/>
              <a:rect l="l" t="t" r="r" b="b"/>
              <a:pathLst>
                <a:path w="699135" h="1161414">
                  <a:moveTo>
                    <a:pt x="23749" y="0"/>
                  </a:moveTo>
                  <a:lnTo>
                    <a:pt x="74135" y="1592"/>
                  </a:lnTo>
                  <a:lnTo>
                    <a:pt x="123516" y="6295"/>
                  </a:lnTo>
                  <a:lnTo>
                    <a:pt x="171761" y="13997"/>
                  </a:lnTo>
                  <a:lnTo>
                    <a:pt x="218738" y="24584"/>
                  </a:lnTo>
                  <a:lnTo>
                    <a:pt x="264318" y="37945"/>
                  </a:lnTo>
                  <a:lnTo>
                    <a:pt x="308370" y="53967"/>
                  </a:lnTo>
                  <a:lnTo>
                    <a:pt x="350764" y="72538"/>
                  </a:lnTo>
                  <a:lnTo>
                    <a:pt x="391368" y="93546"/>
                  </a:lnTo>
                  <a:lnTo>
                    <a:pt x="430053" y="116879"/>
                  </a:lnTo>
                  <a:lnTo>
                    <a:pt x="466687" y="142424"/>
                  </a:lnTo>
                  <a:lnTo>
                    <a:pt x="501142" y="170068"/>
                  </a:lnTo>
                  <a:lnTo>
                    <a:pt x="533284" y="199701"/>
                  </a:lnTo>
                  <a:lnTo>
                    <a:pt x="562985" y="231208"/>
                  </a:lnTo>
                  <a:lnTo>
                    <a:pt x="590114" y="264479"/>
                  </a:lnTo>
                  <a:lnTo>
                    <a:pt x="614540" y="299401"/>
                  </a:lnTo>
                  <a:lnTo>
                    <a:pt x="636133" y="335861"/>
                  </a:lnTo>
                  <a:lnTo>
                    <a:pt x="654762" y="373748"/>
                  </a:lnTo>
                  <a:lnTo>
                    <a:pt x="670297" y="412948"/>
                  </a:lnTo>
                  <a:lnTo>
                    <a:pt x="682606" y="453350"/>
                  </a:lnTo>
                  <a:lnTo>
                    <a:pt x="691560" y="494841"/>
                  </a:lnTo>
                  <a:lnTo>
                    <a:pt x="697029" y="537310"/>
                  </a:lnTo>
                  <a:lnTo>
                    <a:pt x="698881" y="580643"/>
                  </a:lnTo>
                  <a:lnTo>
                    <a:pt x="697029" y="623977"/>
                  </a:lnTo>
                  <a:lnTo>
                    <a:pt x="691560" y="666446"/>
                  </a:lnTo>
                  <a:lnTo>
                    <a:pt x="682606" y="707937"/>
                  </a:lnTo>
                  <a:lnTo>
                    <a:pt x="670297" y="748339"/>
                  </a:lnTo>
                  <a:lnTo>
                    <a:pt x="654762" y="787539"/>
                  </a:lnTo>
                  <a:lnTo>
                    <a:pt x="636133" y="825426"/>
                  </a:lnTo>
                  <a:lnTo>
                    <a:pt x="614540" y="861886"/>
                  </a:lnTo>
                  <a:lnTo>
                    <a:pt x="590114" y="896808"/>
                  </a:lnTo>
                  <a:lnTo>
                    <a:pt x="562985" y="930079"/>
                  </a:lnTo>
                  <a:lnTo>
                    <a:pt x="533284" y="961586"/>
                  </a:lnTo>
                  <a:lnTo>
                    <a:pt x="501142" y="991219"/>
                  </a:lnTo>
                  <a:lnTo>
                    <a:pt x="466687" y="1018863"/>
                  </a:lnTo>
                  <a:lnTo>
                    <a:pt x="430053" y="1044408"/>
                  </a:lnTo>
                  <a:lnTo>
                    <a:pt x="391368" y="1067741"/>
                  </a:lnTo>
                  <a:lnTo>
                    <a:pt x="350764" y="1088749"/>
                  </a:lnTo>
                  <a:lnTo>
                    <a:pt x="308370" y="1107320"/>
                  </a:lnTo>
                  <a:lnTo>
                    <a:pt x="264318" y="1123342"/>
                  </a:lnTo>
                  <a:lnTo>
                    <a:pt x="218738" y="1136703"/>
                  </a:lnTo>
                  <a:lnTo>
                    <a:pt x="171761" y="1147290"/>
                  </a:lnTo>
                  <a:lnTo>
                    <a:pt x="123516" y="1154992"/>
                  </a:lnTo>
                  <a:lnTo>
                    <a:pt x="74135" y="1159695"/>
                  </a:lnTo>
                  <a:lnTo>
                    <a:pt x="23749" y="1161288"/>
                  </a:lnTo>
                  <a:lnTo>
                    <a:pt x="15875" y="1161288"/>
                  </a:lnTo>
                  <a:lnTo>
                    <a:pt x="8000" y="1161161"/>
                  </a:lnTo>
                  <a:lnTo>
                    <a:pt x="0" y="116090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7" name="object 17">
              <a:extLst>
                <a:ext uri="{FF2B5EF4-FFF2-40B4-BE49-F238E27FC236}">
                  <a16:creationId xmlns:a16="http://schemas.microsoft.com/office/drawing/2014/main" id="{489F9D8D-C2C0-6855-72B4-F8ACF426F07A}"/>
                </a:ext>
              </a:extLst>
            </p:cNvPr>
            <p:cNvSpPr/>
            <p:nvPr/>
          </p:nvSpPr>
          <p:spPr>
            <a:xfrm>
              <a:off x="3880103" y="2310384"/>
              <a:ext cx="527685" cy="2411095"/>
            </a:xfrm>
            <a:custGeom>
              <a:avLst/>
              <a:gdLst/>
              <a:ahLst/>
              <a:cxnLst/>
              <a:rect l="l" t="t" r="r" b="b"/>
              <a:pathLst>
                <a:path w="527685" h="2411095">
                  <a:moveTo>
                    <a:pt x="527303" y="0"/>
                  </a:moveTo>
                  <a:lnTo>
                    <a:pt x="0" y="0"/>
                  </a:lnTo>
                  <a:lnTo>
                    <a:pt x="0" y="2410968"/>
                  </a:lnTo>
                  <a:lnTo>
                    <a:pt x="527303" y="2410968"/>
                  </a:lnTo>
                  <a:lnTo>
                    <a:pt x="527303"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8" name="object 18">
              <a:extLst>
                <a:ext uri="{FF2B5EF4-FFF2-40B4-BE49-F238E27FC236}">
                  <a16:creationId xmlns:a16="http://schemas.microsoft.com/office/drawing/2014/main" id="{728676AF-91D1-0655-C024-641F0D94AAEE}"/>
                </a:ext>
              </a:extLst>
            </p:cNvPr>
            <p:cNvSpPr/>
            <p:nvPr/>
          </p:nvSpPr>
          <p:spPr>
            <a:xfrm>
              <a:off x="3980306" y="1857248"/>
              <a:ext cx="26034" cy="574675"/>
            </a:xfrm>
            <a:custGeom>
              <a:avLst/>
              <a:gdLst/>
              <a:ahLst/>
              <a:cxnLst/>
              <a:rect l="l" t="t" r="r" b="b"/>
              <a:pathLst>
                <a:path w="26035" h="574675">
                  <a:moveTo>
                    <a:pt x="20700" y="0"/>
                  </a:moveTo>
                  <a:lnTo>
                    <a:pt x="0" y="253"/>
                  </a:lnTo>
                  <a:lnTo>
                    <a:pt x="4952" y="526668"/>
                  </a:lnTo>
                  <a:lnTo>
                    <a:pt x="26034" y="574675"/>
                  </a:lnTo>
                  <a:lnTo>
                    <a:pt x="20700"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 name="object 19">
              <a:extLst>
                <a:ext uri="{FF2B5EF4-FFF2-40B4-BE49-F238E27FC236}">
                  <a16:creationId xmlns:a16="http://schemas.microsoft.com/office/drawing/2014/main" id="{978AB9FA-198A-4DB1-D178-D129838EF4C0}"/>
                </a:ext>
              </a:extLst>
            </p:cNvPr>
            <p:cNvSpPr/>
            <p:nvPr/>
          </p:nvSpPr>
          <p:spPr>
            <a:xfrm>
              <a:off x="3980306" y="1857248"/>
              <a:ext cx="26034" cy="574675"/>
            </a:xfrm>
            <a:custGeom>
              <a:avLst/>
              <a:gdLst/>
              <a:ahLst/>
              <a:cxnLst/>
              <a:rect l="l" t="t" r="r" b="b"/>
              <a:pathLst>
                <a:path w="26035" h="574675">
                  <a:moveTo>
                    <a:pt x="0" y="253"/>
                  </a:moveTo>
                  <a:lnTo>
                    <a:pt x="4952" y="526668"/>
                  </a:lnTo>
                  <a:lnTo>
                    <a:pt x="26034" y="574675"/>
                  </a:lnTo>
                  <a:lnTo>
                    <a:pt x="2070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0" name="object 20">
              <a:extLst>
                <a:ext uri="{FF2B5EF4-FFF2-40B4-BE49-F238E27FC236}">
                  <a16:creationId xmlns:a16="http://schemas.microsoft.com/office/drawing/2014/main" id="{D967879D-C08E-7F43-A7A7-231E0680199C}"/>
                </a:ext>
              </a:extLst>
            </p:cNvPr>
            <p:cNvSpPr/>
            <p:nvPr/>
          </p:nvSpPr>
          <p:spPr>
            <a:xfrm>
              <a:off x="3942841" y="1734693"/>
              <a:ext cx="95250" cy="118110"/>
            </a:xfrm>
            <a:custGeom>
              <a:avLst/>
              <a:gdLst/>
              <a:ahLst/>
              <a:cxnLst/>
              <a:rect l="l" t="t" r="r" b="b"/>
              <a:pathLst>
                <a:path w="95250" h="118110">
                  <a:moveTo>
                    <a:pt x="95250" y="0"/>
                  </a:moveTo>
                  <a:lnTo>
                    <a:pt x="0" y="889"/>
                  </a:lnTo>
                  <a:lnTo>
                    <a:pt x="24892" y="118110"/>
                  </a:lnTo>
                  <a:lnTo>
                    <a:pt x="72517" y="117729"/>
                  </a:lnTo>
                  <a:lnTo>
                    <a:pt x="95250"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1" name="object 21">
              <a:extLst>
                <a:ext uri="{FF2B5EF4-FFF2-40B4-BE49-F238E27FC236}">
                  <a16:creationId xmlns:a16="http://schemas.microsoft.com/office/drawing/2014/main" id="{B081D243-7BA8-DC21-AFF2-B3EFD4647653}"/>
                </a:ext>
              </a:extLst>
            </p:cNvPr>
            <p:cNvPicPr/>
            <p:nvPr/>
          </p:nvPicPr>
          <p:blipFill>
            <a:blip r:embed="rId5" cstate="print"/>
            <a:stretch>
              <a:fillRect/>
            </a:stretch>
          </p:blipFill>
          <p:spPr>
            <a:xfrm>
              <a:off x="3827780" y="1206500"/>
              <a:ext cx="80264" cy="71120"/>
            </a:xfrm>
            <a:prstGeom prst="rect">
              <a:avLst/>
            </a:prstGeom>
          </p:spPr>
        </p:pic>
        <p:sp>
          <p:nvSpPr>
            <p:cNvPr id="22" name="object 22">
              <a:extLst>
                <a:ext uri="{FF2B5EF4-FFF2-40B4-BE49-F238E27FC236}">
                  <a16:creationId xmlns:a16="http://schemas.microsoft.com/office/drawing/2014/main" id="{9AE4BB75-3CC7-2EBA-7F58-03F940CF3453}"/>
                </a:ext>
              </a:extLst>
            </p:cNvPr>
            <p:cNvSpPr/>
            <p:nvPr/>
          </p:nvSpPr>
          <p:spPr>
            <a:xfrm>
              <a:off x="3829812" y="1165860"/>
              <a:ext cx="326390" cy="506095"/>
            </a:xfrm>
            <a:custGeom>
              <a:avLst/>
              <a:gdLst/>
              <a:ahLst/>
              <a:cxnLst/>
              <a:rect l="l" t="t" r="r" b="b"/>
              <a:pathLst>
                <a:path w="326389" h="506094">
                  <a:moveTo>
                    <a:pt x="0" y="505968"/>
                  </a:moveTo>
                  <a:lnTo>
                    <a:pt x="326136" y="505968"/>
                  </a:lnTo>
                  <a:lnTo>
                    <a:pt x="326136" y="0"/>
                  </a:lnTo>
                  <a:lnTo>
                    <a:pt x="0" y="0"/>
                  </a:lnTo>
                  <a:lnTo>
                    <a:pt x="0" y="505968"/>
                  </a:lnTo>
                  <a:close/>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3" name="object 23">
              <a:extLst>
                <a:ext uri="{FF2B5EF4-FFF2-40B4-BE49-F238E27FC236}">
                  <a16:creationId xmlns:a16="http://schemas.microsoft.com/office/drawing/2014/main" id="{368754C3-BF2D-2A8D-F410-D4B09DA1C060}"/>
                </a:ext>
              </a:extLst>
            </p:cNvPr>
            <p:cNvPicPr/>
            <p:nvPr/>
          </p:nvPicPr>
          <p:blipFill>
            <a:blip r:embed="rId6" cstate="print"/>
            <a:stretch>
              <a:fillRect/>
            </a:stretch>
          </p:blipFill>
          <p:spPr>
            <a:xfrm>
              <a:off x="3913124" y="1352804"/>
              <a:ext cx="77215" cy="74168"/>
            </a:xfrm>
            <a:prstGeom prst="rect">
              <a:avLst/>
            </a:prstGeom>
          </p:spPr>
        </p:pic>
        <p:pic>
          <p:nvPicPr>
            <p:cNvPr id="24" name="object 24">
              <a:extLst>
                <a:ext uri="{FF2B5EF4-FFF2-40B4-BE49-F238E27FC236}">
                  <a16:creationId xmlns:a16="http://schemas.microsoft.com/office/drawing/2014/main" id="{B110C659-5653-FB01-66AE-F34FEF641523}"/>
                </a:ext>
              </a:extLst>
            </p:cNvPr>
            <p:cNvPicPr/>
            <p:nvPr/>
          </p:nvPicPr>
          <p:blipFill>
            <a:blip r:embed="rId5" cstate="print"/>
            <a:stretch>
              <a:fillRect/>
            </a:stretch>
          </p:blipFill>
          <p:spPr>
            <a:xfrm>
              <a:off x="3858259" y="1529588"/>
              <a:ext cx="80263" cy="71120"/>
            </a:xfrm>
            <a:prstGeom prst="rect">
              <a:avLst/>
            </a:prstGeom>
          </p:spPr>
        </p:pic>
        <p:pic>
          <p:nvPicPr>
            <p:cNvPr id="25" name="object 25">
              <a:extLst>
                <a:ext uri="{FF2B5EF4-FFF2-40B4-BE49-F238E27FC236}">
                  <a16:creationId xmlns:a16="http://schemas.microsoft.com/office/drawing/2014/main" id="{290FBAD7-554E-8468-B823-5525FCA36E2E}"/>
                </a:ext>
              </a:extLst>
            </p:cNvPr>
            <p:cNvPicPr/>
            <p:nvPr/>
          </p:nvPicPr>
          <p:blipFill>
            <a:blip r:embed="rId5" cstate="print"/>
            <a:stretch>
              <a:fillRect/>
            </a:stretch>
          </p:blipFill>
          <p:spPr>
            <a:xfrm>
              <a:off x="4016756" y="1496060"/>
              <a:ext cx="80264" cy="71119"/>
            </a:xfrm>
            <a:prstGeom prst="rect">
              <a:avLst/>
            </a:prstGeom>
          </p:spPr>
        </p:pic>
        <p:pic>
          <p:nvPicPr>
            <p:cNvPr id="26" name="object 26">
              <a:extLst>
                <a:ext uri="{FF2B5EF4-FFF2-40B4-BE49-F238E27FC236}">
                  <a16:creationId xmlns:a16="http://schemas.microsoft.com/office/drawing/2014/main" id="{1AB7A153-84FB-9F29-45E8-0C84515327E1}"/>
                </a:ext>
              </a:extLst>
            </p:cNvPr>
            <p:cNvPicPr/>
            <p:nvPr/>
          </p:nvPicPr>
          <p:blipFill>
            <a:blip r:embed="rId5" cstate="print"/>
            <a:stretch>
              <a:fillRect/>
            </a:stretch>
          </p:blipFill>
          <p:spPr>
            <a:xfrm>
              <a:off x="4028947" y="1194308"/>
              <a:ext cx="80263" cy="71119"/>
            </a:xfrm>
            <a:prstGeom prst="rect">
              <a:avLst/>
            </a:prstGeom>
          </p:spPr>
        </p:pic>
        <p:sp>
          <p:nvSpPr>
            <p:cNvPr id="27" name="object 27">
              <a:extLst>
                <a:ext uri="{FF2B5EF4-FFF2-40B4-BE49-F238E27FC236}">
                  <a16:creationId xmlns:a16="http://schemas.microsoft.com/office/drawing/2014/main" id="{59E3310A-1F41-0C3A-A255-67EAE7FE5940}"/>
                </a:ext>
              </a:extLst>
            </p:cNvPr>
            <p:cNvSpPr/>
            <p:nvPr/>
          </p:nvSpPr>
          <p:spPr>
            <a:xfrm>
              <a:off x="3631691" y="1379220"/>
              <a:ext cx="323850" cy="22225"/>
            </a:xfrm>
            <a:custGeom>
              <a:avLst/>
              <a:gdLst/>
              <a:ahLst/>
              <a:cxnLst/>
              <a:rect l="l" t="t" r="r" b="b"/>
              <a:pathLst>
                <a:path w="323850" h="22225">
                  <a:moveTo>
                    <a:pt x="0" y="0"/>
                  </a:moveTo>
                  <a:lnTo>
                    <a:pt x="323850" y="22225"/>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8" name="object 28">
              <a:extLst>
                <a:ext uri="{FF2B5EF4-FFF2-40B4-BE49-F238E27FC236}">
                  <a16:creationId xmlns:a16="http://schemas.microsoft.com/office/drawing/2014/main" id="{47F789F6-099D-A388-6F4F-E16946F96583}"/>
                </a:ext>
              </a:extLst>
            </p:cNvPr>
            <p:cNvPicPr/>
            <p:nvPr/>
          </p:nvPicPr>
          <p:blipFill>
            <a:blip r:embed="rId7" cstate="print"/>
            <a:stretch>
              <a:fillRect/>
            </a:stretch>
          </p:blipFill>
          <p:spPr>
            <a:xfrm>
              <a:off x="3032759" y="3599688"/>
              <a:ext cx="1359408" cy="1941576"/>
            </a:xfrm>
            <a:prstGeom prst="rect">
              <a:avLst/>
            </a:prstGeom>
          </p:spPr>
        </p:pic>
        <p:sp>
          <p:nvSpPr>
            <p:cNvPr id="29" name="object 29">
              <a:extLst>
                <a:ext uri="{FF2B5EF4-FFF2-40B4-BE49-F238E27FC236}">
                  <a16:creationId xmlns:a16="http://schemas.microsoft.com/office/drawing/2014/main" id="{6CEF3CD0-3003-F3DA-DEE9-FB35CCA63A58}"/>
                </a:ext>
              </a:extLst>
            </p:cNvPr>
            <p:cNvSpPr/>
            <p:nvPr/>
          </p:nvSpPr>
          <p:spPr>
            <a:xfrm>
              <a:off x="2934462" y="4834127"/>
              <a:ext cx="189865" cy="164465"/>
            </a:xfrm>
            <a:custGeom>
              <a:avLst/>
              <a:gdLst/>
              <a:ahLst/>
              <a:cxnLst/>
              <a:rect l="l" t="t" r="r" b="b"/>
              <a:pathLst>
                <a:path w="189864" h="164464">
                  <a:moveTo>
                    <a:pt x="0" y="129794"/>
                  </a:moveTo>
                  <a:lnTo>
                    <a:pt x="28614" y="153957"/>
                  </a:lnTo>
                  <a:lnTo>
                    <a:pt x="65087" y="163941"/>
                  </a:lnTo>
                  <a:lnTo>
                    <a:pt x="104798" y="159422"/>
                  </a:lnTo>
                  <a:lnTo>
                    <a:pt x="143129" y="140081"/>
                  </a:lnTo>
                  <a:lnTo>
                    <a:pt x="172749" y="108944"/>
                  </a:lnTo>
                  <a:lnTo>
                    <a:pt x="188547" y="72247"/>
                  </a:lnTo>
                  <a:lnTo>
                    <a:pt x="189509" y="34478"/>
                  </a:lnTo>
                  <a:lnTo>
                    <a:pt x="174625" y="127"/>
                  </a:lnTo>
                  <a:lnTo>
                    <a:pt x="17462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0" name="object 30">
              <a:extLst>
                <a:ext uri="{FF2B5EF4-FFF2-40B4-BE49-F238E27FC236}">
                  <a16:creationId xmlns:a16="http://schemas.microsoft.com/office/drawing/2014/main" id="{A2FCA462-665B-C24A-FB9E-11B854F3CF07}"/>
                </a:ext>
              </a:extLst>
            </p:cNvPr>
            <p:cNvPicPr/>
            <p:nvPr/>
          </p:nvPicPr>
          <p:blipFill>
            <a:blip r:embed="rId8" cstate="print"/>
            <a:stretch>
              <a:fillRect/>
            </a:stretch>
          </p:blipFill>
          <p:spPr>
            <a:xfrm>
              <a:off x="2957941" y="4844669"/>
              <a:ext cx="273319" cy="318261"/>
            </a:xfrm>
            <a:prstGeom prst="rect">
              <a:avLst/>
            </a:prstGeom>
          </p:spPr>
        </p:pic>
        <p:sp>
          <p:nvSpPr>
            <p:cNvPr id="31" name="object 31">
              <a:extLst>
                <a:ext uri="{FF2B5EF4-FFF2-40B4-BE49-F238E27FC236}">
                  <a16:creationId xmlns:a16="http://schemas.microsoft.com/office/drawing/2014/main" id="{5F621EE6-3A6C-9FCF-9E8B-C79E80B74540}"/>
                </a:ext>
              </a:extLst>
            </p:cNvPr>
            <p:cNvSpPr/>
            <p:nvPr/>
          </p:nvSpPr>
          <p:spPr>
            <a:xfrm>
              <a:off x="3075686" y="4380611"/>
              <a:ext cx="273050" cy="292100"/>
            </a:xfrm>
            <a:custGeom>
              <a:avLst/>
              <a:gdLst/>
              <a:ahLst/>
              <a:cxnLst/>
              <a:rect l="l" t="t" r="r" b="b"/>
              <a:pathLst>
                <a:path w="273050" h="292100">
                  <a:moveTo>
                    <a:pt x="0" y="128777"/>
                  </a:moveTo>
                  <a:lnTo>
                    <a:pt x="28497" y="152985"/>
                  </a:lnTo>
                  <a:lnTo>
                    <a:pt x="64817" y="163083"/>
                  </a:lnTo>
                  <a:lnTo>
                    <a:pt x="104352" y="158728"/>
                  </a:lnTo>
                  <a:lnTo>
                    <a:pt x="142494" y="139572"/>
                  </a:lnTo>
                  <a:lnTo>
                    <a:pt x="171834" y="108602"/>
                  </a:lnTo>
                  <a:lnTo>
                    <a:pt x="187388" y="72024"/>
                  </a:lnTo>
                  <a:lnTo>
                    <a:pt x="188178" y="34327"/>
                  </a:lnTo>
                  <a:lnTo>
                    <a:pt x="173227" y="0"/>
                  </a:lnTo>
                </a:path>
                <a:path w="273050" h="292100">
                  <a:moveTo>
                    <a:pt x="160527" y="140207"/>
                  </a:moveTo>
                  <a:lnTo>
                    <a:pt x="273050" y="291845"/>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2" name="object 32">
              <a:extLst>
                <a:ext uri="{FF2B5EF4-FFF2-40B4-BE49-F238E27FC236}">
                  <a16:creationId xmlns:a16="http://schemas.microsoft.com/office/drawing/2014/main" id="{369B23DF-BBB5-18C5-FA3B-603860378CA2}"/>
                </a:ext>
              </a:extLst>
            </p:cNvPr>
            <p:cNvSpPr/>
            <p:nvPr/>
          </p:nvSpPr>
          <p:spPr>
            <a:xfrm>
              <a:off x="3106293" y="4388230"/>
              <a:ext cx="118745" cy="118745"/>
            </a:xfrm>
            <a:custGeom>
              <a:avLst/>
              <a:gdLst/>
              <a:ahLst/>
              <a:cxnLst/>
              <a:rect l="l" t="t" r="r" b="b"/>
              <a:pathLst>
                <a:path w="118744" h="118745">
                  <a:moveTo>
                    <a:pt x="54610" y="0"/>
                  </a:moveTo>
                  <a:lnTo>
                    <a:pt x="32674" y="2746"/>
                  </a:lnTo>
                  <a:lnTo>
                    <a:pt x="14096" y="14351"/>
                  </a:lnTo>
                  <a:lnTo>
                    <a:pt x="2607" y="33053"/>
                  </a:lnTo>
                  <a:lnTo>
                    <a:pt x="0" y="55006"/>
                  </a:lnTo>
                  <a:lnTo>
                    <a:pt x="6060" y="77555"/>
                  </a:lnTo>
                  <a:lnTo>
                    <a:pt x="20574" y="98044"/>
                  </a:lnTo>
                  <a:lnTo>
                    <a:pt x="41151" y="112369"/>
                  </a:lnTo>
                  <a:lnTo>
                    <a:pt x="63753" y="118252"/>
                  </a:lnTo>
                  <a:lnTo>
                    <a:pt x="85689" y="115492"/>
                  </a:lnTo>
                  <a:lnTo>
                    <a:pt x="104267" y="103886"/>
                  </a:lnTo>
                  <a:lnTo>
                    <a:pt x="115756" y="85238"/>
                  </a:lnTo>
                  <a:lnTo>
                    <a:pt x="118363" y="63293"/>
                  </a:lnTo>
                  <a:lnTo>
                    <a:pt x="112303" y="40753"/>
                  </a:lnTo>
                  <a:lnTo>
                    <a:pt x="97789" y="20320"/>
                  </a:lnTo>
                  <a:lnTo>
                    <a:pt x="77212" y="5921"/>
                  </a:lnTo>
                  <a:lnTo>
                    <a:pt x="54610" y="0"/>
                  </a:lnTo>
                  <a:close/>
                </a:path>
              </a:pathLst>
            </a:custGeom>
            <a:solidFill>
              <a:srgbClr val="FDD57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3" name="object 33">
              <a:extLst>
                <a:ext uri="{FF2B5EF4-FFF2-40B4-BE49-F238E27FC236}">
                  <a16:creationId xmlns:a16="http://schemas.microsoft.com/office/drawing/2014/main" id="{9E61D912-5AEF-1DF3-0673-D815210AA3B7}"/>
                </a:ext>
              </a:extLst>
            </p:cNvPr>
            <p:cNvPicPr/>
            <p:nvPr/>
          </p:nvPicPr>
          <p:blipFill>
            <a:blip r:embed="rId9" cstate="print"/>
            <a:stretch>
              <a:fillRect/>
            </a:stretch>
          </p:blipFill>
          <p:spPr>
            <a:xfrm>
              <a:off x="2449068" y="5241670"/>
              <a:ext cx="481456" cy="355511"/>
            </a:xfrm>
            <a:prstGeom prst="rect">
              <a:avLst/>
            </a:prstGeom>
          </p:spPr>
        </p:pic>
      </p:grpSp>
      <p:sp>
        <p:nvSpPr>
          <p:cNvPr id="34" name="object 34">
            <a:extLst>
              <a:ext uri="{FF2B5EF4-FFF2-40B4-BE49-F238E27FC236}">
                <a16:creationId xmlns:a16="http://schemas.microsoft.com/office/drawing/2014/main" id="{4F9143F4-4908-1F5E-55A7-1EBA7E27D3F4}"/>
              </a:ext>
            </a:extLst>
          </p:cNvPr>
          <p:cNvSpPr txBox="1"/>
          <p:nvPr/>
        </p:nvSpPr>
        <p:spPr>
          <a:xfrm>
            <a:off x="1528699"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5" name="object 35">
            <a:extLst>
              <a:ext uri="{FF2B5EF4-FFF2-40B4-BE49-F238E27FC236}">
                <a16:creationId xmlns:a16="http://schemas.microsoft.com/office/drawing/2014/main" id="{0CA0A5C3-56D0-6AC6-1578-A5EB36141DCE}"/>
              </a:ext>
            </a:extLst>
          </p:cNvPr>
          <p:cNvSpPr txBox="1"/>
          <p:nvPr/>
        </p:nvSpPr>
        <p:spPr>
          <a:xfrm>
            <a:off x="3384930" y="5356986"/>
            <a:ext cx="1086485" cy="180819"/>
          </a:xfrm>
          <a:prstGeom prst="rect">
            <a:avLst/>
          </a:prstGeom>
        </p:spPr>
        <p:txBody>
          <a:bodyPr vert="horz" wrap="square" lIns="0" tIns="11430" rIns="0" bIns="0" rtlCol="0">
            <a:spAutoFit/>
          </a:bodyPr>
          <a:lstStyle/>
          <a:p>
            <a:pPr marL="12700">
              <a:lnSpc>
                <a:spcPct val="100000"/>
              </a:lnSpc>
              <a:spcBef>
                <a:spcPts val="90"/>
              </a:spcBef>
            </a:pPr>
            <a:r>
              <a:rPr sz="1100" spc="-25" dirty="0">
                <a:latin typeface="BIZ UDPゴシック" panose="020B0400000000000000" pitchFamily="50" charset="-128"/>
                <a:ea typeface="BIZ UDPゴシック" panose="020B0400000000000000" pitchFamily="50" charset="-128"/>
                <a:cs typeface="ＭＳ Ｐゴシック"/>
              </a:rPr>
              <a:t>抗原提示細胞</a:t>
            </a:r>
            <a:endParaRPr sz="1100">
              <a:latin typeface="BIZ UDPゴシック" panose="020B0400000000000000" pitchFamily="50" charset="-128"/>
              <a:ea typeface="BIZ UDPゴシック" panose="020B0400000000000000" pitchFamily="50" charset="-128"/>
              <a:cs typeface="ＭＳ Ｐゴシック"/>
            </a:endParaRPr>
          </a:p>
        </p:txBody>
      </p:sp>
      <p:sp>
        <p:nvSpPr>
          <p:cNvPr id="36" name="object 36">
            <a:extLst>
              <a:ext uri="{FF2B5EF4-FFF2-40B4-BE49-F238E27FC236}">
                <a16:creationId xmlns:a16="http://schemas.microsoft.com/office/drawing/2014/main" id="{FBA1A28E-94E4-E631-FB7C-EBD21EEEF714}"/>
              </a:ext>
            </a:extLst>
          </p:cNvPr>
          <p:cNvSpPr txBox="1"/>
          <p:nvPr/>
        </p:nvSpPr>
        <p:spPr>
          <a:xfrm>
            <a:off x="1194917" y="4672025"/>
            <a:ext cx="734060" cy="181460"/>
          </a:xfrm>
          <a:prstGeom prst="rect">
            <a:avLst/>
          </a:prstGeom>
        </p:spPr>
        <p:txBody>
          <a:bodyPr vert="horz" wrap="square" lIns="0" tIns="12065" rIns="0" bIns="0" rtlCol="0">
            <a:spAutoFit/>
          </a:bodyPr>
          <a:lstStyle/>
          <a:p>
            <a:pPr marL="12700">
              <a:lnSpc>
                <a:spcPct val="100000"/>
              </a:lnSpc>
              <a:spcBef>
                <a:spcPts val="95"/>
              </a:spcBef>
            </a:pPr>
            <a:r>
              <a:rPr sz="1100" spc="-30" dirty="0">
                <a:latin typeface="BIZ UDPゴシック" panose="020B0400000000000000" pitchFamily="50" charset="-128"/>
                <a:ea typeface="BIZ UDPゴシック" panose="020B0400000000000000" pitchFamily="50" charset="-128"/>
                <a:cs typeface="ＭＳ Ｐゴシック"/>
              </a:rPr>
              <a:t>宿主細胞</a:t>
            </a:r>
            <a:endParaRPr sz="1100">
              <a:latin typeface="BIZ UDPゴシック" panose="020B0400000000000000" pitchFamily="50" charset="-128"/>
              <a:ea typeface="BIZ UDPゴシック" panose="020B0400000000000000" pitchFamily="50" charset="-128"/>
              <a:cs typeface="ＭＳ Ｐゴシック"/>
            </a:endParaRPr>
          </a:p>
        </p:txBody>
      </p:sp>
      <p:sp>
        <p:nvSpPr>
          <p:cNvPr id="37" name="object 37">
            <a:extLst>
              <a:ext uri="{FF2B5EF4-FFF2-40B4-BE49-F238E27FC236}">
                <a16:creationId xmlns:a16="http://schemas.microsoft.com/office/drawing/2014/main" id="{8C5A34B5-6938-FDDC-1210-AB7B797C7D9B}"/>
              </a:ext>
            </a:extLst>
          </p:cNvPr>
          <p:cNvSpPr/>
          <p:nvPr/>
        </p:nvSpPr>
        <p:spPr>
          <a:xfrm>
            <a:off x="2930651" y="4448555"/>
            <a:ext cx="222250" cy="46355"/>
          </a:xfrm>
          <a:custGeom>
            <a:avLst/>
            <a:gdLst/>
            <a:ahLst/>
            <a:cxnLst/>
            <a:rect l="l" t="t" r="r" b="b"/>
            <a:pathLst>
              <a:path w="222250" h="46354">
                <a:moveTo>
                  <a:pt x="0" y="46101"/>
                </a:moveTo>
                <a:lnTo>
                  <a:pt x="222250" y="0"/>
                </a:lnTo>
              </a:path>
            </a:pathLst>
          </a:custGeom>
          <a:ln w="9524">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8" name="object 38">
            <a:extLst>
              <a:ext uri="{FF2B5EF4-FFF2-40B4-BE49-F238E27FC236}">
                <a16:creationId xmlns:a16="http://schemas.microsoft.com/office/drawing/2014/main" id="{0CABFE3A-2826-DD4A-0702-26CE345ECDAC}"/>
              </a:ext>
            </a:extLst>
          </p:cNvPr>
          <p:cNvSpPr txBox="1"/>
          <p:nvPr/>
        </p:nvSpPr>
        <p:spPr>
          <a:xfrm>
            <a:off x="1714627" y="4497070"/>
            <a:ext cx="1383412" cy="193258"/>
          </a:xfrm>
          <a:prstGeom prst="rect">
            <a:avLst/>
          </a:prstGeom>
        </p:spPr>
        <p:txBody>
          <a:bodyPr vert="horz" wrap="square" lIns="0" tIns="72390" rIns="0" bIns="0" rtlCol="0">
            <a:spAutoFit/>
          </a:bodyPr>
          <a:lstStyle/>
          <a:p>
            <a:pPr marL="12700" marR="5080">
              <a:lnSpc>
                <a:spcPct val="71400"/>
              </a:lnSpc>
              <a:spcBef>
                <a:spcPts val="570"/>
              </a:spcBef>
            </a:pPr>
            <a:r>
              <a:rPr sz="1100" spc="-30" dirty="0">
                <a:latin typeface="BIZ UDPゴシック" panose="020B0400000000000000" pitchFamily="50" charset="-128"/>
                <a:ea typeface="BIZ UDPゴシック" panose="020B0400000000000000" pitchFamily="50" charset="-128"/>
                <a:cs typeface="ＭＳ Ｐゴシック"/>
              </a:rPr>
              <a:t>ウイルス由来</a:t>
            </a:r>
            <a:r>
              <a:rPr sz="1100" spc="-35" dirty="0">
                <a:latin typeface="BIZ UDPゴシック" panose="020B0400000000000000" pitchFamily="50" charset="-128"/>
                <a:ea typeface="BIZ UDPゴシック" panose="020B0400000000000000" pitchFamily="50" charset="-128"/>
                <a:cs typeface="ＭＳ Ｐゴシック"/>
              </a:rPr>
              <a:t>ペプチド</a:t>
            </a:r>
            <a:endParaRPr sz="1100" dirty="0">
              <a:latin typeface="BIZ UDPゴシック" panose="020B0400000000000000" pitchFamily="50" charset="-128"/>
              <a:ea typeface="BIZ UDPゴシック" panose="020B0400000000000000" pitchFamily="50" charset="-128"/>
              <a:cs typeface="ＭＳ Ｐゴシック"/>
            </a:endParaRPr>
          </a:p>
        </p:txBody>
      </p:sp>
      <p:grpSp>
        <p:nvGrpSpPr>
          <p:cNvPr id="39" name="object 39">
            <a:extLst>
              <a:ext uri="{FF2B5EF4-FFF2-40B4-BE49-F238E27FC236}">
                <a16:creationId xmlns:a16="http://schemas.microsoft.com/office/drawing/2014/main" id="{6DF9EAB1-DF36-015D-F012-C80180DFB320}"/>
              </a:ext>
            </a:extLst>
          </p:cNvPr>
          <p:cNvGrpSpPr/>
          <p:nvPr/>
        </p:nvGrpSpPr>
        <p:grpSpPr>
          <a:xfrm>
            <a:off x="566927" y="1151636"/>
            <a:ext cx="3847465" cy="5247005"/>
            <a:chOff x="566927" y="1151636"/>
            <a:chExt cx="3847465" cy="5247005"/>
          </a:xfrm>
        </p:grpSpPr>
        <p:pic>
          <p:nvPicPr>
            <p:cNvPr id="40" name="object 40">
              <a:extLst>
                <a:ext uri="{FF2B5EF4-FFF2-40B4-BE49-F238E27FC236}">
                  <a16:creationId xmlns:a16="http://schemas.microsoft.com/office/drawing/2014/main" id="{36BF89FD-150F-12AC-37D9-92479C579B69}"/>
                </a:ext>
              </a:extLst>
            </p:cNvPr>
            <p:cNvPicPr/>
            <p:nvPr/>
          </p:nvPicPr>
          <p:blipFill>
            <a:blip r:embed="rId10" cstate="print"/>
            <a:stretch>
              <a:fillRect/>
            </a:stretch>
          </p:blipFill>
          <p:spPr>
            <a:xfrm>
              <a:off x="3423666" y="4563109"/>
              <a:ext cx="284480" cy="121538"/>
            </a:xfrm>
            <a:prstGeom prst="rect">
              <a:avLst/>
            </a:prstGeom>
          </p:spPr>
        </p:pic>
        <p:pic>
          <p:nvPicPr>
            <p:cNvPr id="41" name="object 41">
              <a:extLst>
                <a:ext uri="{FF2B5EF4-FFF2-40B4-BE49-F238E27FC236}">
                  <a16:creationId xmlns:a16="http://schemas.microsoft.com/office/drawing/2014/main" id="{76958367-E25E-4372-F2E2-2F214536EFE4}"/>
                </a:ext>
              </a:extLst>
            </p:cNvPr>
            <p:cNvPicPr/>
            <p:nvPr/>
          </p:nvPicPr>
          <p:blipFill>
            <a:blip r:embed="rId11" cstate="print"/>
            <a:stretch>
              <a:fillRect/>
            </a:stretch>
          </p:blipFill>
          <p:spPr>
            <a:xfrm>
              <a:off x="3311270" y="4833746"/>
              <a:ext cx="479170" cy="300608"/>
            </a:xfrm>
            <a:prstGeom prst="rect">
              <a:avLst/>
            </a:prstGeom>
          </p:spPr>
        </p:pic>
        <p:sp>
          <p:nvSpPr>
            <p:cNvPr id="42" name="object 42">
              <a:extLst>
                <a:ext uri="{FF2B5EF4-FFF2-40B4-BE49-F238E27FC236}">
                  <a16:creationId xmlns:a16="http://schemas.microsoft.com/office/drawing/2014/main" id="{BE0BE0B8-4BD9-5EA9-CDD8-F7ECEB19EAC5}"/>
                </a:ext>
              </a:extLst>
            </p:cNvPr>
            <p:cNvSpPr/>
            <p:nvPr/>
          </p:nvSpPr>
          <p:spPr>
            <a:xfrm>
              <a:off x="842771" y="2223516"/>
              <a:ext cx="1316990" cy="2262505"/>
            </a:xfrm>
            <a:custGeom>
              <a:avLst/>
              <a:gdLst/>
              <a:ahLst/>
              <a:cxnLst/>
              <a:rect l="l" t="t" r="r" b="b"/>
              <a:pathLst>
                <a:path w="1316989" h="2262504">
                  <a:moveTo>
                    <a:pt x="0" y="0"/>
                  </a:moveTo>
                  <a:lnTo>
                    <a:pt x="0" y="1132332"/>
                  </a:lnTo>
                  <a:lnTo>
                    <a:pt x="90398" y="2261997"/>
                  </a:lnTo>
                  <a:lnTo>
                    <a:pt x="141891" y="2258086"/>
                  </a:lnTo>
                  <a:lnTo>
                    <a:pt x="192769" y="2252512"/>
                  </a:lnTo>
                  <a:lnTo>
                    <a:pt x="242995" y="2245305"/>
                  </a:lnTo>
                  <a:lnTo>
                    <a:pt x="292533" y="2236500"/>
                  </a:lnTo>
                  <a:lnTo>
                    <a:pt x="341348" y="2226130"/>
                  </a:lnTo>
                  <a:lnTo>
                    <a:pt x="389405" y="2214226"/>
                  </a:lnTo>
                  <a:lnTo>
                    <a:pt x="436667" y="2200823"/>
                  </a:lnTo>
                  <a:lnTo>
                    <a:pt x="483099" y="2185952"/>
                  </a:lnTo>
                  <a:lnTo>
                    <a:pt x="528664" y="2169647"/>
                  </a:lnTo>
                  <a:lnTo>
                    <a:pt x="573328" y="2151941"/>
                  </a:lnTo>
                  <a:lnTo>
                    <a:pt x="617055" y="2132867"/>
                  </a:lnTo>
                  <a:lnTo>
                    <a:pt x="659808" y="2112457"/>
                  </a:lnTo>
                  <a:lnTo>
                    <a:pt x="701553" y="2090744"/>
                  </a:lnTo>
                  <a:lnTo>
                    <a:pt x="742253" y="2067762"/>
                  </a:lnTo>
                  <a:lnTo>
                    <a:pt x="781872" y="2043543"/>
                  </a:lnTo>
                  <a:lnTo>
                    <a:pt x="820375" y="2018120"/>
                  </a:lnTo>
                  <a:lnTo>
                    <a:pt x="857727" y="1991526"/>
                  </a:lnTo>
                  <a:lnTo>
                    <a:pt x="893891" y="1963794"/>
                  </a:lnTo>
                  <a:lnTo>
                    <a:pt x="928832" y="1934957"/>
                  </a:lnTo>
                  <a:lnTo>
                    <a:pt x="962513" y="1905047"/>
                  </a:lnTo>
                  <a:lnTo>
                    <a:pt x="994900" y="1874098"/>
                  </a:lnTo>
                  <a:lnTo>
                    <a:pt x="1025957" y="1842143"/>
                  </a:lnTo>
                  <a:lnTo>
                    <a:pt x="1055647" y="1809214"/>
                  </a:lnTo>
                  <a:lnTo>
                    <a:pt x="1083936" y="1775344"/>
                  </a:lnTo>
                  <a:lnTo>
                    <a:pt x="1110787" y="1740566"/>
                  </a:lnTo>
                  <a:lnTo>
                    <a:pt x="1136164" y="1704913"/>
                  </a:lnTo>
                  <a:lnTo>
                    <a:pt x="1160032" y="1668419"/>
                  </a:lnTo>
                  <a:lnTo>
                    <a:pt x="1182356" y="1631115"/>
                  </a:lnTo>
                  <a:lnTo>
                    <a:pt x="1203099" y="1593035"/>
                  </a:lnTo>
                  <a:lnTo>
                    <a:pt x="1222225" y="1554212"/>
                  </a:lnTo>
                  <a:lnTo>
                    <a:pt x="1239700" y="1514678"/>
                  </a:lnTo>
                  <a:lnTo>
                    <a:pt x="1255487" y="1474466"/>
                  </a:lnTo>
                  <a:lnTo>
                    <a:pt x="1269550" y="1433610"/>
                  </a:lnTo>
                  <a:lnTo>
                    <a:pt x="1281854" y="1392143"/>
                  </a:lnTo>
                  <a:lnTo>
                    <a:pt x="1292364" y="1350096"/>
                  </a:lnTo>
                  <a:lnTo>
                    <a:pt x="1301042" y="1307503"/>
                  </a:lnTo>
                  <a:lnTo>
                    <a:pt x="1307854" y="1264398"/>
                  </a:lnTo>
                  <a:lnTo>
                    <a:pt x="1312765" y="1220812"/>
                  </a:lnTo>
                  <a:lnTo>
                    <a:pt x="1315737" y="1176779"/>
                  </a:lnTo>
                  <a:lnTo>
                    <a:pt x="1316736" y="1132332"/>
                  </a:lnTo>
                  <a:lnTo>
                    <a:pt x="1315739" y="1087870"/>
                  </a:lnTo>
                  <a:lnTo>
                    <a:pt x="1312774" y="1043843"/>
                  </a:lnTo>
                  <a:lnTo>
                    <a:pt x="1307877" y="1000282"/>
                  </a:lnTo>
                  <a:lnTo>
                    <a:pt x="1301084" y="957217"/>
                  </a:lnTo>
                  <a:lnTo>
                    <a:pt x="1292433" y="914681"/>
                  </a:lnTo>
                  <a:lnTo>
                    <a:pt x="1281959" y="872705"/>
                  </a:lnTo>
                  <a:lnTo>
                    <a:pt x="1269700" y="831320"/>
                  </a:lnTo>
                  <a:lnTo>
                    <a:pt x="1255691" y="790559"/>
                  </a:lnTo>
                  <a:lnTo>
                    <a:pt x="1239970" y="750451"/>
                  </a:lnTo>
                  <a:lnTo>
                    <a:pt x="1222574" y="711030"/>
                  </a:lnTo>
                  <a:lnTo>
                    <a:pt x="1203538" y="672325"/>
                  </a:lnTo>
                  <a:lnTo>
                    <a:pt x="1182899" y="634370"/>
                  </a:lnTo>
                  <a:lnTo>
                    <a:pt x="1160694" y="597195"/>
                  </a:lnTo>
                  <a:lnTo>
                    <a:pt x="1136960" y="560831"/>
                  </a:lnTo>
                  <a:lnTo>
                    <a:pt x="1111733" y="525311"/>
                  </a:lnTo>
                  <a:lnTo>
                    <a:pt x="1085049" y="490666"/>
                  </a:lnTo>
                  <a:lnTo>
                    <a:pt x="1056946" y="456926"/>
                  </a:lnTo>
                  <a:lnTo>
                    <a:pt x="1027460" y="424125"/>
                  </a:lnTo>
                  <a:lnTo>
                    <a:pt x="996627" y="392292"/>
                  </a:lnTo>
                  <a:lnTo>
                    <a:pt x="964484" y="361460"/>
                  </a:lnTo>
                  <a:lnTo>
                    <a:pt x="931068" y="331660"/>
                  </a:lnTo>
                  <a:lnTo>
                    <a:pt x="896415" y="302924"/>
                  </a:lnTo>
                  <a:lnTo>
                    <a:pt x="860562" y="275282"/>
                  </a:lnTo>
                  <a:lnTo>
                    <a:pt x="823546" y="248767"/>
                  </a:lnTo>
                  <a:lnTo>
                    <a:pt x="785403" y="223410"/>
                  </a:lnTo>
                  <a:lnTo>
                    <a:pt x="746169" y="199242"/>
                  </a:lnTo>
                  <a:lnTo>
                    <a:pt x="705881" y="176295"/>
                  </a:lnTo>
                  <a:lnTo>
                    <a:pt x="664576" y="154601"/>
                  </a:lnTo>
                  <a:lnTo>
                    <a:pt x="622291" y="134190"/>
                  </a:lnTo>
                  <a:lnTo>
                    <a:pt x="579062" y="115095"/>
                  </a:lnTo>
                  <a:lnTo>
                    <a:pt x="534925" y="97346"/>
                  </a:lnTo>
                  <a:lnTo>
                    <a:pt x="489918" y="80976"/>
                  </a:lnTo>
                  <a:lnTo>
                    <a:pt x="444076" y="66015"/>
                  </a:lnTo>
                  <a:lnTo>
                    <a:pt x="397437" y="52496"/>
                  </a:lnTo>
                  <a:lnTo>
                    <a:pt x="350036" y="40449"/>
                  </a:lnTo>
                  <a:lnTo>
                    <a:pt x="301911" y="29906"/>
                  </a:lnTo>
                  <a:lnTo>
                    <a:pt x="253099" y="20899"/>
                  </a:lnTo>
                  <a:lnTo>
                    <a:pt x="203635" y="13459"/>
                  </a:lnTo>
                  <a:lnTo>
                    <a:pt x="153557" y="7618"/>
                  </a:lnTo>
                  <a:lnTo>
                    <a:pt x="102900" y="3406"/>
                  </a:lnTo>
                  <a:lnTo>
                    <a:pt x="51702" y="856"/>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3" name="object 43">
              <a:extLst>
                <a:ext uri="{FF2B5EF4-FFF2-40B4-BE49-F238E27FC236}">
                  <a16:creationId xmlns:a16="http://schemas.microsoft.com/office/drawing/2014/main" id="{DCA07BFB-D6ED-D22B-619A-9F72A22A1DC8}"/>
                </a:ext>
              </a:extLst>
            </p:cNvPr>
            <p:cNvSpPr/>
            <p:nvPr/>
          </p:nvSpPr>
          <p:spPr>
            <a:xfrm>
              <a:off x="842771" y="2223516"/>
              <a:ext cx="1316990" cy="2262505"/>
            </a:xfrm>
            <a:custGeom>
              <a:avLst/>
              <a:gdLst/>
              <a:ahLst/>
              <a:cxnLst/>
              <a:rect l="l" t="t" r="r" b="b"/>
              <a:pathLst>
                <a:path w="1316989" h="2262504">
                  <a:moveTo>
                    <a:pt x="0" y="0"/>
                  </a:moveTo>
                  <a:lnTo>
                    <a:pt x="51702" y="856"/>
                  </a:lnTo>
                  <a:lnTo>
                    <a:pt x="102900" y="3406"/>
                  </a:lnTo>
                  <a:lnTo>
                    <a:pt x="153557" y="7618"/>
                  </a:lnTo>
                  <a:lnTo>
                    <a:pt x="203635" y="13459"/>
                  </a:lnTo>
                  <a:lnTo>
                    <a:pt x="253099" y="20899"/>
                  </a:lnTo>
                  <a:lnTo>
                    <a:pt x="301911" y="29906"/>
                  </a:lnTo>
                  <a:lnTo>
                    <a:pt x="350036" y="40449"/>
                  </a:lnTo>
                  <a:lnTo>
                    <a:pt x="397437" y="52496"/>
                  </a:lnTo>
                  <a:lnTo>
                    <a:pt x="444076" y="66015"/>
                  </a:lnTo>
                  <a:lnTo>
                    <a:pt x="489918" y="80976"/>
                  </a:lnTo>
                  <a:lnTo>
                    <a:pt x="534925" y="97346"/>
                  </a:lnTo>
                  <a:lnTo>
                    <a:pt x="579062" y="115095"/>
                  </a:lnTo>
                  <a:lnTo>
                    <a:pt x="622291" y="134190"/>
                  </a:lnTo>
                  <a:lnTo>
                    <a:pt x="664576" y="154601"/>
                  </a:lnTo>
                  <a:lnTo>
                    <a:pt x="705881" y="176295"/>
                  </a:lnTo>
                  <a:lnTo>
                    <a:pt x="746169" y="199242"/>
                  </a:lnTo>
                  <a:lnTo>
                    <a:pt x="785403" y="223410"/>
                  </a:lnTo>
                  <a:lnTo>
                    <a:pt x="823546" y="248767"/>
                  </a:lnTo>
                  <a:lnTo>
                    <a:pt x="860562" y="275282"/>
                  </a:lnTo>
                  <a:lnTo>
                    <a:pt x="896415" y="302924"/>
                  </a:lnTo>
                  <a:lnTo>
                    <a:pt x="931068" y="331660"/>
                  </a:lnTo>
                  <a:lnTo>
                    <a:pt x="964484" y="361460"/>
                  </a:lnTo>
                  <a:lnTo>
                    <a:pt x="996627" y="392292"/>
                  </a:lnTo>
                  <a:lnTo>
                    <a:pt x="1027460" y="424125"/>
                  </a:lnTo>
                  <a:lnTo>
                    <a:pt x="1056946" y="456926"/>
                  </a:lnTo>
                  <a:lnTo>
                    <a:pt x="1085049" y="490666"/>
                  </a:lnTo>
                  <a:lnTo>
                    <a:pt x="1111733" y="525311"/>
                  </a:lnTo>
                  <a:lnTo>
                    <a:pt x="1136960" y="560831"/>
                  </a:lnTo>
                  <a:lnTo>
                    <a:pt x="1160694" y="597195"/>
                  </a:lnTo>
                  <a:lnTo>
                    <a:pt x="1182899" y="634370"/>
                  </a:lnTo>
                  <a:lnTo>
                    <a:pt x="1203538" y="672325"/>
                  </a:lnTo>
                  <a:lnTo>
                    <a:pt x="1222574" y="711030"/>
                  </a:lnTo>
                  <a:lnTo>
                    <a:pt x="1239970" y="750451"/>
                  </a:lnTo>
                  <a:lnTo>
                    <a:pt x="1255691" y="790559"/>
                  </a:lnTo>
                  <a:lnTo>
                    <a:pt x="1269700" y="831320"/>
                  </a:lnTo>
                  <a:lnTo>
                    <a:pt x="1281959" y="872705"/>
                  </a:lnTo>
                  <a:lnTo>
                    <a:pt x="1292433" y="914681"/>
                  </a:lnTo>
                  <a:lnTo>
                    <a:pt x="1301084" y="957217"/>
                  </a:lnTo>
                  <a:lnTo>
                    <a:pt x="1307877" y="1000282"/>
                  </a:lnTo>
                  <a:lnTo>
                    <a:pt x="1312774" y="1043843"/>
                  </a:lnTo>
                  <a:lnTo>
                    <a:pt x="1315739" y="1087870"/>
                  </a:lnTo>
                  <a:lnTo>
                    <a:pt x="1316736" y="1132332"/>
                  </a:lnTo>
                  <a:lnTo>
                    <a:pt x="1315737" y="1176779"/>
                  </a:lnTo>
                  <a:lnTo>
                    <a:pt x="1312765" y="1220812"/>
                  </a:lnTo>
                  <a:lnTo>
                    <a:pt x="1307854" y="1264398"/>
                  </a:lnTo>
                  <a:lnTo>
                    <a:pt x="1301042" y="1307503"/>
                  </a:lnTo>
                  <a:lnTo>
                    <a:pt x="1292364" y="1350096"/>
                  </a:lnTo>
                  <a:lnTo>
                    <a:pt x="1281854" y="1392143"/>
                  </a:lnTo>
                  <a:lnTo>
                    <a:pt x="1269550" y="1433610"/>
                  </a:lnTo>
                  <a:lnTo>
                    <a:pt x="1255487" y="1474466"/>
                  </a:lnTo>
                  <a:lnTo>
                    <a:pt x="1239700" y="1514678"/>
                  </a:lnTo>
                  <a:lnTo>
                    <a:pt x="1222225" y="1554212"/>
                  </a:lnTo>
                  <a:lnTo>
                    <a:pt x="1203099" y="1593035"/>
                  </a:lnTo>
                  <a:lnTo>
                    <a:pt x="1182356" y="1631115"/>
                  </a:lnTo>
                  <a:lnTo>
                    <a:pt x="1160032" y="1668419"/>
                  </a:lnTo>
                  <a:lnTo>
                    <a:pt x="1136164" y="1704913"/>
                  </a:lnTo>
                  <a:lnTo>
                    <a:pt x="1110787" y="1740566"/>
                  </a:lnTo>
                  <a:lnTo>
                    <a:pt x="1083936" y="1775344"/>
                  </a:lnTo>
                  <a:lnTo>
                    <a:pt x="1055647" y="1809214"/>
                  </a:lnTo>
                  <a:lnTo>
                    <a:pt x="1025957" y="1842143"/>
                  </a:lnTo>
                  <a:lnTo>
                    <a:pt x="994900" y="1874098"/>
                  </a:lnTo>
                  <a:lnTo>
                    <a:pt x="962513" y="1905047"/>
                  </a:lnTo>
                  <a:lnTo>
                    <a:pt x="928832" y="1934957"/>
                  </a:lnTo>
                  <a:lnTo>
                    <a:pt x="893891" y="1963794"/>
                  </a:lnTo>
                  <a:lnTo>
                    <a:pt x="857727" y="1991526"/>
                  </a:lnTo>
                  <a:lnTo>
                    <a:pt x="820375" y="2018120"/>
                  </a:lnTo>
                  <a:lnTo>
                    <a:pt x="781872" y="2043543"/>
                  </a:lnTo>
                  <a:lnTo>
                    <a:pt x="742253" y="2067762"/>
                  </a:lnTo>
                  <a:lnTo>
                    <a:pt x="701553" y="2090744"/>
                  </a:lnTo>
                  <a:lnTo>
                    <a:pt x="659808" y="2112457"/>
                  </a:lnTo>
                  <a:lnTo>
                    <a:pt x="617055" y="2132867"/>
                  </a:lnTo>
                  <a:lnTo>
                    <a:pt x="573328" y="2151941"/>
                  </a:lnTo>
                  <a:lnTo>
                    <a:pt x="528664" y="2169647"/>
                  </a:lnTo>
                  <a:lnTo>
                    <a:pt x="483099" y="2185952"/>
                  </a:lnTo>
                  <a:lnTo>
                    <a:pt x="436667" y="2200823"/>
                  </a:lnTo>
                  <a:lnTo>
                    <a:pt x="389405" y="2214226"/>
                  </a:lnTo>
                  <a:lnTo>
                    <a:pt x="341348" y="2226130"/>
                  </a:lnTo>
                  <a:lnTo>
                    <a:pt x="292533" y="2236500"/>
                  </a:lnTo>
                  <a:lnTo>
                    <a:pt x="242995" y="2245305"/>
                  </a:lnTo>
                  <a:lnTo>
                    <a:pt x="192769" y="2252512"/>
                  </a:lnTo>
                  <a:lnTo>
                    <a:pt x="141891" y="2258086"/>
                  </a:lnTo>
                  <a:lnTo>
                    <a:pt x="90398" y="226199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4" name="object 44">
              <a:extLst>
                <a:ext uri="{FF2B5EF4-FFF2-40B4-BE49-F238E27FC236}">
                  <a16:creationId xmlns:a16="http://schemas.microsoft.com/office/drawing/2014/main" id="{39FA3A59-700C-F7C8-50C2-7CB60035608F}"/>
                </a:ext>
              </a:extLst>
            </p:cNvPr>
            <p:cNvSpPr/>
            <p:nvPr/>
          </p:nvSpPr>
          <p:spPr>
            <a:xfrm>
              <a:off x="793153" y="2775203"/>
              <a:ext cx="699135" cy="1161415"/>
            </a:xfrm>
            <a:custGeom>
              <a:avLst/>
              <a:gdLst/>
              <a:ahLst/>
              <a:cxnLst/>
              <a:rect l="l" t="t" r="r" b="b"/>
              <a:pathLst>
                <a:path w="699135" h="1161414">
                  <a:moveTo>
                    <a:pt x="23710" y="0"/>
                  </a:moveTo>
                  <a:lnTo>
                    <a:pt x="23710" y="580644"/>
                  </a:lnTo>
                  <a:lnTo>
                    <a:pt x="0" y="1160907"/>
                  </a:lnTo>
                  <a:lnTo>
                    <a:pt x="7899" y="1161161"/>
                  </a:lnTo>
                  <a:lnTo>
                    <a:pt x="74096" y="1159695"/>
                  </a:lnTo>
                  <a:lnTo>
                    <a:pt x="123475" y="1154992"/>
                  </a:lnTo>
                  <a:lnTo>
                    <a:pt x="171719" y="1147290"/>
                  </a:lnTo>
                  <a:lnTo>
                    <a:pt x="218695" y="1136703"/>
                  </a:lnTo>
                  <a:lnTo>
                    <a:pt x="264275" y="1123342"/>
                  </a:lnTo>
                  <a:lnTo>
                    <a:pt x="308327" y="1107320"/>
                  </a:lnTo>
                  <a:lnTo>
                    <a:pt x="350720" y="1088749"/>
                  </a:lnTo>
                  <a:lnTo>
                    <a:pt x="391324" y="1067741"/>
                  </a:lnTo>
                  <a:lnTo>
                    <a:pt x="430009" y="1044408"/>
                  </a:lnTo>
                  <a:lnTo>
                    <a:pt x="466644" y="1018863"/>
                  </a:lnTo>
                  <a:lnTo>
                    <a:pt x="501099" y="991219"/>
                  </a:lnTo>
                  <a:lnTo>
                    <a:pt x="533242" y="961586"/>
                  </a:lnTo>
                  <a:lnTo>
                    <a:pt x="562944" y="930079"/>
                  </a:lnTo>
                  <a:lnTo>
                    <a:pt x="590073" y="896808"/>
                  </a:lnTo>
                  <a:lnTo>
                    <a:pt x="614500" y="861886"/>
                  </a:lnTo>
                  <a:lnTo>
                    <a:pt x="636093" y="825426"/>
                  </a:lnTo>
                  <a:lnTo>
                    <a:pt x="654722" y="787539"/>
                  </a:lnTo>
                  <a:lnTo>
                    <a:pt x="670257" y="748339"/>
                  </a:lnTo>
                  <a:lnTo>
                    <a:pt x="682568" y="707937"/>
                  </a:lnTo>
                  <a:lnTo>
                    <a:pt x="691522" y="666446"/>
                  </a:lnTo>
                  <a:lnTo>
                    <a:pt x="696991" y="623977"/>
                  </a:lnTo>
                  <a:lnTo>
                    <a:pt x="698842" y="580644"/>
                  </a:lnTo>
                  <a:lnTo>
                    <a:pt x="696991" y="537310"/>
                  </a:lnTo>
                  <a:lnTo>
                    <a:pt x="691522" y="494841"/>
                  </a:lnTo>
                  <a:lnTo>
                    <a:pt x="682568" y="453350"/>
                  </a:lnTo>
                  <a:lnTo>
                    <a:pt x="670257" y="412948"/>
                  </a:lnTo>
                  <a:lnTo>
                    <a:pt x="654722" y="373748"/>
                  </a:lnTo>
                  <a:lnTo>
                    <a:pt x="636093" y="335861"/>
                  </a:lnTo>
                  <a:lnTo>
                    <a:pt x="614500" y="299401"/>
                  </a:lnTo>
                  <a:lnTo>
                    <a:pt x="590073" y="264479"/>
                  </a:lnTo>
                  <a:lnTo>
                    <a:pt x="562944" y="231208"/>
                  </a:lnTo>
                  <a:lnTo>
                    <a:pt x="533242" y="199701"/>
                  </a:lnTo>
                  <a:lnTo>
                    <a:pt x="501099" y="170068"/>
                  </a:lnTo>
                  <a:lnTo>
                    <a:pt x="466644" y="142424"/>
                  </a:lnTo>
                  <a:lnTo>
                    <a:pt x="430009" y="116879"/>
                  </a:lnTo>
                  <a:lnTo>
                    <a:pt x="391324" y="93546"/>
                  </a:lnTo>
                  <a:lnTo>
                    <a:pt x="350720" y="72538"/>
                  </a:lnTo>
                  <a:lnTo>
                    <a:pt x="308327" y="53967"/>
                  </a:lnTo>
                  <a:lnTo>
                    <a:pt x="264275" y="37945"/>
                  </a:lnTo>
                  <a:lnTo>
                    <a:pt x="218695" y="24584"/>
                  </a:lnTo>
                  <a:lnTo>
                    <a:pt x="171719" y="13997"/>
                  </a:lnTo>
                  <a:lnTo>
                    <a:pt x="123475" y="6295"/>
                  </a:lnTo>
                  <a:lnTo>
                    <a:pt x="74096" y="1592"/>
                  </a:lnTo>
                  <a:lnTo>
                    <a:pt x="23710"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5" name="object 45">
              <a:extLst>
                <a:ext uri="{FF2B5EF4-FFF2-40B4-BE49-F238E27FC236}">
                  <a16:creationId xmlns:a16="http://schemas.microsoft.com/office/drawing/2014/main" id="{19F329FB-939C-5D02-42DF-D9AC341FC2E9}"/>
                </a:ext>
              </a:extLst>
            </p:cNvPr>
            <p:cNvSpPr/>
            <p:nvPr/>
          </p:nvSpPr>
          <p:spPr>
            <a:xfrm>
              <a:off x="793153" y="2775203"/>
              <a:ext cx="699135" cy="1161415"/>
            </a:xfrm>
            <a:custGeom>
              <a:avLst/>
              <a:gdLst/>
              <a:ahLst/>
              <a:cxnLst/>
              <a:rect l="l" t="t" r="r" b="b"/>
              <a:pathLst>
                <a:path w="699135" h="1161414">
                  <a:moveTo>
                    <a:pt x="23710" y="0"/>
                  </a:moveTo>
                  <a:lnTo>
                    <a:pt x="74096" y="1592"/>
                  </a:lnTo>
                  <a:lnTo>
                    <a:pt x="123475" y="6295"/>
                  </a:lnTo>
                  <a:lnTo>
                    <a:pt x="171719" y="13997"/>
                  </a:lnTo>
                  <a:lnTo>
                    <a:pt x="218695" y="24584"/>
                  </a:lnTo>
                  <a:lnTo>
                    <a:pt x="264275" y="37945"/>
                  </a:lnTo>
                  <a:lnTo>
                    <a:pt x="308327" y="53967"/>
                  </a:lnTo>
                  <a:lnTo>
                    <a:pt x="350720" y="72538"/>
                  </a:lnTo>
                  <a:lnTo>
                    <a:pt x="391324" y="93546"/>
                  </a:lnTo>
                  <a:lnTo>
                    <a:pt x="430009" y="116879"/>
                  </a:lnTo>
                  <a:lnTo>
                    <a:pt x="466644" y="142424"/>
                  </a:lnTo>
                  <a:lnTo>
                    <a:pt x="501099" y="170068"/>
                  </a:lnTo>
                  <a:lnTo>
                    <a:pt x="533242" y="199701"/>
                  </a:lnTo>
                  <a:lnTo>
                    <a:pt x="562944" y="231208"/>
                  </a:lnTo>
                  <a:lnTo>
                    <a:pt x="590073" y="264479"/>
                  </a:lnTo>
                  <a:lnTo>
                    <a:pt x="614500" y="299401"/>
                  </a:lnTo>
                  <a:lnTo>
                    <a:pt x="636093" y="335861"/>
                  </a:lnTo>
                  <a:lnTo>
                    <a:pt x="654722" y="373748"/>
                  </a:lnTo>
                  <a:lnTo>
                    <a:pt x="670257" y="412948"/>
                  </a:lnTo>
                  <a:lnTo>
                    <a:pt x="682568" y="453350"/>
                  </a:lnTo>
                  <a:lnTo>
                    <a:pt x="691522" y="494841"/>
                  </a:lnTo>
                  <a:lnTo>
                    <a:pt x="696991" y="537310"/>
                  </a:lnTo>
                  <a:lnTo>
                    <a:pt x="698842" y="580644"/>
                  </a:lnTo>
                  <a:lnTo>
                    <a:pt x="696991" y="623977"/>
                  </a:lnTo>
                  <a:lnTo>
                    <a:pt x="691522" y="666446"/>
                  </a:lnTo>
                  <a:lnTo>
                    <a:pt x="682568" y="707937"/>
                  </a:lnTo>
                  <a:lnTo>
                    <a:pt x="670257" y="748339"/>
                  </a:lnTo>
                  <a:lnTo>
                    <a:pt x="654722" y="787539"/>
                  </a:lnTo>
                  <a:lnTo>
                    <a:pt x="636093" y="825426"/>
                  </a:lnTo>
                  <a:lnTo>
                    <a:pt x="614500" y="861886"/>
                  </a:lnTo>
                  <a:lnTo>
                    <a:pt x="590073" y="896808"/>
                  </a:lnTo>
                  <a:lnTo>
                    <a:pt x="562944" y="930079"/>
                  </a:lnTo>
                  <a:lnTo>
                    <a:pt x="533242" y="961586"/>
                  </a:lnTo>
                  <a:lnTo>
                    <a:pt x="501099" y="991219"/>
                  </a:lnTo>
                  <a:lnTo>
                    <a:pt x="466644" y="1018863"/>
                  </a:lnTo>
                  <a:lnTo>
                    <a:pt x="430009" y="1044408"/>
                  </a:lnTo>
                  <a:lnTo>
                    <a:pt x="391324" y="1067741"/>
                  </a:lnTo>
                  <a:lnTo>
                    <a:pt x="350720" y="1088749"/>
                  </a:lnTo>
                  <a:lnTo>
                    <a:pt x="308327" y="1107320"/>
                  </a:lnTo>
                  <a:lnTo>
                    <a:pt x="264275" y="1123342"/>
                  </a:lnTo>
                  <a:lnTo>
                    <a:pt x="218695" y="1136703"/>
                  </a:lnTo>
                  <a:lnTo>
                    <a:pt x="171719" y="1147290"/>
                  </a:lnTo>
                  <a:lnTo>
                    <a:pt x="123475" y="1154992"/>
                  </a:lnTo>
                  <a:lnTo>
                    <a:pt x="74096" y="1159695"/>
                  </a:lnTo>
                  <a:lnTo>
                    <a:pt x="23710" y="1161288"/>
                  </a:lnTo>
                  <a:lnTo>
                    <a:pt x="15811" y="1161288"/>
                  </a:lnTo>
                  <a:lnTo>
                    <a:pt x="7899" y="1161161"/>
                  </a:lnTo>
                  <a:lnTo>
                    <a:pt x="0" y="116090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6" name="object 46">
              <a:extLst>
                <a:ext uri="{FF2B5EF4-FFF2-40B4-BE49-F238E27FC236}">
                  <a16:creationId xmlns:a16="http://schemas.microsoft.com/office/drawing/2014/main" id="{556FB3E7-DC2A-6384-D139-4B491ABC6221}"/>
                </a:ext>
              </a:extLst>
            </p:cNvPr>
            <p:cNvSpPr/>
            <p:nvPr/>
          </p:nvSpPr>
          <p:spPr>
            <a:xfrm>
              <a:off x="566927" y="2188463"/>
              <a:ext cx="527685" cy="2411095"/>
            </a:xfrm>
            <a:custGeom>
              <a:avLst/>
              <a:gdLst/>
              <a:ahLst/>
              <a:cxnLst/>
              <a:rect l="l" t="t" r="r" b="b"/>
              <a:pathLst>
                <a:path w="527685" h="2411095">
                  <a:moveTo>
                    <a:pt x="527304" y="0"/>
                  </a:moveTo>
                  <a:lnTo>
                    <a:pt x="0" y="0"/>
                  </a:lnTo>
                  <a:lnTo>
                    <a:pt x="0" y="2410968"/>
                  </a:lnTo>
                  <a:lnTo>
                    <a:pt x="527304" y="2410968"/>
                  </a:lnTo>
                  <a:lnTo>
                    <a:pt x="527304"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7" name="object 47">
              <a:extLst>
                <a:ext uri="{FF2B5EF4-FFF2-40B4-BE49-F238E27FC236}">
                  <a16:creationId xmlns:a16="http://schemas.microsoft.com/office/drawing/2014/main" id="{560798A7-DC08-EBC4-6E75-DB28F1BF8FF7}"/>
                </a:ext>
              </a:extLst>
            </p:cNvPr>
            <p:cNvSpPr/>
            <p:nvPr/>
          </p:nvSpPr>
          <p:spPr>
            <a:xfrm>
              <a:off x="1091183" y="1164336"/>
              <a:ext cx="3310254" cy="5221605"/>
            </a:xfrm>
            <a:custGeom>
              <a:avLst/>
              <a:gdLst/>
              <a:ahLst/>
              <a:cxnLst/>
              <a:rect l="l" t="t" r="r" b="b"/>
              <a:pathLst>
                <a:path w="3310254" h="5221605">
                  <a:moveTo>
                    <a:pt x="0" y="5221224"/>
                  </a:moveTo>
                  <a:lnTo>
                    <a:pt x="3310128" y="5221224"/>
                  </a:lnTo>
                  <a:lnTo>
                    <a:pt x="3310128" y="0"/>
                  </a:lnTo>
                  <a:lnTo>
                    <a:pt x="0" y="0"/>
                  </a:lnTo>
                  <a:lnTo>
                    <a:pt x="0" y="5221224"/>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8" name="object 48">
              <a:extLst>
                <a:ext uri="{FF2B5EF4-FFF2-40B4-BE49-F238E27FC236}">
                  <a16:creationId xmlns:a16="http://schemas.microsoft.com/office/drawing/2014/main" id="{B2219F0D-85EA-3A5A-040D-BE425FBE2898}"/>
                </a:ext>
              </a:extLst>
            </p:cNvPr>
            <p:cNvSpPr/>
            <p:nvPr/>
          </p:nvSpPr>
          <p:spPr>
            <a:xfrm>
              <a:off x="1420367" y="1542288"/>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2"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49" name="object 49">
              <a:extLst>
                <a:ext uri="{FF2B5EF4-FFF2-40B4-BE49-F238E27FC236}">
                  <a16:creationId xmlns:a16="http://schemas.microsoft.com/office/drawing/2014/main" id="{D0719BFC-5BE2-B820-8471-AA3AE86CFB7E}"/>
                </a:ext>
              </a:extLst>
            </p:cNvPr>
            <p:cNvSpPr/>
            <p:nvPr/>
          </p:nvSpPr>
          <p:spPr>
            <a:xfrm>
              <a:off x="1450847" y="1563623"/>
              <a:ext cx="0" cy="71755"/>
            </a:xfrm>
            <a:custGeom>
              <a:avLst/>
              <a:gdLst/>
              <a:ahLst/>
              <a:cxnLst/>
              <a:rect l="l" t="t" r="r" b="b"/>
              <a:pathLst>
                <a:path h="71755">
                  <a:moveTo>
                    <a:pt x="0" y="0"/>
                  </a:moveTo>
                  <a:lnTo>
                    <a:pt x="0" y="71374"/>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0" name="object 50">
              <a:extLst>
                <a:ext uri="{FF2B5EF4-FFF2-40B4-BE49-F238E27FC236}">
                  <a16:creationId xmlns:a16="http://schemas.microsoft.com/office/drawing/2014/main" id="{A390E912-A385-C228-4114-F8A38A331BA4}"/>
                </a:ext>
              </a:extLst>
            </p:cNvPr>
            <p:cNvSpPr/>
            <p:nvPr/>
          </p:nvSpPr>
          <p:spPr>
            <a:xfrm>
              <a:off x="1420367" y="2072639"/>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2"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1" name="object 51">
              <a:extLst>
                <a:ext uri="{FF2B5EF4-FFF2-40B4-BE49-F238E27FC236}">
                  <a16:creationId xmlns:a16="http://schemas.microsoft.com/office/drawing/2014/main" id="{3569A143-0541-EE35-E392-5F3F1CC741B4}"/>
                </a:ext>
              </a:extLst>
            </p:cNvPr>
            <p:cNvSpPr/>
            <p:nvPr/>
          </p:nvSpPr>
          <p:spPr>
            <a:xfrm>
              <a:off x="1450847" y="2029968"/>
              <a:ext cx="0" cy="71755"/>
            </a:xfrm>
            <a:custGeom>
              <a:avLst/>
              <a:gdLst/>
              <a:ahLst/>
              <a:cxnLst/>
              <a:rect l="l" t="t" r="r" b="b"/>
              <a:pathLst>
                <a:path h="71755">
                  <a:moveTo>
                    <a:pt x="0" y="71501"/>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2" name="object 52">
              <a:extLst>
                <a:ext uri="{FF2B5EF4-FFF2-40B4-BE49-F238E27FC236}">
                  <a16:creationId xmlns:a16="http://schemas.microsoft.com/office/drawing/2014/main" id="{A54514E4-4E80-35B5-9DBC-851CB61919B0}"/>
                </a:ext>
              </a:extLst>
            </p:cNvPr>
            <p:cNvSpPr/>
            <p:nvPr/>
          </p:nvSpPr>
          <p:spPr>
            <a:xfrm>
              <a:off x="1728216" y="1801368"/>
              <a:ext cx="60960" cy="52069"/>
            </a:xfrm>
            <a:custGeom>
              <a:avLst/>
              <a:gdLst/>
              <a:ahLst/>
              <a:cxnLst/>
              <a:rect l="l" t="t" r="r" b="b"/>
              <a:pathLst>
                <a:path w="60960" h="52069">
                  <a:moveTo>
                    <a:pt x="30479" y="0"/>
                  </a:moveTo>
                  <a:lnTo>
                    <a:pt x="18591" y="2030"/>
                  </a:lnTo>
                  <a:lnTo>
                    <a:pt x="8905" y="7572"/>
                  </a:lnTo>
                  <a:lnTo>
                    <a:pt x="2387" y="15805"/>
                  </a:lnTo>
                  <a:lnTo>
                    <a:pt x="0" y="25908"/>
                  </a:lnTo>
                  <a:lnTo>
                    <a:pt x="2387" y="36010"/>
                  </a:lnTo>
                  <a:lnTo>
                    <a:pt x="8905" y="44243"/>
                  </a:lnTo>
                  <a:lnTo>
                    <a:pt x="18591" y="49785"/>
                  </a:lnTo>
                  <a:lnTo>
                    <a:pt x="30479" y="51816"/>
                  </a:lnTo>
                  <a:lnTo>
                    <a:pt x="42368" y="49785"/>
                  </a:lnTo>
                  <a:lnTo>
                    <a:pt x="52054" y="44243"/>
                  </a:lnTo>
                  <a:lnTo>
                    <a:pt x="58572" y="36010"/>
                  </a:lnTo>
                  <a:lnTo>
                    <a:pt x="60959" y="25908"/>
                  </a:lnTo>
                  <a:lnTo>
                    <a:pt x="58572" y="15805"/>
                  </a:lnTo>
                  <a:lnTo>
                    <a:pt x="52054" y="7572"/>
                  </a:lnTo>
                  <a:lnTo>
                    <a:pt x="42368" y="2030"/>
                  </a:lnTo>
                  <a:lnTo>
                    <a:pt x="30479"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3" name="object 53">
              <a:extLst>
                <a:ext uri="{FF2B5EF4-FFF2-40B4-BE49-F238E27FC236}">
                  <a16:creationId xmlns:a16="http://schemas.microsoft.com/office/drawing/2014/main" id="{77D5FF8A-3BE5-97B0-F8BA-7E770D969C7A}"/>
                </a:ext>
              </a:extLst>
            </p:cNvPr>
            <p:cNvSpPr/>
            <p:nvPr/>
          </p:nvSpPr>
          <p:spPr>
            <a:xfrm>
              <a:off x="1679447" y="1825752"/>
              <a:ext cx="84455" cy="0"/>
            </a:xfrm>
            <a:custGeom>
              <a:avLst/>
              <a:gdLst/>
              <a:ahLst/>
              <a:cxnLst/>
              <a:rect l="l" t="t" r="r" b="b"/>
              <a:pathLst>
                <a:path w="84455">
                  <a:moveTo>
                    <a:pt x="84074" y="0"/>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4" name="object 54">
              <a:extLst>
                <a:ext uri="{FF2B5EF4-FFF2-40B4-BE49-F238E27FC236}">
                  <a16:creationId xmlns:a16="http://schemas.microsoft.com/office/drawing/2014/main" id="{1B50861D-6346-4AB1-642B-B09ABC881FC3}"/>
                </a:ext>
              </a:extLst>
            </p:cNvPr>
            <p:cNvSpPr/>
            <p:nvPr/>
          </p:nvSpPr>
          <p:spPr>
            <a:xfrm>
              <a:off x="1115568" y="1801368"/>
              <a:ext cx="58419" cy="52069"/>
            </a:xfrm>
            <a:custGeom>
              <a:avLst/>
              <a:gdLst/>
              <a:ahLst/>
              <a:cxnLst/>
              <a:rect l="l" t="t" r="r" b="b"/>
              <a:pathLst>
                <a:path w="58419" h="52069">
                  <a:moveTo>
                    <a:pt x="28956" y="0"/>
                  </a:moveTo>
                  <a:lnTo>
                    <a:pt x="17686" y="2030"/>
                  </a:lnTo>
                  <a:lnTo>
                    <a:pt x="8482" y="7572"/>
                  </a:lnTo>
                  <a:lnTo>
                    <a:pt x="2275" y="15805"/>
                  </a:lnTo>
                  <a:lnTo>
                    <a:pt x="0" y="25908"/>
                  </a:lnTo>
                  <a:lnTo>
                    <a:pt x="2275" y="36010"/>
                  </a:lnTo>
                  <a:lnTo>
                    <a:pt x="8482" y="44243"/>
                  </a:lnTo>
                  <a:lnTo>
                    <a:pt x="17686" y="49785"/>
                  </a:lnTo>
                  <a:lnTo>
                    <a:pt x="28956" y="51816"/>
                  </a:lnTo>
                  <a:lnTo>
                    <a:pt x="40225" y="49785"/>
                  </a:lnTo>
                  <a:lnTo>
                    <a:pt x="49429" y="44243"/>
                  </a:lnTo>
                  <a:lnTo>
                    <a:pt x="55636" y="36010"/>
                  </a:lnTo>
                  <a:lnTo>
                    <a:pt x="57912" y="25908"/>
                  </a:lnTo>
                  <a:lnTo>
                    <a:pt x="55636" y="15805"/>
                  </a:lnTo>
                  <a:lnTo>
                    <a:pt x="49429" y="7572"/>
                  </a:lnTo>
                  <a:lnTo>
                    <a:pt x="40225"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55" name="object 55">
              <a:extLst>
                <a:ext uri="{FF2B5EF4-FFF2-40B4-BE49-F238E27FC236}">
                  <a16:creationId xmlns:a16="http://schemas.microsoft.com/office/drawing/2014/main" id="{3B011BE6-94A3-9451-5BBB-875DC8296B7B}"/>
                </a:ext>
              </a:extLst>
            </p:cNvPr>
            <p:cNvSpPr/>
            <p:nvPr/>
          </p:nvSpPr>
          <p:spPr>
            <a:xfrm>
              <a:off x="1136904" y="1831848"/>
              <a:ext cx="84455" cy="0"/>
            </a:xfrm>
            <a:custGeom>
              <a:avLst/>
              <a:gdLst/>
              <a:ahLst/>
              <a:cxnLst/>
              <a:rect l="l" t="t" r="r" b="b"/>
              <a:pathLst>
                <a:path w="84455">
                  <a:moveTo>
                    <a:pt x="0" y="0"/>
                  </a:moveTo>
                  <a:lnTo>
                    <a:pt x="84137"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56" name="object 56">
              <a:extLst>
                <a:ext uri="{FF2B5EF4-FFF2-40B4-BE49-F238E27FC236}">
                  <a16:creationId xmlns:a16="http://schemas.microsoft.com/office/drawing/2014/main" id="{8E94B1B2-D750-7D8E-EECD-AFE1655715AE}"/>
                </a:ext>
              </a:extLst>
            </p:cNvPr>
            <p:cNvPicPr/>
            <p:nvPr/>
          </p:nvPicPr>
          <p:blipFill>
            <a:blip r:embed="rId12" cstate="print"/>
            <a:stretch>
              <a:fillRect/>
            </a:stretch>
          </p:blipFill>
          <p:spPr>
            <a:xfrm>
              <a:off x="1595310" y="1593199"/>
              <a:ext cx="113712" cy="105489"/>
            </a:xfrm>
            <a:prstGeom prst="rect">
              <a:avLst/>
            </a:prstGeom>
          </p:spPr>
        </p:pic>
        <p:pic>
          <p:nvPicPr>
            <p:cNvPr id="57" name="object 57">
              <a:extLst>
                <a:ext uri="{FF2B5EF4-FFF2-40B4-BE49-F238E27FC236}">
                  <a16:creationId xmlns:a16="http://schemas.microsoft.com/office/drawing/2014/main" id="{2CC2A75B-FD26-571F-8946-C044273B6095}"/>
                </a:ext>
              </a:extLst>
            </p:cNvPr>
            <p:cNvPicPr/>
            <p:nvPr/>
          </p:nvPicPr>
          <p:blipFill>
            <a:blip r:embed="rId13" cstate="print"/>
            <a:stretch>
              <a:fillRect/>
            </a:stretch>
          </p:blipFill>
          <p:spPr>
            <a:xfrm>
              <a:off x="1193760" y="1960943"/>
              <a:ext cx="111482" cy="104266"/>
            </a:xfrm>
            <a:prstGeom prst="rect">
              <a:avLst/>
            </a:prstGeom>
          </p:spPr>
        </p:pic>
        <p:pic>
          <p:nvPicPr>
            <p:cNvPr id="58" name="object 58">
              <a:extLst>
                <a:ext uri="{FF2B5EF4-FFF2-40B4-BE49-F238E27FC236}">
                  <a16:creationId xmlns:a16="http://schemas.microsoft.com/office/drawing/2014/main" id="{9974C690-494D-0FC7-5BD9-BCB70C55C9EC}"/>
                </a:ext>
              </a:extLst>
            </p:cNvPr>
            <p:cNvPicPr/>
            <p:nvPr/>
          </p:nvPicPr>
          <p:blipFill>
            <a:blip r:embed="rId14" cstate="print"/>
            <a:stretch>
              <a:fillRect/>
            </a:stretch>
          </p:blipFill>
          <p:spPr>
            <a:xfrm>
              <a:off x="1588579" y="1958022"/>
              <a:ext cx="107441" cy="108854"/>
            </a:xfrm>
            <a:prstGeom prst="rect">
              <a:avLst/>
            </a:prstGeom>
          </p:spPr>
        </p:pic>
        <p:pic>
          <p:nvPicPr>
            <p:cNvPr id="59" name="object 59">
              <a:extLst>
                <a:ext uri="{FF2B5EF4-FFF2-40B4-BE49-F238E27FC236}">
                  <a16:creationId xmlns:a16="http://schemas.microsoft.com/office/drawing/2014/main" id="{D2B81C5C-503F-C270-0151-87CFA5BD6E29}"/>
                </a:ext>
              </a:extLst>
            </p:cNvPr>
            <p:cNvPicPr/>
            <p:nvPr/>
          </p:nvPicPr>
          <p:blipFill>
            <a:blip r:embed="rId15" cstate="print"/>
            <a:stretch>
              <a:fillRect/>
            </a:stretch>
          </p:blipFill>
          <p:spPr>
            <a:xfrm>
              <a:off x="1196428" y="1581197"/>
              <a:ext cx="107416" cy="110505"/>
            </a:xfrm>
            <a:prstGeom prst="rect">
              <a:avLst/>
            </a:prstGeom>
          </p:spPr>
        </p:pic>
        <p:sp>
          <p:nvSpPr>
            <p:cNvPr id="60" name="object 60">
              <a:extLst>
                <a:ext uri="{FF2B5EF4-FFF2-40B4-BE49-F238E27FC236}">
                  <a16:creationId xmlns:a16="http://schemas.microsoft.com/office/drawing/2014/main" id="{09AA67AC-6DD5-4A19-3749-042AF835EF67}"/>
                </a:ext>
              </a:extLst>
            </p:cNvPr>
            <p:cNvSpPr/>
            <p:nvPr/>
          </p:nvSpPr>
          <p:spPr>
            <a:xfrm>
              <a:off x="1214627" y="1623059"/>
              <a:ext cx="478790" cy="411480"/>
            </a:xfrm>
            <a:custGeom>
              <a:avLst/>
              <a:gdLst/>
              <a:ahLst/>
              <a:cxnLst/>
              <a:rect l="l" t="t" r="r" b="b"/>
              <a:pathLst>
                <a:path w="478789" h="411480">
                  <a:moveTo>
                    <a:pt x="239268" y="0"/>
                  </a:moveTo>
                  <a:lnTo>
                    <a:pt x="191029" y="4178"/>
                  </a:lnTo>
                  <a:lnTo>
                    <a:pt x="146107" y="16162"/>
                  </a:lnTo>
                  <a:lnTo>
                    <a:pt x="105463" y="35127"/>
                  </a:lnTo>
                  <a:lnTo>
                    <a:pt x="70056" y="60245"/>
                  </a:lnTo>
                  <a:lnTo>
                    <a:pt x="40846" y="90692"/>
                  </a:lnTo>
                  <a:lnTo>
                    <a:pt x="18794" y="125640"/>
                  </a:lnTo>
                  <a:lnTo>
                    <a:pt x="4858" y="164265"/>
                  </a:lnTo>
                  <a:lnTo>
                    <a:pt x="0" y="205739"/>
                  </a:lnTo>
                  <a:lnTo>
                    <a:pt x="4858" y="247214"/>
                  </a:lnTo>
                  <a:lnTo>
                    <a:pt x="18794" y="285839"/>
                  </a:lnTo>
                  <a:lnTo>
                    <a:pt x="40846" y="320787"/>
                  </a:lnTo>
                  <a:lnTo>
                    <a:pt x="70056" y="351234"/>
                  </a:lnTo>
                  <a:lnTo>
                    <a:pt x="105463" y="376352"/>
                  </a:lnTo>
                  <a:lnTo>
                    <a:pt x="146107" y="395317"/>
                  </a:lnTo>
                  <a:lnTo>
                    <a:pt x="191029" y="407301"/>
                  </a:lnTo>
                  <a:lnTo>
                    <a:pt x="239268" y="411479"/>
                  </a:lnTo>
                  <a:lnTo>
                    <a:pt x="287506" y="407301"/>
                  </a:lnTo>
                  <a:lnTo>
                    <a:pt x="332428" y="395317"/>
                  </a:lnTo>
                  <a:lnTo>
                    <a:pt x="373072" y="376352"/>
                  </a:lnTo>
                  <a:lnTo>
                    <a:pt x="408479" y="351234"/>
                  </a:lnTo>
                  <a:lnTo>
                    <a:pt x="437689" y="320787"/>
                  </a:lnTo>
                  <a:lnTo>
                    <a:pt x="459741" y="285839"/>
                  </a:lnTo>
                  <a:lnTo>
                    <a:pt x="473677" y="247214"/>
                  </a:lnTo>
                  <a:lnTo>
                    <a:pt x="478535" y="205739"/>
                  </a:lnTo>
                  <a:lnTo>
                    <a:pt x="473677" y="164265"/>
                  </a:lnTo>
                  <a:lnTo>
                    <a:pt x="459741" y="125640"/>
                  </a:lnTo>
                  <a:lnTo>
                    <a:pt x="437689" y="90692"/>
                  </a:lnTo>
                  <a:lnTo>
                    <a:pt x="408479" y="60245"/>
                  </a:lnTo>
                  <a:lnTo>
                    <a:pt x="373072" y="35127"/>
                  </a:lnTo>
                  <a:lnTo>
                    <a:pt x="332428" y="16162"/>
                  </a:lnTo>
                  <a:lnTo>
                    <a:pt x="287506" y="4178"/>
                  </a:lnTo>
                  <a:lnTo>
                    <a:pt x="239268" y="0"/>
                  </a:lnTo>
                  <a:close/>
                </a:path>
              </a:pathLst>
            </a:custGeom>
            <a:solidFill>
              <a:srgbClr val="FFF7E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1" name="object 61">
              <a:extLst>
                <a:ext uri="{FF2B5EF4-FFF2-40B4-BE49-F238E27FC236}">
                  <a16:creationId xmlns:a16="http://schemas.microsoft.com/office/drawing/2014/main" id="{9BEDDB6C-9BB0-685F-4921-ABD745EE17C5}"/>
                </a:ext>
              </a:extLst>
            </p:cNvPr>
            <p:cNvSpPr/>
            <p:nvPr/>
          </p:nvSpPr>
          <p:spPr>
            <a:xfrm>
              <a:off x="1214627" y="1623059"/>
              <a:ext cx="478790" cy="411480"/>
            </a:xfrm>
            <a:custGeom>
              <a:avLst/>
              <a:gdLst/>
              <a:ahLst/>
              <a:cxnLst/>
              <a:rect l="l" t="t" r="r" b="b"/>
              <a:pathLst>
                <a:path w="478789" h="411480">
                  <a:moveTo>
                    <a:pt x="0" y="205739"/>
                  </a:moveTo>
                  <a:lnTo>
                    <a:pt x="4858" y="164265"/>
                  </a:lnTo>
                  <a:lnTo>
                    <a:pt x="18794" y="125640"/>
                  </a:lnTo>
                  <a:lnTo>
                    <a:pt x="40846" y="90692"/>
                  </a:lnTo>
                  <a:lnTo>
                    <a:pt x="70056" y="60245"/>
                  </a:lnTo>
                  <a:lnTo>
                    <a:pt x="105463" y="35127"/>
                  </a:lnTo>
                  <a:lnTo>
                    <a:pt x="146107" y="16162"/>
                  </a:lnTo>
                  <a:lnTo>
                    <a:pt x="191029" y="4178"/>
                  </a:lnTo>
                  <a:lnTo>
                    <a:pt x="239268" y="0"/>
                  </a:lnTo>
                  <a:lnTo>
                    <a:pt x="287506" y="4178"/>
                  </a:lnTo>
                  <a:lnTo>
                    <a:pt x="332428" y="16162"/>
                  </a:lnTo>
                  <a:lnTo>
                    <a:pt x="373072" y="35127"/>
                  </a:lnTo>
                  <a:lnTo>
                    <a:pt x="408479" y="60245"/>
                  </a:lnTo>
                  <a:lnTo>
                    <a:pt x="437689" y="90692"/>
                  </a:lnTo>
                  <a:lnTo>
                    <a:pt x="459741" y="125640"/>
                  </a:lnTo>
                  <a:lnTo>
                    <a:pt x="473677" y="164265"/>
                  </a:lnTo>
                  <a:lnTo>
                    <a:pt x="478535" y="205739"/>
                  </a:lnTo>
                  <a:lnTo>
                    <a:pt x="473677" y="247214"/>
                  </a:lnTo>
                  <a:lnTo>
                    <a:pt x="459741" y="285839"/>
                  </a:lnTo>
                  <a:lnTo>
                    <a:pt x="437689" y="320787"/>
                  </a:lnTo>
                  <a:lnTo>
                    <a:pt x="408479" y="351234"/>
                  </a:lnTo>
                  <a:lnTo>
                    <a:pt x="373072" y="376352"/>
                  </a:lnTo>
                  <a:lnTo>
                    <a:pt x="332428" y="395317"/>
                  </a:lnTo>
                  <a:lnTo>
                    <a:pt x="287506" y="407301"/>
                  </a:lnTo>
                  <a:lnTo>
                    <a:pt x="239268" y="411479"/>
                  </a:lnTo>
                  <a:lnTo>
                    <a:pt x="191029" y="407301"/>
                  </a:lnTo>
                  <a:lnTo>
                    <a:pt x="146107" y="395317"/>
                  </a:lnTo>
                  <a:lnTo>
                    <a:pt x="105463" y="376352"/>
                  </a:lnTo>
                  <a:lnTo>
                    <a:pt x="70056" y="351234"/>
                  </a:lnTo>
                  <a:lnTo>
                    <a:pt x="40846" y="320787"/>
                  </a:lnTo>
                  <a:lnTo>
                    <a:pt x="18794" y="285839"/>
                  </a:lnTo>
                  <a:lnTo>
                    <a:pt x="4858" y="247214"/>
                  </a:lnTo>
                  <a:lnTo>
                    <a:pt x="0" y="205739"/>
                  </a:lnTo>
                  <a:close/>
                </a:path>
              </a:pathLst>
            </a:custGeom>
            <a:ln w="57150">
              <a:solidFill>
                <a:srgbClr val="FFD66C"/>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2" name="object 62">
              <a:extLst>
                <a:ext uri="{FF2B5EF4-FFF2-40B4-BE49-F238E27FC236}">
                  <a16:creationId xmlns:a16="http://schemas.microsoft.com/office/drawing/2014/main" id="{C63E7FB9-826E-5F83-196A-B211E9A5CE7D}"/>
                </a:ext>
              </a:extLst>
            </p:cNvPr>
            <p:cNvSpPr/>
            <p:nvPr/>
          </p:nvSpPr>
          <p:spPr>
            <a:xfrm>
              <a:off x="1185837" y="1606549"/>
              <a:ext cx="521334" cy="440055"/>
            </a:xfrm>
            <a:custGeom>
              <a:avLst/>
              <a:gdLst/>
              <a:ahLst/>
              <a:cxnLst/>
              <a:rect l="l" t="t" r="r" b="b"/>
              <a:pathLst>
                <a:path w="521335" h="440055">
                  <a:moveTo>
                    <a:pt x="42913" y="300482"/>
                  </a:moveTo>
                  <a:lnTo>
                    <a:pt x="40208" y="298551"/>
                  </a:lnTo>
                  <a:lnTo>
                    <a:pt x="34798" y="298221"/>
                  </a:lnTo>
                  <a:lnTo>
                    <a:pt x="27419" y="299440"/>
                  </a:lnTo>
                  <a:lnTo>
                    <a:pt x="0" y="317119"/>
                  </a:lnTo>
                  <a:lnTo>
                    <a:pt x="2692" y="319062"/>
                  </a:lnTo>
                  <a:lnTo>
                    <a:pt x="8115" y="319392"/>
                  </a:lnTo>
                  <a:lnTo>
                    <a:pt x="15481" y="318173"/>
                  </a:lnTo>
                  <a:lnTo>
                    <a:pt x="42913" y="300482"/>
                  </a:lnTo>
                  <a:close/>
                </a:path>
                <a:path w="521335" h="440055">
                  <a:moveTo>
                    <a:pt x="45834" y="128016"/>
                  </a:moveTo>
                  <a:lnTo>
                    <a:pt x="11811" y="107556"/>
                  </a:lnTo>
                  <a:lnTo>
                    <a:pt x="6286" y="107962"/>
                  </a:lnTo>
                  <a:lnTo>
                    <a:pt x="3429" y="110109"/>
                  </a:lnTo>
                  <a:lnTo>
                    <a:pt x="3886" y="113677"/>
                  </a:lnTo>
                  <a:lnTo>
                    <a:pt x="37439" y="130581"/>
                  </a:lnTo>
                  <a:lnTo>
                    <a:pt x="42964" y="130175"/>
                  </a:lnTo>
                  <a:lnTo>
                    <a:pt x="45834" y="128016"/>
                  </a:lnTo>
                  <a:close/>
                </a:path>
                <a:path w="521335" h="440055">
                  <a:moveTo>
                    <a:pt x="174713" y="397637"/>
                  </a:moveTo>
                  <a:lnTo>
                    <a:pt x="166839" y="393827"/>
                  </a:lnTo>
                  <a:lnTo>
                    <a:pt x="159727" y="400177"/>
                  </a:lnTo>
                  <a:lnTo>
                    <a:pt x="149948" y="419862"/>
                  </a:lnTo>
                  <a:lnTo>
                    <a:pt x="149186" y="429387"/>
                  </a:lnTo>
                  <a:lnTo>
                    <a:pt x="153123" y="431292"/>
                  </a:lnTo>
                  <a:lnTo>
                    <a:pt x="157060" y="433324"/>
                  </a:lnTo>
                  <a:lnTo>
                    <a:pt x="164172" y="426847"/>
                  </a:lnTo>
                  <a:lnTo>
                    <a:pt x="169125" y="417068"/>
                  </a:lnTo>
                  <a:lnTo>
                    <a:pt x="173951" y="407289"/>
                  </a:lnTo>
                  <a:lnTo>
                    <a:pt x="174713" y="397637"/>
                  </a:lnTo>
                  <a:close/>
                </a:path>
                <a:path w="521335" h="440055">
                  <a:moveTo>
                    <a:pt x="180555" y="36068"/>
                  </a:moveTo>
                  <a:lnTo>
                    <a:pt x="180047" y="26543"/>
                  </a:lnTo>
                  <a:lnTo>
                    <a:pt x="170903" y="6604"/>
                  </a:lnTo>
                  <a:lnTo>
                    <a:pt x="164045" y="0"/>
                  </a:lnTo>
                  <a:lnTo>
                    <a:pt x="159981" y="1778"/>
                  </a:lnTo>
                  <a:lnTo>
                    <a:pt x="156044" y="3683"/>
                  </a:lnTo>
                  <a:lnTo>
                    <a:pt x="156552" y="13208"/>
                  </a:lnTo>
                  <a:lnTo>
                    <a:pt x="165696" y="33147"/>
                  </a:lnTo>
                  <a:lnTo>
                    <a:pt x="172554" y="39751"/>
                  </a:lnTo>
                  <a:lnTo>
                    <a:pt x="176618" y="37846"/>
                  </a:lnTo>
                  <a:lnTo>
                    <a:pt x="180555" y="36068"/>
                  </a:lnTo>
                  <a:close/>
                </a:path>
                <a:path w="521335" h="440055">
                  <a:moveTo>
                    <a:pt x="361530" y="436118"/>
                  </a:moveTo>
                  <a:lnTo>
                    <a:pt x="361022" y="426593"/>
                  </a:lnTo>
                  <a:lnTo>
                    <a:pt x="351878" y="406654"/>
                  </a:lnTo>
                  <a:lnTo>
                    <a:pt x="345020" y="400050"/>
                  </a:lnTo>
                  <a:lnTo>
                    <a:pt x="340956" y="401828"/>
                  </a:lnTo>
                  <a:lnTo>
                    <a:pt x="337019" y="403733"/>
                  </a:lnTo>
                  <a:lnTo>
                    <a:pt x="337527" y="413258"/>
                  </a:lnTo>
                  <a:lnTo>
                    <a:pt x="346671" y="433197"/>
                  </a:lnTo>
                  <a:lnTo>
                    <a:pt x="353529" y="439801"/>
                  </a:lnTo>
                  <a:lnTo>
                    <a:pt x="357593" y="437896"/>
                  </a:lnTo>
                  <a:lnTo>
                    <a:pt x="361530" y="436118"/>
                  </a:lnTo>
                  <a:close/>
                </a:path>
                <a:path w="521335" h="440055">
                  <a:moveTo>
                    <a:pt x="373087" y="5588"/>
                  </a:moveTo>
                  <a:lnTo>
                    <a:pt x="369150" y="3683"/>
                  </a:lnTo>
                  <a:lnTo>
                    <a:pt x="365213" y="1651"/>
                  </a:lnTo>
                  <a:lnTo>
                    <a:pt x="358101" y="8128"/>
                  </a:lnTo>
                  <a:lnTo>
                    <a:pt x="348449" y="27686"/>
                  </a:lnTo>
                  <a:lnTo>
                    <a:pt x="347687" y="37338"/>
                  </a:lnTo>
                  <a:lnTo>
                    <a:pt x="351624" y="39243"/>
                  </a:lnTo>
                  <a:lnTo>
                    <a:pt x="355561" y="41148"/>
                  </a:lnTo>
                  <a:lnTo>
                    <a:pt x="362673" y="34798"/>
                  </a:lnTo>
                  <a:lnTo>
                    <a:pt x="372325" y="15113"/>
                  </a:lnTo>
                  <a:lnTo>
                    <a:pt x="373087" y="5588"/>
                  </a:lnTo>
                  <a:close/>
                </a:path>
                <a:path w="521335" h="440055">
                  <a:moveTo>
                    <a:pt x="514184" y="328041"/>
                  </a:moveTo>
                  <a:lnTo>
                    <a:pt x="480123" y="307581"/>
                  </a:lnTo>
                  <a:lnTo>
                    <a:pt x="474599" y="307987"/>
                  </a:lnTo>
                  <a:lnTo>
                    <a:pt x="471766" y="310134"/>
                  </a:lnTo>
                  <a:lnTo>
                    <a:pt x="472186" y="313702"/>
                  </a:lnTo>
                  <a:lnTo>
                    <a:pt x="505752" y="330606"/>
                  </a:lnTo>
                  <a:lnTo>
                    <a:pt x="511276" y="330200"/>
                  </a:lnTo>
                  <a:lnTo>
                    <a:pt x="514184" y="328041"/>
                  </a:lnTo>
                  <a:close/>
                </a:path>
                <a:path w="521335" h="440055">
                  <a:moveTo>
                    <a:pt x="520788" y="114681"/>
                  </a:moveTo>
                  <a:lnTo>
                    <a:pt x="518045" y="112750"/>
                  </a:lnTo>
                  <a:lnTo>
                    <a:pt x="512622" y="112420"/>
                  </a:lnTo>
                  <a:lnTo>
                    <a:pt x="505244" y="113639"/>
                  </a:lnTo>
                  <a:lnTo>
                    <a:pt x="477862" y="131318"/>
                  </a:lnTo>
                  <a:lnTo>
                    <a:pt x="480529" y="133261"/>
                  </a:lnTo>
                  <a:lnTo>
                    <a:pt x="485952" y="133591"/>
                  </a:lnTo>
                  <a:lnTo>
                    <a:pt x="493318" y="132372"/>
                  </a:lnTo>
                  <a:lnTo>
                    <a:pt x="520788" y="114681"/>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3" name="object 63">
              <a:extLst>
                <a:ext uri="{FF2B5EF4-FFF2-40B4-BE49-F238E27FC236}">
                  <a16:creationId xmlns:a16="http://schemas.microsoft.com/office/drawing/2014/main" id="{78929D31-E676-7BA0-1039-3DC970534E45}"/>
                </a:ext>
              </a:extLst>
            </p:cNvPr>
            <p:cNvSpPr/>
            <p:nvPr/>
          </p:nvSpPr>
          <p:spPr>
            <a:xfrm>
              <a:off x="1243583" y="1743455"/>
              <a:ext cx="79375" cy="121920"/>
            </a:xfrm>
            <a:custGeom>
              <a:avLst/>
              <a:gdLst/>
              <a:ahLst/>
              <a:cxnLst/>
              <a:rect l="l" t="t" r="r" b="b"/>
              <a:pathLst>
                <a:path w="79375" h="121919">
                  <a:moveTo>
                    <a:pt x="0" y="101854"/>
                  </a:moveTo>
                  <a:lnTo>
                    <a:pt x="9986" y="109930"/>
                  </a:lnTo>
                  <a:lnTo>
                    <a:pt x="19234" y="116744"/>
                  </a:lnTo>
                  <a:lnTo>
                    <a:pt x="27024" y="121034"/>
                  </a:lnTo>
                  <a:lnTo>
                    <a:pt x="32638" y="121539"/>
                  </a:lnTo>
                  <a:lnTo>
                    <a:pt x="34498" y="115877"/>
                  </a:lnTo>
                  <a:lnTo>
                    <a:pt x="33416" y="105394"/>
                  </a:lnTo>
                  <a:lnTo>
                    <a:pt x="32263" y="94410"/>
                  </a:lnTo>
                  <a:lnTo>
                    <a:pt x="33909" y="87249"/>
                  </a:lnTo>
                  <a:lnTo>
                    <a:pt x="40864" y="86205"/>
                  </a:lnTo>
                  <a:lnTo>
                    <a:pt x="50974" y="88614"/>
                  </a:lnTo>
                  <a:lnTo>
                    <a:pt x="60394" y="91356"/>
                  </a:lnTo>
                  <a:lnTo>
                    <a:pt x="65278" y="91313"/>
                  </a:lnTo>
                  <a:lnTo>
                    <a:pt x="62525" y="87332"/>
                  </a:lnTo>
                  <a:lnTo>
                    <a:pt x="54879" y="81184"/>
                  </a:lnTo>
                  <a:lnTo>
                    <a:pt x="47257" y="74132"/>
                  </a:lnTo>
                  <a:lnTo>
                    <a:pt x="44577" y="67437"/>
                  </a:lnTo>
                  <a:lnTo>
                    <a:pt x="50587" y="61323"/>
                  </a:lnTo>
                  <a:lnTo>
                    <a:pt x="61801" y="55102"/>
                  </a:lnTo>
                  <a:lnTo>
                    <a:pt x="72562" y="48952"/>
                  </a:lnTo>
                  <a:lnTo>
                    <a:pt x="77215" y="43053"/>
                  </a:lnTo>
                  <a:lnTo>
                    <a:pt x="71657" y="37582"/>
                  </a:lnTo>
                  <a:lnTo>
                    <a:pt x="59705" y="32432"/>
                  </a:lnTo>
                  <a:lnTo>
                    <a:pt x="47873" y="27354"/>
                  </a:lnTo>
                  <a:lnTo>
                    <a:pt x="42671" y="22098"/>
                  </a:lnTo>
                  <a:lnTo>
                    <a:pt x="45940" y="16698"/>
                  </a:lnTo>
                  <a:lnTo>
                    <a:pt x="54244" y="11191"/>
                  </a:lnTo>
                  <a:lnTo>
                    <a:pt x="65907" y="5613"/>
                  </a:lnTo>
                  <a:lnTo>
                    <a:pt x="79247" y="0"/>
                  </a:lnTo>
                </a:path>
              </a:pathLst>
            </a:custGeom>
            <a:ln w="25400">
              <a:solidFill>
                <a:srgbClr val="88131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4" name="object 64">
              <a:extLst>
                <a:ext uri="{FF2B5EF4-FFF2-40B4-BE49-F238E27FC236}">
                  <a16:creationId xmlns:a16="http://schemas.microsoft.com/office/drawing/2014/main" id="{48F36120-445E-AC2D-3FB3-D15B58CFA2F5}"/>
                </a:ext>
              </a:extLst>
            </p:cNvPr>
            <p:cNvSpPr/>
            <p:nvPr/>
          </p:nvSpPr>
          <p:spPr>
            <a:xfrm>
              <a:off x="1302095" y="1673352"/>
              <a:ext cx="158115" cy="67310"/>
            </a:xfrm>
            <a:custGeom>
              <a:avLst/>
              <a:gdLst/>
              <a:ahLst/>
              <a:cxnLst/>
              <a:rect l="l" t="t" r="r" b="b"/>
              <a:pathLst>
                <a:path w="158115" h="67310">
                  <a:moveTo>
                    <a:pt x="21752" y="67056"/>
                  </a:moveTo>
                  <a:lnTo>
                    <a:pt x="12326" y="58293"/>
                  </a:lnTo>
                  <a:lnTo>
                    <a:pt x="4544" y="50196"/>
                  </a:lnTo>
                  <a:lnTo>
                    <a:pt x="0" y="43481"/>
                  </a:lnTo>
                  <a:lnTo>
                    <a:pt x="289" y="38862"/>
                  </a:lnTo>
                  <a:lnTo>
                    <a:pt x="8084" y="37903"/>
                  </a:lnTo>
                  <a:lnTo>
                    <a:pt x="21784" y="39766"/>
                  </a:lnTo>
                  <a:lnTo>
                    <a:pt x="36579" y="41558"/>
                  </a:lnTo>
                  <a:lnTo>
                    <a:pt x="47660" y="40386"/>
                  </a:lnTo>
                  <a:lnTo>
                    <a:pt x="53312" y="33452"/>
                  </a:lnTo>
                  <a:lnTo>
                    <a:pt x="56201" y="23018"/>
                  </a:lnTo>
                  <a:lnTo>
                    <a:pt x="58376" y="13489"/>
                  </a:lnTo>
                  <a:lnTo>
                    <a:pt x="61884" y="9271"/>
                  </a:lnTo>
                  <a:lnTo>
                    <a:pt x="67361" y="13759"/>
                  </a:lnTo>
                  <a:lnTo>
                    <a:pt x="73695" y="23939"/>
                  </a:lnTo>
                  <a:lnTo>
                    <a:pt x="80315" y="34309"/>
                  </a:lnTo>
                  <a:lnTo>
                    <a:pt x="86649" y="39370"/>
                  </a:lnTo>
                  <a:lnTo>
                    <a:pt x="92414" y="35760"/>
                  </a:lnTo>
                  <a:lnTo>
                    <a:pt x="97905" y="27066"/>
                  </a:lnTo>
                  <a:lnTo>
                    <a:pt x="103705" y="18206"/>
                  </a:lnTo>
                  <a:lnTo>
                    <a:pt x="110398" y="14097"/>
                  </a:lnTo>
                  <a:lnTo>
                    <a:pt x="118893" y="18252"/>
                  </a:lnTo>
                  <a:lnTo>
                    <a:pt x="128639" y="27336"/>
                  </a:lnTo>
                  <a:lnTo>
                    <a:pt x="138027" y="35992"/>
                  </a:lnTo>
                  <a:lnTo>
                    <a:pt x="145450" y="38862"/>
                  </a:lnTo>
                  <a:lnTo>
                    <a:pt x="150395" y="34397"/>
                  </a:lnTo>
                  <a:lnTo>
                    <a:pt x="153769" y="25431"/>
                  </a:lnTo>
                  <a:lnTo>
                    <a:pt x="156094" y="13465"/>
                  </a:lnTo>
                  <a:lnTo>
                    <a:pt x="157896" y="0"/>
                  </a:lnTo>
                </a:path>
              </a:pathLst>
            </a:custGeom>
            <a:ln w="25400">
              <a:solidFill>
                <a:srgbClr val="F5AC5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5" name="object 65">
              <a:extLst>
                <a:ext uri="{FF2B5EF4-FFF2-40B4-BE49-F238E27FC236}">
                  <a16:creationId xmlns:a16="http://schemas.microsoft.com/office/drawing/2014/main" id="{351A3441-B6D0-DE71-ACC4-74933EA1D826}"/>
                </a:ext>
              </a:extLst>
            </p:cNvPr>
            <p:cNvSpPr/>
            <p:nvPr/>
          </p:nvSpPr>
          <p:spPr>
            <a:xfrm>
              <a:off x="1459991" y="1658238"/>
              <a:ext cx="131445" cy="118745"/>
            </a:xfrm>
            <a:custGeom>
              <a:avLst/>
              <a:gdLst/>
              <a:ahLst/>
              <a:cxnLst/>
              <a:rect l="l" t="t" r="r" b="b"/>
              <a:pathLst>
                <a:path w="131444" h="118744">
                  <a:moveTo>
                    <a:pt x="0" y="17272"/>
                  </a:moveTo>
                  <a:lnTo>
                    <a:pt x="10884" y="24481"/>
                  </a:lnTo>
                  <a:lnTo>
                    <a:pt x="21256" y="30464"/>
                  </a:lnTo>
                  <a:lnTo>
                    <a:pt x="30557" y="34041"/>
                  </a:lnTo>
                  <a:lnTo>
                    <a:pt x="38227" y="34036"/>
                  </a:lnTo>
                  <a:lnTo>
                    <a:pt x="43501" y="27753"/>
                  </a:lnTo>
                  <a:lnTo>
                    <a:pt x="46894" y="16541"/>
                  </a:lnTo>
                  <a:lnTo>
                    <a:pt x="49764" y="5568"/>
                  </a:lnTo>
                  <a:lnTo>
                    <a:pt x="53467" y="0"/>
                  </a:lnTo>
                  <a:lnTo>
                    <a:pt x="58247" y="3014"/>
                  </a:lnTo>
                  <a:lnTo>
                    <a:pt x="63420" y="11255"/>
                  </a:lnTo>
                  <a:lnTo>
                    <a:pt x="68951" y="20091"/>
                  </a:lnTo>
                  <a:lnTo>
                    <a:pt x="74803" y="24891"/>
                  </a:lnTo>
                  <a:lnTo>
                    <a:pt x="81805" y="22945"/>
                  </a:lnTo>
                  <a:lnTo>
                    <a:pt x="89677" y="17129"/>
                  </a:lnTo>
                  <a:lnTo>
                    <a:pt x="96716" y="11479"/>
                  </a:lnTo>
                  <a:lnTo>
                    <a:pt x="101219" y="10033"/>
                  </a:lnTo>
                  <a:lnTo>
                    <a:pt x="101228" y="15228"/>
                  </a:lnTo>
                  <a:lnTo>
                    <a:pt x="98155" y="24447"/>
                  </a:lnTo>
                  <a:lnTo>
                    <a:pt x="95343" y="34143"/>
                  </a:lnTo>
                  <a:lnTo>
                    <a:pt x="96139" y="40766"/>
                  </a:lnTo>
                  <a:lnTo>
                    <a:pt x="103489" y="42568"/>
                  </a:lnTo>
                  <a:lnTo>
                    <a:pt x="114935" y="41656"/>
                  </a:lnTo>
                  <a:lnTo>
                    <a:pt x="125714" y="40552"/>
                  </a:lnTo>
                  <a:lnTo>
                    <a:pt x="131064" y="41783"/>
                  </a:lnTo>
                  <a:lnTo>
                    <a:pt x="127498" y="46460"/>
                  </a:lnTo>
                  <a:lnTo>
                    <a:pt x="118348" y="53101"/>
                  </a:lnTo>
                  <a:lnTo>
                    <a:pt x="108793" y="60338"/>
                  </a:lnTo>
                  <a:lnTo>
                    <a:pt x="104013" y="66801"/>
                  </a:lnTo>
                  <a:lnTo>
                    <a:pt x="107249" y="72314"/>
                  </a:lnTo>
                  <a:lnTo>
                    <a:pt x="115141" y="77565"/>
                  </a:lnTo>
                  <a:lnTo>
                    <a:pt x="122961" y="82482"/>
                  </a:lnTo>
                  <a:lnTo>
                    <a:pt x="125984" y="86995"/>
                  </a:lnTo>
                  <a:lnTo>
                    <a:pt x="120802" y="90989"/>
                  </a:lnTo>
                  <a:lnTo>
                    <a:pt x="110728" y="94567"/>
                  </a:lnTo>
                  <a:lnTo>
                    <a:pt x="100820" y="97978"/>
                  </a:lnTo>
                  <a:lnTo>
                    <a:pt x="96139" y="101473"/>
                  </a:lnTo>
                  <a:lnTo>
                    <a:pt x="99490" y="105358"/>
                  </a:lnTo>
                  <a:lnTo>
                    <a:pt x="107711" y="109410"/>
                  </a:lnTo>
                  <a:lnTo>
                    <a:pt x="116909" y="113081"/>
                  </a:lnTo>
                  <a:lnTo>
                    <a:pt x="123190" y="115824"/>
                  </a:lnTo>
                  <a:lnTo>
                    <a:pt x="127762" y="118745"/>
                  </a:lnTo>
                  <a:lnTo>
                    <a:pt x="125730" y="118745"/>
                  </a:lnTo>
                  <a:lnTo>
                    <a:pt x="123698" y="118745"/>
                  </a:lnTo>
                </a:path>
              </a:pathLst>
            </a:custGeom>
            <a:ln w="25400">
              <a:solidFill>
                <a:srgbClr val="88131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6" name="object 66">
              <a:extLst>
                <a:ext uri="{FF2B5EF4-FFF2-40B4-BE49-F238E27FC236}">
                  <a16:creationId xmlns:a16="http://schemas.microsoft.com/office/drawing/2014/main" id="{2EFCABB5-E9D6-5A94-6FD9-3FC07A8E893B}"/>
                </a:ext>
              </a:extLst>
            </p:cNvPr>
            <p:cNvSpPr/>
            <p:nvPr/>
          </p:nvSpPr>
          <p:spPr>
            <a:xfrm>
              <a:off x="1548256" y="1776984"/>
              <a:ext cx="119380" cy="167640"/>
            </a:xfrm>
            <a:custGeom>
              <a:avLst/>
              <a:gdLst/>
              <a:ahLst/>
              <a:cxnLst/>
              <a:rect l="l" t="t" r="r" b="b"/>
              <a:pathLst>
                <a:path w="119380" h="167639">
                  <a:moveTo>
                    <a:pt x="36576" y="0"/>
                  </a:moveTo>
                  <a:lnTo>
                    <a:pt x="31710" y="9804"/>
                  </a:lnTo>
                  <a:lnTo>
                    <a:pt x="27940" y="18526"/>
                  </a:lnTo>
                  <a:lnTo>
                    <a:pt x="26360" y="25128"/>
                  </a:lnTo>
                  <a:lnTo>
                    <a:pt x="28067" y="28575"/>
                  </a:lnTo>
                  <a:lnTo>
                    <a:pt x="35242" y="26330"/>
                  </a:lnTo>
                  <a:lnTo>
                    <a:pt x="46609" y="19764"/>
                  </a:lnTo>
                  <a:lnTo>
                    <a:pt x="58356" y="13412"/>
                  </a:lnTo>
                  <a:lnTo>
                    <a:pt x="66675" y="11811"/>
                  </a:lnTo>
                  <a:lnTo>
                    <a:pt x="69078" y="17553"/>
                  </a:lnTo>
                  <a:lnTo>
                    <a:pt x="68087" y="27749"/>
                  </a:lnTo>
                  <a:lnTo>
                    <a:pt x="67407" y="38707"/>
                  </a:lnTo>
                  <a:lnTo>
                    <a:pt x="70739" y="46736"/>
                  </a:lnTo>
                  <a:lnTo>
                    <a:pt x="81726" y="50466"/>
                  </a:lnTo>
                  <a:lnTo>
                    <a:pt x="97583" y="52006"/>
                  </a:lnTo>
                  <a:lnTo>
                    <a:pt x="112083" y="52879"/>
                  </a:lnTo>
                  <a:lnTo>
                    <a:pt x="118999" y="54610"/>
                  </a:lnTo>
                  <a:lnTo>
                    <a:pt x="113849" y="57245"/>
                  </a:lnTo>
                  <a:lnTo>
                    <a:pt x="100949" y="60166"/>
                  </a:lnTo>
                  <a:lnTo>
                    <a:pt x="86977" y="63611"/>
                  </a:lnTo>
                  <a:lnTo>
                    <a:pt x="78612" y="67817"/>
                  </a:lnTo>
                  <a:lnTo>
                    <a:pt x="79238" y="73999"/>
                  </a:lnTo>
                  <a:lnTo>
                    <a:pt x="84756" y="81645"/>
                  </a:lnTo>
                  <a:lnTo>
                    <a:pt x="90632" y="88409"/>
                  </a:lnTo>
                  <a:lnTo>
                    <a:pt x="92329" y="91948"/>
                  </a:lnTo>
                  <a:lnTo>
                    <a:pt x="87445" y="89878"/>
                  </a:lnTo>
                  <a:lnTo>
                    <a:pt x="78882" y="84058"/>
                  </a:lnTo>
                  <a:lnTo>
                    <a:pt x="69772" y="78499"/>
                  </a:lnTo>
                  <a:lnTo>
                    <a:pt x="63246" y="77215"/>
                  </a:lnTo>
                  <a:lnTo>
                    <a:pt x="61202" y="82686"/>
                  </a:lnTo>
                  <a:lnTo>
                    <a:pt x="61563" y="92313"/>
                  </a:lnTo>
                  <a:lnTo>
                    <a:pt x="61781" y="102487"/>
                  </a:lnTo>
                  <a:lnTo>
                    <a:pt x="59309" y="109600"/>
                  </a:lnTo>
                  <a:lnTo>
                    <a:pt x="51802" y="111587"/>
                  </a:lnTo>
                  <a:lnTo>
                    <a:pt x="41163" y="110728"/>
                  </a:lnTo>
                  <a:lnTo>
                    <a:pt x="31216" y="109940"/>
                  </a:lnTo>
                  <a:lnTo>
                    <a:pt x="25781" y="112140"/>
                  </a:lnTo>
                  <a:lnTo>
                    <a:pt x="28164" y="118911"/>
                  </a:lnTo>
                  <a:lnTo>
                    <a:pt x="35512" y="128492"/>
                  </a:lnTo>
                  <a:lnTo>
                    <a:pt x="42693" y="138501"/>
                  </a:lnTo>
                  <a:lnTo>
                    <a:pt x="44577" y="146557"/>
                  </a:lnTo>
                  <a:lnTo>
                    <a:pt x="37973" y="151921"/>
                  </a:lnTo>
                  <a:lnTo>
                    <a:pt x="26225" y="155940"/>
                  </a:lnTo>
                  <a:lnTo>
                    <a:pt x="14001" y="159077"/>
                  </a:lnTo>
                  <a:lnTo>
                    <a:pt x="5968" y="161798"/>
                  </a:lnTo>
                  <a:lnTo>
                    <a:pt x="0" y="165226"/>
                  </a:lnTo>
                  <a:lnTo>
                    <a:pt x="4699" y="166496"/>
                  </a:lnTo>
                  <a:lnTo>
                    <a:pt x="9398" y="167639"/>
                  </a:lnTo>
                </a:path>
              </a:pathLst>
            </a:custGeom>
            <a:ln w="25400">
              <a:solidFill>
                <a:srgbClr val="F5AC5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7" name="object 67">
              <a:extLst>
                <a:ext uri="{FF2B5EF4-FFF2-40B4-BE49-F238E27FC236}">
                  <a16:creationId xmlns:a16="http://schemas.microsoft.com/office/drawing/2014/main" id="{25351EFD-D18E-6A1E-9C0E-77515F2EEAA6}"/>
                </a:ext>
              </a:extLst>
            </p:cNvPr>
            <p:cNvSpPr/>
            <p:nvPr/>
          </p:nvSpPr>
          <p:spPr>
            <a:xfrm>
              <a:off x="1499616" y="1944623"/>
              <a:ext cx="73660" cy="40005"/>
            </a:xfrm>
            <a:custGeom>
              <a:avLst/>
              <a:gdLst/>
              <a:ahLst/>
              <a:cxnLst/>
              <a:rect l="l" t="t" r="r" b="b"/>
              <a:pathLst>
                <a:path w="73659" h="40005">
                  <a:moveTo>
                    <a:pt x="58165" y="0"/>
                  </a:moveTo>
                  <a:lnTo>
                    <a:pt x="65053" y="8745"/>
                  </a:lnTo>
                  <a:lnTo>
                    <a:pt x="70500" y="16716"/>
                  </a:lnTo>
                  <a:lnTo>
                    <a:pt x="73114" y="23092"/>
                  </a:lnTo>
                  <a:lnTo>
                    <a:pt x="71500" y="27050"/>
                  </a:lnTo>
                  <a:lnTo>
                    <a:pt x="63519" y="27049"/>
                  </a:lnTo>
                  <a:lnTo>
                    <a:pt x="50514" y="23987"/>
                  </a:lnTo>
                  <a:lnTo>
                    <a:pt x="36318" y="20710"/>
                  </a:lnTo>
                  <a:lnTo>
                    <a:pt x="24765" y="20065"/>
                  </a:lnTo>
                  <a:lnTo>
                    <a:pt x="16769" y="22746"/>
                  </a:lnTo>
                  <a:lnTo>
                    <a:pt x="10334" y="27320"/>
                  </a:lnTo>
                  <a:lnTo>
                    <a:pt x="4923" y="33156"/>
                  </a:lnTo>
                  <a:lnTo>
                    <a:pt x="0" y="39624"/>
                  </a:lnTo>
                </a:path>
              </a:pathLst>
            </a:custGeom>
            <a:ln w="25400">
              <a:solidFill>
                <a:srgbClr val="88131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68" name="object 68">
              <a:extLst>
                <a:ext uri="{FF2B5EF4-FFF2-40B4-BE49-F238E27FC236}">
                  <a16:creationId xmlns:a16="http://schemas.microsoft.com/office/drawing/2014/main" id="{1FED7BFD-CBD4-3442-1761-2EE4B8B8E209}"/>
                </a:ext>
              </a:extLst>
            </p:cNvPr>
            <p:cNvSpPr/>
            <p:nvPr/>
          </p:nvSpPr>
          <p:spPr>
            <a:xfrm>
              <a:off x="1353546" y="1941702"/>
              <a:ext cx="146685" cy="45720"/>
            </a:xfrm>
            <a:custGeom>
              <a:avLst/>
              <a:gdLst/>
              <a:ahLst/>
              <a:cxnLst/>
              <a:rect l="l" t="t" r="r" b="b"/>
              <a:pathLst>
                <a:path w="146684" h="45719">
                  <a:moveTo>
                    <a:pt x="146069" y="45593"/>
                  </a:moveTo>
                  <a:lnTo>
                    <a:pt x="140414" y="36633"/>
                  </a:lnTo>
                  <a:lnTo>
                    <a:pt x="134544" y="28686"/>
                  </a:lnTo>
                  <a:lnTo>
                    <a:pt x="128246" y="22715"/>
                  </a:lnTo>
                  <a:lnTo>
                    <a:pt x="121304" y="19685"/>
                  </a:lnTo>
                  <a:lnTo>
                    <a:pt x="113238" y="22046"/>
                  </a:lnTo>
                  <a:lnTo>
                    <a:pt x="104302" y="28479"/>
                  </a:lnTo>
                  <a:lnTo>
                    <a:pt x="95390" y="34579"/>
                  </a:lnTo>
                  <a:lnTo>
                    <a:pt x="87395" y="35941"/>
                  </a:lnTo>
                  <a:lnTo>
                    <a:pt x="80865" y="29128"/>
                  </a:lnTo>
                  <a:lnTo>
                    <a:pt x="75156" y="17256"/>
                  </a:lnTo>
                  <a:lnTo>
                    <a:pt x="69661" y="5740"/>
                  </a:lnTo>
                  <a:lnTo>
                    <a:pt x="63773" y="0"/>
                  </a:lnTo>
                  <a:lnTo>
                    <a:pt x="57572" y="3222"/>
                  </a:lnTo>
                  <a:lnTo>
                    <a:pt x="51311" y="11969"/>
                  </a:lnTo>
                  <a:lnTo>
                    <a:pt x="44646" y="21431"/>
                  </a:lnTo>
                  <a:lnTo>
                    <a:pt x="37230" y="26797"/>
                  </a:lnTo>
                  <a:lnTo>
                    <a:pt x="27658" y="25340"/>
                  </a:lnTo>
                  <a:lnTo>
                    <a:pt x="16466" y="20097"/>
                  </a:lnTo>
                  <a:lnTo>
                    <a:pt x="6512" y="14902"/>
                  </a:lnTo>
                  <a:lnTo>
                    <a:pt x="654" y="13588"/>
                  </a:lnTo>
                  <a:lnTo>
                    <a:pt x="0" y="17399"/>
                  </a:lnTo>
                  <a:lnTo>
                    <a:pt x="2940" y="24161"/>
                  </a:lnTo>
                  <a:lnTo>
                    <a:pt x="8262" y="32877"/>
                  </a:lnTo>
                  <a:lnTo>
                    <a:pt x="14751" y="42545"/>
                  </a:lnTo>
                </a:path>
              </a:pathLst>
            </a:custGeom>
            <a:ln w="25399">
              <a:solidFill>
                <a:srgbClr val="F5AC5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grpSp>
      <p:sp>
        <p:nvSpPr>
          <p:cNvPr id="69" name="object 69">
            <a:extLst>
              <a:ext uri="{FF2B5EF4-FFF2-40B4-BE49-F238E27FC236}">
                <a16:creationId xmlns:a16="http://schemas.microsoft.com/office/drawing/2014/main" id="{DA5230A6-A0DB-B3BB-26AB-84BCCE87ED4A}"/>
              </a:ext>
            </a:extLst>
          </p:cNvPr>
          <p:cNvSpPr txBox="1"/>
          <p:nvPr/>
        </p:nvSpPr>
        <p:spPr>
          <a:xfrm>
            <a:off x="1176934" y="1399413"/>
            <a:ext cx="571500" cy="174407"/>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BIZ UDPゴシック" panose="020B0400000000000000" pitchFamily="50" charset="-128"/>
                <a:ea typeface="BIZ UDPゴシック" panose="020B0400000000000000" pitchFamily="50" charset="-128"/>
                <a:cs typeface="ＭＳ Ｐゴシック"/>
              </a:rPr>
              <a:t>ワクチン</a:t>
            </a:r>
            <a:endParaRPr sz="1050">
              <a:latin typeface="BIZ UDPゴシック" panose="020B0400000000000000" pitchFamily="50" charset="-128"/>
              <a:ea typeface="BIZ UDPゴシック" panose="020B0400000000000000" pitchFamily="50" charset="-128"/>
              <a:cs typeface="ＭＳ Ｐゴシック"/>
            </a:endParaRPr>
          </a:p>
        </p:txBody>
      </p:sp>
      <p:grpSp>
        <p:nvGrpSpPr>
          <p:cNvPr id="70" name="object 70">
            <a:extLst>
              <a:ext uri="{FF2B5EF4-FFF2-40B4-BE49-F238E27FC236}">
                <a16:creationId xmlns:a16="http://schemas.microsoft.com/office/drawing/2014/main" id="{21B30501-A6D1-856A-B8E6-12CA200BD1A4}"/>
              </a:ext>
            </a:extLst>
          </p:cNvPr>
          <p:cNvGrpSpPr/>
          <p:nvPr/>
        </p:nvGrpSpPr>
        <p:grpSpPr>
          <a:xfrm>
            <a:off x="3032061" y="1764410"/>
            <a:ext cx="372745" cy="155575"/>
            <a:chOff x="3032061" y="1764410"/>
            <a:chExt cx="372745" cy="155575"/>
          </a:xfrm>
        </p:grpSpPr>
        <p:pic>
          <p:nvPicPr>
            <p:cNvPr id="71" name="object 71">
              <a:extLst>
                <a:ext uri="{FF2B5EF4-FFF2-40B4-BE49-F238E27FC236}">
                  <a16:creationId xmlns:a16="http://schemas.microsoft.com/office/drawing/2014/main" id="{B2035687-9F7D-F6C1-CF60-075AC99C28D4}"/>
                </a:ext>
              </a:extLst>
            </p:cNvPr>
            <p:cNvPicPr/>
            <p:nvPr/>
          </p:nvPicPr>
          <p:blipFill>
            <a:blip r:embed="rId16" cstate="print"/>
            <a:stretch>
              <a:fillRect/>
            </a:stretch>
          </p:blipFill>
          <p:spPr>
            <a:xfrm>
              <a:off x="3299987" y="1778668"/>
              <a:ext cx="104437" cy="141253"/>
            </a:xfrm>
            <a:prstGeom prst="rect">
              <a:avLst/>
            </a:prstGeom>
          </p:spPr>
        </p:pic>
        <p:pic>
          <p:nvPicPr>
            <p:cNvPr id="72" name="object 72">
              <a:extLst>
                <a:ext uri="{FF2B5EF4-FFF2-40B4-BE49-F238E27FC236}">
                  <a16:creationId xmlns:a16="http://schemas.microsoft.com/office/drawing/2014/main" id="{E86D06C5-EB91-6BF9-9B6E-80CDB1FD4385}"/>
                </a:ext>
              </a:extLst>
            </p:cNvPr>
            <p:cNvPicPr/>
            <p:nvPr/>
          </p:nvPicPr>
          <p:blipFill>
            <a:blip r:embed="rId17" cstate="print"/>
            <a:stretch>
              <a:fillRect/>
            </a:stretch>
          </p:blipFill>
          <p:spPr>
            <a:xfrm>
              <a:off x="3032061" y="1764410"/>
              <a:ext cx="155735" cy="112458"/>
            </a:xfrm>
            <a:prstGeom prst="rect">
              <a:avLst/>
            </a:prstGeom>
          </p:spPr>
        </p:pic>
      </p:grpSp>
      <p:sp>
        <p:nvSpPr>
          <p:cNvPr id="73" name="object 73">
            <a:extLst>
              <a:ext uri="{FF2B5EF4-FFF2-40B4-BE49-F238E27FC236}">
                <a16:creationId xmlns:a16="http://schemas.microsoft.com/office/drawing/2014/main" id="{837B149F-3B57-639A-E04E-29E84A2B5CC3}"/>
              </a:ext>
            </a:extLst>
          </p:cNvPr>
          <p:cNvSpPr txBox="1"/>
          <p:nvPr/>
        </p:nvSpPr>
        <p:spPr>
          <a:xfrm>
            <a:off x="1216558" y="1219580"/>
            <a:ext cx="2157730" cy="174407"/>
          </a:xfrm>
          <a:prstGeom prst="rect">
            <a:avLst/>
          </a:prstGeom>
        </p:spPr>
        <p:txBody>
          <a:bodyPr vert="horz" wrap="square" lIns="0" tIns="12700" rIns="0" bIns="0" rtlCol="0">
            <a:spAutoFit/>
          </a:bodyPr>
          <a:lstStyle/>
          <a:p>
            <a:pPr marL="12700">
              <a:lnSpc>
                <a:spcPct val="100000"/>
              </a:lnSpc>
              <a:spcBef>
                <a:spcPts val="100"/>
              </a:spcBef>
              <a:tabLst>
                <a:tab pos="917575" algn="l"/>
                <a:tab pos="1833245" algn="l"/>
              </a:tabLst>
            </a:pPr>
            <a:r>
              <a:rPr sz="1050" b="1" dirty="0">
                <a:latin typeface="BIZ UDPゴシック" panose="020B0400000000000000" pitchFamily="50" charset="-128"/>
                <a:ea typeface="BIZ UDPゴシック" panose="020B0400000000000000" pitchFamily="50" charset="-128"/>
                <a:cs typeface="ＭＳ Ｐゴシック"/>
              </a:rPr>
              <a:t>弱毒</a:t>
            </a:r>
            <a:r>
              <a:rPr sz="1050" b="1" spc="-50" dirty="0">
                <a:latin typeface="BIZ UDPゴシック" panose="020B0400000000000000" pitchFamily="50" charset="-128"/>
                <a:ea typeface="BIZ UDPゴシック" panose="020B0400000000000000" pitchFamily="50" charset="-128"/>
                <a:cs typeface="ＭＳ Ｐゴシック"/>
              </a:rPr>
              <a:t>生</a:t>
            </a:r>
            <a:r>
              <a:rPr sz="1050" b="1" dirty="0">
                <a:latin typeface="BIZ UDPゴシック" panose="020B0400000000000000" pitchFamily="50" charset="-128"/>
                <a:ea typeface="BIZ UDPゴシック" panose="020B0400000000000000" pitchFamily="50" charset="-128"/>
                <a:cs typeface="ＭＳ Ｐゴシック"/>
              </a:rPr>
              <a:t>	</a:t>
            </a:r>
            <a:r>
              <a:rPr sz="1400" b="1" baseline="2314" dirty="0">
                <a:latin typeface="BIZ UDPゴシック" panose="020B0400000000000000" pitchFamily="50" charset="-128"/>
                <a:ea typeface="BIZ UDPゴシック" panose="020B0400000000000000" pitchFamily="50" charset="-128"/>
                <a:cs typeface="ＭＳ Ｐゴシック"/>
              </a:rPr>
              <a:t>不活</a:t>
            </a:r>
            <a:r>
              <a:rPr sz="1400" b="1" spc="-75" baseline="2314" dirty="0">
                <a:latin typeface="BIZ UDPゴシック" panose="020B0400000000000000" pitchFamily="50" charset="-128"/>
                <a:ea typeface="BIZ UDPゴシック" panose="020B0400000000000000" pitchFamily="50" charset="-128"/>
                <a:cs typeface="ＭＳ Ｐゴシック"/>
              </a:rPr>
              <a:t>化</a:t>
            </a:r>
            <a:r>
              <a:rPr sz="1400" b="1" baseline="2314" dirty="0">
                <a:latin typeface="BIZ UDPゴシック" panose="020B0400000000000000" pitchFamily="50" charset="-128"/>
                <a:ea typeface="BIZ UDPゴシック" panose="020B0400000000000000" pitchFamily="50" charset="-128"/>
                <a:cs typeface="ＭＳ Ｐゴシック"/>
              </a:rPr>
              <a:t>	</a:t>
            </a:r>
            <a:r>
              <a:rPr sz="1050" b="1" dirty="0">
                <a:latin typeface="BIZ UDPゴシック" panose="020B0400000000000000" pitchFamily="50" charset="-128"/>
                <a:ea typeface="BIZ UDPゴシック" panose="020B0400000000000000" pitchFamily="50" charset="-128"/>
                <a:cs typeface="ＭＳ Ｐゴシック"/>
              </a:rPr>
              <a:t>成</a:t>
            </a:r>
            <a:r>
              <a:rPr sz="1050" b="1" spc="-50" dirty="0">
                <a:latin typeface="BIZ UDPゴシック" panose="020B0400000000000000" pitchFamily="50" charset="-128"/>
                <a:ea typeface="BIZ UDPゴシック" panose="020B0400000000000000" pitchFamily="50" charset="-128"/>
                <a:cs typeface="ＭＳ Ｐゴシック"/>
              </a:rPr>
              <a:t>分</a:t>
            </a:r>
            <a:endParaRPr sz="1050">
              <a:latin typeface="BIZ UDPゴシック" panose="020B0400000000000000" pitchFamily="50" charset="-128"/>
              <a:ea typeface="BIZ UDPゴシック" panose="020B0400000000000000" pitchFamily="50" charset="-128"/>
              <a:cs typeface="ＭＳ Ｐゴシック"/>
            </a:endParaRPr>
          </a:p>
        </p:txBody>
      </p:sp>
      <p:sp>
        <p:nvSpPr>
          <p:cNvPr id="74" name="object 74">
            <a:extLst>
              <a:ext uri="{FF2B5EF4-FFF2-40B4-BE49-F238E27FC236}">
                <a16:creationId xmlns:a16="http://schemas.microsoft.com/office/drawing/2014/main" id="{A40AB5B6-3B59-A67C-406F-8E13A25A84E8}"/>
              </a:ext>
            </a:extLst>
          </p:cNvPr>
          <p:cNvSpPr txBox="1"/>
          <p:nvPr/>
        </p:nvSpPr>
        <p:spPr>
          <a:xfrm>
            <a:off x="2081910" y="1402156"/>
            <a:ext cx="1684655" cy="335989"/>
          </a:xfrm>
          <a:prstGeom prst="rect">
            <a:avLst/>
          </a:prstGeom>
        </p:spPr>
        <p:txBody>
          <a:bodyPr vert="horz" wrap="square" lIns="0" tIns="12700" rIns="0" bIns="0" rtlCol="0">
            <a:spAutoFit/>
          </a:bodyPr>
          <a:lstStyle/>
          <a:p>
            <a:pPr marL="12700">
              <a:lnSpc>
                <a:spcPct val="100000"/>
              </a:lnSpc>
              <a:spcBef>
                <a:spcPts val="100"/>
              </a:spcBef>
              <a:tabLst>
                <a:tab pos="848994" algn="l"/>
              </a:tabLst>
            </a:pPr>
            <a:r>
              <a:rPr sz="1400" b="1" baseline="2314" dirty="0">
                <a:latin typeface="BIZ UDPゴシック" panose="020B0400000000000000" pitchFamily="50" charset="-128"/>
                <a:ea typeface="BIZ UDPゴシック" panose="020B0400000000000000" pitchFamily="50" charset="-128"/>
                <a:cs typeface="ＭＳ Ｐゴシック"/>
              </a:rPr>
              <a:t>ワクチ</a:t>
            </a:r>
            <a:r>
              <a:rPr sz="1400" b="1" spc="-75" baseline="2314" dirty="0">
                <a:latin typeface="BIZ UDPゴシック" panose="020B0400000000000000" pitchFamily="50" charset="-128"/>
                <a:ea typeface="BIZ UDPゴシック" panose="020B0400000000000000" pitchFamily="50" charset="-128"/>
                <a:cs typeface="ＭＳ Ｐゴシック"/>
              </a:rPr>
              <a:t>ン</a:t>
            </a:r>
            <a:r>
              <a:rPr sz="1400" b="1" baseline="2314" dirty="0">
                <a:latin typeface="BIZ UDPゴシック" panose="020B0400000000000000" pitchFamily="50" charset="-128"/>
                <a:ea typeface="BIZ UDPゴシック" panose="020B0400000000000000" pitchFamily="50" charset="-128"/>
                <a:cs typeface="ＭＳ Ｐゴシック"/>
              </a:rPr>
              <a:t>	</a:t>
            </a:r>
            <a:r>
              <a:rPr sz="1050" b="1" dirty="0">
                <a:latin typeface="BIZ UDPゴシック" panose="020B0400000000000000" pitchFamily="50" charset="-128"/>
                <a:ea typeface="BIZ UDPゴシック" panose="020B0400000000000000" pitchFamily="50" charset="-128"/>
                <a:cs typeface="ＭＳ Ｐゴシック"/>
              </a:rPr>
              <a:t>ワクチ</a:t>
            </a:r>
            <a:r>
              <a:rPr sz="1050" b="1" spc="-50" dirty="0">
                <a:latin typeface="BIZ UDPゴシック" panose="020B0400000000000000" pitchFamily="50" charset="-128"/>
                <a:ea typeface="BIZ UDPゴシック" panose="020B0400000000000000" pitchFamily="50" charset="-128"/>
                <a:cs typeface="ＭＳ Ｐゴシック"/>
              </a:rPr>
              <a:t>ン</a:t>
            </a:r>
            <a:endParaRPr sz="1050">
              <a:latin typeface="BIZ UDPゴシック" panose="020B0400000000000000" pitchFamily="50" charset="-128"/>
              <a:ea typeface="BIZ UDPゴシック" panose="020B0400000000000000" pitchFamily="50" charset="-128"/>
              <a:cs typeface="ＭＳ Ｐゴシック"/>
            </a:endParaRPr>
          </a:p>
          <a:p>
            <a:pPr marL="574675">
              <a:lnSpc>
                <a:spcPct val="100000"/>
              </a:lnSpc>
              <a:spcBef>
                <a:spcPts val="5"/>
              </a:spcBef>
            </a:pPr>
            <a:r>
              <a:rPr sz="1050" b="1" dirty="0">
                <a:latin typeface="BIZ UDPゴシック" panose="020B0400000000000000" pitchFamily="50" charset="-128"/>
                <a:ea typeface="BIZ UDPゴシック" panose="020B0400000000000000" pitchFamily="50" charset="-128"/>
                <a:cs typeface="ＭＳ Ｐゴシック"/>
              </a:rPr>
              <a:t>（</a:t>
            </a:r>
            <a:r>
              <a:rPr sz="1050" b="1" spc="-20" dirty="0">
                <a:latin typeface="BIZ UDPゴシック" panose="020B0400000000000000" pitchFamily="50" charset="-128"/>
                <a:ea typeface="BIZ UDPゴシック" panose="020B0400000000000000" pitchFamily="50" charset="-128"/>
                <a:cs typeface="ＭＳ Ｐゴシック"/>
              </a:rPr>
              <a:t>＋アジュバント</a:t>
            </a:r>
            <a:r>
              <a:rPr sz="1050" b="1" spc="-50" dirty="0">
                <a:latin typeface="BIZ UDPゴシック" panose="020B0400000000000000" pitchFamily="50" charset="-128"/>
                <a:ea typeface="BIZ UDPゴシック" panose="020B0400000000000000" pitchFamily="50" charset="-128"/>
                <a:cs typeface="ＭＳ Ｐゴシック"/>
              </a:rPr>
              <a:t>）</a:t>
            </a:r>
            <a:endParaRPr sz="1050">
              <a:latin typeface="BIZ UDPゴシック" panose="020B0400000000000000" pitchFamily="50" charset="-128"/>
              <a:ea typeface="BIZ UDPゴシック" panose="020B0400000000000000" pitchFamily="50" charset="-128"/>
              <a:cs typeface="ＭＳ Ｐゴシック"/>
            </a:endParaRPr>
          </a:p>
        </p:txBody>
      </p:sp>
      <p:sp>
        <p:nvSpPr>
          <p:cNvPr id="75" name="object 75">
            <a:extLst>
              <a:ext uri="{FF2B5EF4-FFF2-40B4-BE49-F238E27FC236}">
                <a16:creationId xmlns:a16="http://schemas.microsoft.com/office/drawing/2014/main" id="{EAE5A0F9-E6D6-0194-E717-F94C098D6495}"/>
              </a:ext>
            </a:extLst>
          </p:cNvPr>
          <p:cNvSpPr txBox="1"/>
          <p:nvPr/>
        </p:nvSpPr>
        <p:spPr>
          <a:xfrm>
            <a:off x="1845945" y="1268984"/>
            <a:ext cx="1053465" cy="174407"/>
          </a:xfrm>
          <a:prstGeom prst="rect">
            <a:avLst/>
          </a:prstGeom>
        </p:spPr>
        <p:txBody>
          <a:bodyPr vert="horz" wrap="square" lIns="0" tIns="12700" rIns="0" bIns="0" rtlCol="0">
            <a:spAutoFit/>
          </a:bodyPr>
          <a:lstStyle/>
          <a:p>
            <a:pPr marL="12700">
              <a:lnSpc>
                <a:spcPct val="100000"/>
              </a:lnSpc>
              <a:spcBef>
                <a:spcPts val="100"/>
              </a:spcBef>
              <a:tabLst>
                <a:tab pos="902969" algn="l"/>
              </a:tabLst>
            </a:pPr>
            <a:r>
              <a:rPr sz="1400" spc="-37" baseline="2314" dirty="0">
                <a:latin typeface="BIZ UDPゴシック" panose="020B0400000000000000" pitchFamily="50" charset="-128"/>
                <a:ea typeface="BIZ UDPゴシック" panose="020B0400000000000000" pitchFamily="50" charset="-128"/>
                <a:cs typeface="Arial"/>
              </a:rPr>
              <a:t>or</a:t>
            </a:r>
            <a:r>
              <a:rPr sz="1400" baseline="2314" dirty="0">
                <a:latin typeface="BIZ UDPゴシック" panose="020B0400000000000000" pitchFamily="50" charset="-128"/>
                <a:ea typeface="BIZ UDPゴシック" panose="020B0400000000000000" pitchFamily="50" charset="-128"/>
                <a:cs typeface="Arial"/>
              </a:rPr>
              <a:t>	</a:t>
            </a:r>
            <a:r>
              <a:rPr sz="1050" spc="-25" dirty="0">
                <a:latin typeface="BIZ UDPゴシック" panose="020B0400000000000000" pitchFamily="50" charset="-128"/>
                <a:ea typeface="BIZ UDPゴシック" panose="020B0400000000000000" pitchFamily="50" charset="-128"/>
                <a:cs typeface="Arial"/>
              </a:rPr>
              <a:t>or</a:t>
            </a:r>
            <a:endParaRPr sz="1050">
              <a:latin typeface="BIZ UDPゴシック" panose="020B0400000000000000" pitchFamily="50" charset="-128"/>
              <a:ea typeface="BIZ UDPゴシック" panose="020B0400000000000000" pitchFamily="50" charset="-128"/>
              <a:cs typeface="Arial"/>
            </a:endParaRPr>
          </a:p>
        </p:txBody>
      </p:sp>
      <p:grpSp>
        <p:nvGrpSpPr>
          <p:cNvPr id="76" name="object 76">
            <a:extLst>
              <a:ext uri="{FF2B5EF4-FFF2-40B4-BE49-F238E27FC236}">
                <a16:creationId xmlns:a16="http://schemas.microsoft.com/office/drawing/2014/main" id="{DEDC11A8-D659-8106-F0DD-AA876BE2ED7B}"/>
              </a:ext>
            </a:extLst>
          </p:cNvPr>
          <p:cNvGrpSpPr/>
          <p:nvPr/>
        </p:nvGrpSpPr>
        <p:grpSpPr>
          <a:xfrm>
            <a:off x="1270825" y="2479548"/>
            <a:ext cx="2808605" cy="2158365"/>
            <a:chOff x="1270825" y="2479548"/>
            <a:chExt cx="2808605" cy="2158365"/>
          </a:xfrm>
        </p:grpSpPr>
        <p:sp>
          <p:nvSpPr>
            <p:cNvPr id="77" name="object 77">
              <a:extLst>
                <a:ext uri="{FF2B5EF4-FFF2-40B4-BE49-F238E27FC236}">
                  <a16:creationId xmlns:a16="http://schemas.microsoft.com/office/drawing/2014/main" id="{8A4A8293-0BE6-9671-733C-3B1A64379839}"/>
                </a:ext>
              </a:extLst>
            </p:cNvPr>
            <p:cNvSpPr/>
            <p:nvPr/>
          </p:nvSpPr>
          <p:spPr>
            <a:xfrm>
              <a:off x="1275588" y="4479036"/>
              <a:ext cx="63500" cy="154305"/>
            </a:xfrm>
            <a:custGeom>
              <a:avLst/>
              <a:gdLst/>
              <a:ahLst/>
              <a:cxnLst/>
              <a:rect l="l" t="t" r="r" b="b"/>
              <a:pathLst>
                <a:path w="63500" h="154304">
                  <a:moveTo>
                    <a:pt x="63500" y="15405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78" name="object 78">
              <a:extLst>
                <a:ext uri="{FF2B5EF4-FFF2-40B4-BE49-F238E27FC236}">
                  <a16:creationId xmlns:a16="http://schemas.microsoft.com/office/drawing/2014/main" id="{E9612DBE-DD00-50AC-9444-6DA86968F51C}"/>
                </a:ext>
              </a:extLst>
            </p:cNvPr>
            <p:cNvPicPr/>
            <p:nvPr/>
          </p:nvPicPr>
          <p:blipFill>
            <a:blip r:embed="rId18" cstate="print"/>
            <a:stretch>
              <a:fillRect/>
            </a:stretch>
          </p:blipFill>
          <p:spPr>
            <a:xfrm>
              <a:off x="1685163" y="2479548"/>
              <a:ext cx="1477645" cy="1449451"/>
            </a:xfrm>
            <a:prstGeom prst="rect">
              <a:avLst/>
            </a:prstGeom>
          </p:spPr>
        </p:pic>
        <p:pic>
          <p:nvPicPr>
            <p:cNvPr id="79" name="object 79">
              <a:extLst>
                <a:ext uri="{FF2B5EF4-FFF2-40B4-BE49-F238E27FC236}">
                  <a16:creationId xmlns:a16="http://schemas.microsoft.com/office/drawing/2014/main" id="{F2C936F1-5F38-6253-D2F2-775734A18D35}"/>
                </a:ext>
              </a:extLst>
            </p:cNvPr>
            <p:cNvPicPr/>
            <p:nvPr/>
          </p:nvPicPr>
          <p:blipFill>
            <a:blip r:embed="rId19" cstate="print"/>
            <a:stretch>
              <a:fillRect/>
            </a:stretch>
          </p:blipFill>
          <p:spPr>
            <a:xfrm>
              <a:off x="2679191" y="3678936"/>
              <a:ext cx="457200" cy="390144"/>
            </a:xfrm>
            <a:prstGeom prst="rect">
              <a:avLst/>
            </a:prstGeom>
          </p:spPr>
        </p:pic>
        <p:pic>
          <p:nvPicPr>
            <p:cNvPr id="80" name="object 80">
              <a:extLst>
                <a:ext uri="{FF2B5EF4-FFF2-40B4-BE49-F238E27FC236}">
                  <a16:creationId xmlns:a16="http://schemas.microsoft.com/office/drawing/2014/main" id="{1B718316-2D42-DC47-0D53-177F2D770688}"/>
                </a:ext>
              </a:extLst>
            </p:cNvPr>
            <p:cNvPicPr/>
            <p:nvPr/>
          </p:nvPicPr>
          <p:blipFill>
            <a:blip r:embed="rId19" cstate="print"/>
            <a:stretch>
              <a:fillRect/>
            </a:stretch>
          </p:blipFill>
          <p:spPr>
            <a:xfrm>
              <a:off x="2234184" y="3959352"/>
              <a:ext cx="457200" cy="390144"/>
            </a:xfrm>
            <a:prstGeom prst="rect">
              <a:avLst/>
            </a:prstGeom>
          </p:spPr>
        </p:pic>
        <p:pic>
          <p:nvPicPr>
            <p:cNvPr id="81" name="object 81">
              <a:extLst>
                <a:ext uri="{FF2B5EF4-FFF2-40B4-BE49-F238E27FC236}">
                  <a16:creationId xmlns:a16="http://schemas.microsoft.com/office/drawing/2014/main" id="{A06FE3EE-42AE-5258-A0C7-881042B289DD}"/>
                </a:ext>
              </a:extLst>
            </p:cNvPr>
            <p:cNvPicPr/>
            <p:nvPr/>
          </p:nvPicPr>
          <p:blipFill>
            <a:blip r:embed="rId19" cstate="print"/>
            <a:stretch>
              <a:fillRect/>
            </a:stretch>
          </p:blipFill>
          <p:spPr>
            <a:xfrm>
              <a:off x="1408176" y="2767584"/>
              <a:ext cx="460248" cy="390144"/>
            </a:xfrm>
            <a:prstGeom prst="rect">
              <a:avLst/>
            </a:prstGeom>
          </p:spPr>
        </p:pic>
        <p:pic>
          <p:nvPicPr>
            <p:cNvPr id="82" name="object 82">
              <a:extLst>
                <a:ext uri="{FF2B5EF4-FFF2-40B4-BE49-F238E27FC236}">
                  <a16:creationId xmlns:a16="http://schemas.microsoft.com/office/drawing/2014/main" id="{A9C18456-F410-3D49-2A39-5C60B5ED3756}"/>
                </a:ext>
              </a:extLst>
            </p:cNvPr>
            <p:cNvPicPr/>
            <p:nvPr/>
          </p:nvPicPr>
          <p:blipFill>
            <a:blip r:embed="rId20" cstate="print"/>
            <a:stretch>
              <a:fillRect/>
            </a:stretch>
          </p:blipFill>
          <p:spPr>
            <a:xfrm>
              <a:off x="3063113" y="4135501"/>
              <a:ext cx="505967" cy="256667"/>
            </a:xfrm>
            <a:prstGeom prst="rect">
              <a:avLst/>
            </a:prstGeom>
          </p:spPr>
        </p:pic>
        <p:pic>
          <p:nvPicPr>
            <p:cNvPr id="83" name="object 83">
              <a:extLst>
                <a:ext uri="{FF2B5EF4-FFF2-40B4-BE49-F238E27FC236}">
                  <a16:creationId xmlns:a16="http://schemas.microsoft.com/office/drawing/2014/main" id="{7221FD6C-019E-B9E4-630E-9E9995BD7066}"/>
                </a:ext>
              </a:extLst>
            </p:cNvPr>
            <p:cNvPicPr/>
            <p:nvPr/>
          </p:nvPicPr>
          <p:blipFill>
            <a:blip r:embed="rId21" cstate="print"/>
            <a:stretch>
              <a:fillRect/>
            </a:stretch>
          </p:blipFill>
          <p:spPr>
            <a:xfrm>
              <a:off x="3632961" y="2551684"/>
              <a:ext cx="358266" cy="507111"/>
            </a:xfrm>
            <a:prstGeom prst="rect">
              <a:avLst/>
            </a:prstGeom>
          </p:spPr>
        </p:pic>
        <p:pic>
          <p:nvPicPr>
            <p:cNvPr id="84" name="object 84">
              <a:extLst>
                <a:ext uri="{FF2B5EF4-FFF2-40B4-BE49-F238E27FC236}">
                  <a16:creationId xmlns:a16="http://schemas.microsoft.com/office/drawing/2014/main" id="{7EFAFB7A-468B-173E-143A-B981FBA8647C}"/>
                </a:ext>
              </a:extLst>
            </p:cNvPr>
            <p:cNvPicPr/>
            <p:nvPr/>
          </p:nvPicPr>
          <p:blipFill>
            <a:blip r:embed="rId22" cstate="print"/>
            <a:stretch>
              <a:fillRect/>
            </a:stretch>
          </p:blipFill>
          <p:spPr>
            <a:xfrm>
              <a:off x="3596258" y="3598672"/>
              <a:ext cx="197992" cy="780414"/>
            </a:xfrm>
            <a:prstGeom prst="rect">
              <a:avLst/>
            </a:prstGeom>
          </p:spPr>
        </p:pic>
        <p:pic>
          <p:nvPicPr>
            <p:cNvPr id="85" name="object 85">
              <a:extLst>
                <a:ext uri="{FF2B5EF4-FFF2-40B4-BE49-F238E27FC236}">
                  <a16:creationId xmlns:a16="http://schemas.microsoft.com/office/drawing/2014/main" id="{95589DC7-A064-B851-B14C-EB87595AE0F3}"/>
                </a:ext>
              </a:extLst>
            </p:cNvPr>
            <p:cNvPicPr/>
            <p:nvPr/>
          </p:nvPicPr>
          <p:blipFill>
            <a:blip r:embed="rId23" cstate="print"/>
            <a:stretch>
              <a:fillRect/>
            </a:stretch>
          </p:blipFill>
          <p:spPr>
            <a:xfrm>
              <a:off x="3760787" y="3162792"/>
              <a:ext cx="318262" cy="281130"/>
            </a:xfrm>
            <a:prstGeom prst="rect">
              <a:avLst/>
            </a:prstGeom>
          </p:spPr>
        </p:pic>
      </p:grpSp>
      <p:sp>
        <p:nvSpPr>
          <p:cNvPr id="86" name="object 86">
            <a:extLst>
              <a:ext uri="{FF2B5EF4-FFF2-40B4-BE49-F238E27FC236}">
                <a16:creationId xmlns:a16="http://schemas.microsoft.com/office/drawing/2014/main" id="{9ABB7FBB-E32C-B88D-74AB-E0CD916A46F6}"/>
              </a:ext>
            </a:extLst>
          </p:cNvPr>
          <p:cNvSpPr txBox="1"/>
          <p:nvPr/>
        </p:nvSpPr>
        <p:spPr>
          <a:xfrm>
            <a:off x="1106220" y="4239005"/>
            <a:ext cx="556260" cy="180819"/>
          </a:xfrm>
          <a:prstGeom prst="rect">
            <a:avLst/>
          </a:prstGeom>
        </p:spPr>
        <p:txBody>
          <a:bodyPr vert="horz" wrap="square" lIns="0" tIns="11430" rIns="0" bIns="0" rtlCol="0">
            <a:spAutoFit/>
          </a:bodyPr>
          <a:lstStyle/>
          <a:p>
            <a:pPr marL="12700">
              <a:lnSpc>
                <a:spcPct val="100000"/>
              </a:lnSpc>
              <a:spcBef>
                <a:spcPts val="90"/>
              </a:spcBef>
            </a:pPr>
            <a:r>
              <a:rPr sz="1100" spc="-35" dirty="0">
                <a:latin typeface="BIZ UDPゴシック" panose="020B0400000000000000" pitchFamily="50" charset="-128"/>
                <a:ea typeface="BIZ UDPゴシック" panose="020B0400000000000000" pitchFamily="50" charset="-128"/>
                <a:cs typeface="ＭＳ Ｐゴシック"/>
              </a:rPr>
              <a:t>細胞質</a:t>
            </a:r>
            <a:endParaRPr sz="1100">
              <a:latin typeface="BIZ UDPゴシック" panose="020B0400000000000000" pitchFamily="50" charset="-128"/>
              <a:ea typeface="BIZ UDPゴシック" panose="020B0400000000000000" pitchFamily="50" charset="-128"/>
              <a:cs typeface="ＭＳ Ｐゴシック"/>
            </a:endParaRPr>
          </a:p>
        </p:txBody>
      </p:sp>
      <p:sp>
        <p:nvSpPr>
          <p:cNvPr id="87" name="object 87">
            <a:extLst>
              <a:ext uri="{FF2B5EF4-FFF2-40B4-BE49-F238E27FC236}">
                <a16:creationId xmlns:a16="http://schemas.microsoft.com/office/drawing/2014/main" id="{B8C64EE7-3D1C-E0ED-CF35-42FE2F0083A0}"/>
              </a:ext>
            </a:extLst>
          </p:cNvPr>
          <p:cNvSpPr txBox="1"/>
          <p:nvPr/>
        </p:nvSpPr>
        <p:spPr>
          <a:xfrm>
            <a:off x="1106220" y="3700094"/>
            <a:ext cx="202565" cy="181460"/>
          </a:xfrm>
          <a:prstGeom prst="rect">
            <a:avLst/>
          </a:prstGeom>
        </p:spPr>
        <p:txBody>
          <a:bodyPr vert="horz" wrap="square" lIns="0" tIns="12065" rIns="0" bIns="0" rtlCol="0">
            <a:spAutoFit/>
          </a:bodyPr>
          <a:lstStyle/>
          <a:p>
            <a:pPr marL="12700">
              <a:lnSpc>
                <a:spcPct val="100000"/>
              </a:lnSpc>
              <a:spcBef>
                <a:spcPts val="95"/>
              </a:spcBef>
            </a:pPr>
            <a:r>
              <a:rPr sz="1100" spc="-10" dirty="0">
                <a:latin typeface="BIZ UDPゴシック" panose="020B0400000000000000" pitchFamily="50" charset="-128"/>
                <a:ea typeface="BIZ UDPゴシック" panose="020B0400000000000000" pitchFamily="50" charset="-128"/>
                <a:cs typeface="ＭＳ Ｐゴシック"/>
              </a:rPr>
              <a:t>核</a:t>
            </a:r>
            <a:endParaRPr sz="1100">
              <a:latin typeface="BIZ UDPゴシック" panose="020B0400000000000000" pitchFamily="50" charset="-128"/>
              <a:ea typeface="BIZ UDPゴシック" panose="020B0400000000000000" pitchFamily="50" charset="-128"/>
              <a:cs typeface="ＭＳ Ｐゴシック"/>
            </a:endParaRPr>
          </a:p>
        </p:txBody>
      </p:sp>
      <p:grpSp>
        <p:nvGrpSpPr>
          <p:cNvPr id="88" name="object 88">
            <a:extLst>
              <a:ext uri="{FF2B5EF4-FFF2-40B4-BE49-F238E27FC236}">
                <a16:creationId xmlns:a16="http://schemas.microsoft.com/office/drawing/2014/main" id="{ECD2A84D-D7C1-3E99-036B-C704C9DABA3A}"/>
              </a:ext>
            </a:extLst>
          </p:cNvPr>
          <p:cNvGrpSpPr/>
          <p:nvPr/>
        </p:nvGrpSpPr>
        <p:grpSpPr>
          <a:xfrm>
            <a:off x="5529071" y="1148588"/>
            <a:ext cx="6078220" cy="5247005"/>
            <a:chOff x="5529071" y="1148588"/>
            <a:chExt cx="6078220" cy="5247005"/>
          </a:xfrm>
        </p:grpSpPr>
        <p:sp>
          <p:nvSpPr>
            <p:cNvPr id="89" name="object 89">
              <a:extLst>
                <a:ext uri="{FF2B5EF4-FFF2-40B4-BE49-F238E27FC236}">
                  <a16:creationId xmlns:a16="http://schemas.microsoft.com/office/drawing/2014/main" id="{7CAEBB8F-E5DD-4F7E-23F7-2FFA63F959E6}"/>
                </a:ext>
              </a:extLst>
            </p:cNvPr>
            <p:cNvSpPr/>
            <p:nvPr/>
          </p:nvSpPr>
          <p:spPr>
            <a:xfrm>
              <a:off x="8953500" y="2345436"/>
              <a:ext cx="1316990" cy="2265045"/>
            </a:xfrm>
            <a:custGeom>
              <a:avLst/>
              <a:gdLst/>
              <a:ahLst/>
              <a:cxnLst/>
              <a:rect l="l" t="t" r="r" b="b"/>
              <a:pathLst>
                <a:path w="1316990" h="2265045">
                  <a:moveTo>
                    <a:pt x="0" y="0"/>
                  </a:moveTo>
                  <a:lnTo>
                    <a:pt x="0" y="1133855"/>
                  </a:lnTo>
                  <a:lnTo>
                    <a:pt x="90550" y="2265045"/>
                  </a:lnTo>
                  <a:lnTo>
                    <a:pt x="142033" y="2261124"/>
                  </a:lnTo>
                  <a:lnTo>
                    <a:pt x="192899" y="2255537"/>
                  </a:lnTo>
                  <a:lnTo>
                    <a:pt x="243115" y="2248316"/>
                  </a:lnTo>
                  <a:lnTo>
                    <a:pt x="292644" y="2239495"/>
                  </a:lnTo>
                  <a:lnTo>
                    <a:pt x="341450" y="2229107"/>
                  </a:lnTo>
                  <a:lnTo>
                    <a:pt x="389498" y="2217184"/>
                  </a:lnTo>
                  <a:lnTo>
                    <a:pt x="436752" y="2203759"/>
                  </a:lnTo>
                  <a:lnTo>
                    <a:pt x="483177" y="2188866"/>
                  </a:lnTo>
                  <a:lnTo>
                    <a:pt x="528735" y="2172537"/>
                  </a:lnTo>
                  <a:lnTo>
                    <a:pt x="573393" y="2154805"/>
                  </a:lnTo>
                  <a:lnTo>
                    <a:pt x="617113" y="2135703"/>
                  </a:lnTo>
                  <a:lnTo>
                    <a:pt x="659861" y="2115263"/>
                  </a:lnTo>
                  <a:lnTo>
                    <a:pt x="701600" y="2093520"/>
                  </a:lnTo>
                  <a:lnTo>
                    <a:pt x="742294" y="2070506"/>
                  </a:lnTo>
                  <a:lnTo>
                    <a:pt x="781909" y="2046254"/>
                  </a:lnTo>
                  <a:lnTo>
                    <a:pt x="820408" y="2020796"/>
                  </a:lnTo>
                  <a:lnTo>
                    <a:pt x="857756" y="1994166"/>
                  </a:lnTo>
                  <a:lnTo>
                    <a:pt x="893916" y="1966397"/>
                  </a:lnTo>
                  <a:lnTo>
                    <a:pt x="928854" y="1937521"/>
                  </a:lnTo>
                  <a:lnTo>
                    <a:pt x="962532" y="1907571"/>
                  </a:lnTo>
                  <a:lnTo>
                    <a:pt x="994917" y="1876581"/>
                  </a:lnTo>
                  <a:lnTo>
                    <a:pt x="1025971" y="1844583"/>
                  </a:lnTo>
                  <a:lnTo>
                    <a:pt x="1055659" y="1811611"/>
                  </a:lnTo>
                  <a:lnTo>
                    <a:pt x="1083946" y="1777697"/>
                  </a:lnTo>
                  <a:lnTo>
                    <a:pt x="1110795" y="1742874"/>
                  </a:lnTo>
                  <a:lnTo>
                    <a:pt x="1136170" y="1707174"/>
                  </a:lnTo>
                  <a:lnTo>
                    <a:pt x="1160037" y="1670632"/>
                  </a:lnTo>
                  <a:lnTo>
                    <a:pt x="1182360" y="1633280"/>
                  </a:lnTo>
                  <a:lnTo>
                    <a:pt x="1203102" y="1595151"/>
                  </a:lnTo>
                  <a:lnTo>
                    <a:pt x="1222228" y="1556277"/>
                  </a:lnTo>
                  <a:lnTo>
                    <a:pt x="1239702" y="1516693"/>
                  </a:lnTo>
                  <a:lnTo>
                    <a:pt x="1255488" y="1476429"/>
                  </a:lnTo>
                  <a:lnTo>
                    <a:pt x="1269551" y="1435521"/>
                  </a:lnTo>
                  <a:lnTo>
                    <a:pt x="1281855" y="1394000"/>
                  </a:lnTo>
                  <a:lnTo>
                    <a:pt x="1292364" y="1351899"/>
                  </a:lnTo>
                  <a:lnTo>
                    <a:pt x="1301042" y="1309252"/>
                  </a:lnTo>
                  <a:lnTo>
                    <a:pt x="1307854" y="1266091"/>
                  </a:lnTo>
                  <a:lnTo>
                    <a:pt x="1312765" y="1222449"/>
                  </a:lnTo>
                  <a:lnTo>
                    <a:pt x="1315737" y="1178360"/>
                  </a:lnTo>
                  <a:lnTo>
                    <a:pt x="1316735" y="1133855"/>
                  </a:lnTo>
                  <a:lnTo>
                    <a:pt x="1315739" y="1089331"/>
                  </a:lnTo>
                  <a:lnTo>
                    <a:pt x="1312774" y="1045242"/>
                  </a:lnTo>
                  <a:lnTo>
                    <a:pt x="1307877" y="1001619"/>
                  </a:lnTo>
                  <a:lnTo>
                    <a:pt x="1301084" y="958494"/>
                  </a:lnTo>
                  <a:lnTo>
                    <a:pt x="1292433" y="915899"/>
                  </a:lnTo>
                  <a:lnTo>
                    <a:pt x="1281959" y="873865"/>
                  </a:lnTo>
                  <a:lnTo>
                    <a:pt x="1269700" y="832423"/>
                  </a:lnTo>
                  <a:lnTo>
                    <a:pt x="1255691" y="791605"/>
                  </a:lnTo>
                  <a:lnTo>
                    <a:pt x="1239970" y="751442"/>
                  </a:lnTo>
                  <a:lnTo>
                    <a:pt x="1222574" y="711967"/>
                  </a:lnTo>
                  <a:lnTo>
                    <a:pt x="1203538" y="673210"/>
                  </a:lnTo>
                  <a:lnTo>
                    <a:pt x="1182899" y="635203"/>
                  </a:lnTo>
                  <a:lnTo>
                    <a:pt x="1160694" y="597978"/>
                  </a:lnTo>
                  <a:lnTo>
                    <a:pt x="1136960" y="561565"/>
                  </a:lnTo>
                  <a:lnTo>
                    <a:pt x="1111733" y="525997"/>
                  </a:lnTo>
                  <a:lnTo>
                    <a:pt x="1085049" y="491305"/>
                  </a:lnTo>
                  <a:lnTo>
                    <a:pt x="1056946" y="457521"/>
                  </a:lnTo>
                  <a:lnTo>
                    <a:pt x="1027460" y="424676"/>
                  </a:lnTo>
                  <a:lnTo>
                    <a:pt x="996627" y="392801"/>
                  </a:lnTo>
                  <a:lnTo>
                    <a:pt x="964484" y="361928"/>
                  </a:lnTo>
                  <a:lnTo>
                    <a:pt x="931068" y="332089"/>
                  </a:lnTo>
                  <a:lnTo>
                    <a:pt x="896415" y="303314"/>
                  </a:lnTo>
                  <a:lnTo>
                    <a:pt x="860562" y="275637"/>
                  </a:lnTo>
                  <a:lnTo>
                    <a:pt x="823546" y="249087"/>
                  </a:lnTo>
                  <a:lnTo>
                    <a:pt x="785403" y="223697"/>
                  </a:lnTo>
                  <a:lnTo>
                    <a:pt x="746169" y="199498"/>
                  </a:lnTo>
                  <a:lnTo>
                    <a:pt x="705881" y="176521"/>
                  </a:lnTo>
                  <a:lnTo>
                    <a:pt x="664576" y="154798"/>
                  </a:lnTo>
                  <a:lnTo>
                    <a:pt x="622291" y="134361"/>
                  </a:lnTo>
                  <a:lnTo>
                    <a:pt x="579062" y="115241"/>
                  </a:lnTo>
                  <a:lnTo>
                    <a:pt x="534925" y="97470"/>
                  </a:lnTo>
                  <a:lnTo>
                    <a:pt x="489918" y="81079"/>
                  </a:lnTo>
                  <a:lnTo>
                    <a:pt x="444076" y="66099"/>
                  </a:lnTo>
                  <a:lnTo>
                    <a:pt x="397437" y="52562"/>
                  </a:lnTo>
                  <a:lnTo>
                    <a:pt x="350036" y="40500"/>
                  </a:lnTo>
                  <a:lnTo>
                    <a:pt x="301911" y="29944"/>
                  </a:lnTo>
                  <a:lnTo>
                    <a:pt x="253099" y="20926"/>
                  </a:lnTo>
                  <a:lnTo>
                    <a:pt x="203635" y="13476"/>
                  </a:lnTo>
                  <a:lnTo>
                    <a:pt x="153557" y="7627"/>
                  </a:lnTo>
                  <a:lnTo>
                    <a:pt x="102900" y="3411"/>
                  </a:lnTo>
                  <a:lnTo>
                    <a:pt x="51702" y="858"/>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0" name="object 90">
              <a:extLst>
                <a:ext uri="{FF2B5EF4-FFF2-40B4-BE49-F238E27FC236}">
                  <a16:creationId xmlns:a16="http://schemas.microsoft.com/office/drawing/2014/main" id="{30DEFB79-306A-BB7E-7D86-2B69A68CA1DA}"/>
                </a:ext>
              </a:extLst>
            </p:cNvPr>
            <p:cNvSpPr/>
            <p:nvPr/>
          </p:nvSpPr>
          <p:spPr>
            <a:xfrm>
              <a:off x="8953500" y="2345436"/>
              <a:ext cx="1316990" cy="2265045"/>
            </a:xfrm>
            <a:custGeom>
              <a:avLst/>
              <a:gdLst/>
              <a:ahLst/>
              <a:cxnLst/>
              <a:rect l="l" t="t" r="r" b="b"/>
              <a:pathLst>
                <a:path w="1316990" h="2265045">
                  <a:moveTo>
                    <a:pt x="0" y="0"/>
                  </a:moveTo>
                  <a:lnTo>
                    <a:pt x="51702" y="858"/>
                  </a:lnTo>
                  <a:lnTo>
                    <a:pt x="102900" y="3411"/>
                  </a:lnTo>
                  <a:lnTo>
                    <a:pt x="153557" y="7627"/>
                  </a:lnTo>
                  <a:lnTo>
                    <a:pt x="203635" y="13476"/>
                  </a:lnTo>
                  <a:lnTo>
                    <a:pt x="253099" y="20926"/>
                  </a:lnTo>
                  <a:lnTo>
                    <a:pt x="301911" y="29944"/>
                  </a:lnTo>
                  <a:lnTo>
                    <a:pt x="350036" y="40500"/>
                  </a:lnTo>
                  <a:lnTo>
                    <a:pt x="397437" y="52562"/>
                  </a:lnTo>
                  <a:lnTo>
                    <a:pt x="444076" y="66099"/>
                  </a:lnTo>
                  <a:lnTo>
                    <a:pt x="489918" y="81079"/>
                  </a:lnTo>
                  <a:lnTo>
                    <a:pt x="534925" y="97470"/>
                  </a:lnTo>
                  <a:lnTo>
                    <a:pt x="579062" y="115241"/>
                  </a:lnTo>
                  <a:lnTo>
                    <a:pt x="622291" y="134361"/>
                  </a:lnTo>
                  <a:lnTo>
                    <a:pt x="664576" y="154798"/>
                  </a:lnTo>
                  <a:lnTo>
                    <a:pt x="705881" y="176521"/>
                  </a:lnTo>
                  <a:lnTo>
                    <a:pt x="746169" y="199498"/>
                  </a:lnTo>
                  <a:lnTo>
                    <a:pt x="785403" y="223697"/>
                  </a:lnTo>
                  <a:lnTo>
                    <a:pt x="823546" y="249087"/>
                  </a:lnTo>
                  <a:lnTo>
                    <a:pt x="860562" y="275637"/>
                  </a:lnTo>
                  <a:lnTo>
                    <a:pt x="896415" y="303314"/>
                  </a:lnTo>
                  <a:lnTo>
                    <a:pt x="931068" y="332089"/>
                  </a:lnTo>
                  <a:lnTo>
                    <a:pt x="964484" y="361928"/>
                  </a:lnTo>
                  <a:lnTo>
                    <a:pt x="996627" y="392801"/>
                  </a:lnTo>
                  <a:lnTo>
                    <a:pt x="1027460" y="424676"/>
                  </a:lnTo>
                  <a:lnTo>
                    <a:pt x="1056946" y="457521"/>
                  </a:lnTo>
                  <a:lnTo>
                    <a:pt x="1085049" y="491305"/>
                  </a:lnTo>
                  <a:lnTo>
                    <a:pt x="1111733" y="525997"/>
                  </a:lnTo>
                  <a:lnTo>
                    <a:pt x="1136960" y="561565"/>
                  </a:lnTo>
                  <a:lnTo>
                    <a:pt x="1160694" y="597978"/>
                  </a:lnTo>
                  <a:lnTo>
                    <a:pt x="1182899" y="635203"/>
                  </a:lnTo>
                  <a:lnTo>
                    <a:pt x="1203538" y="673210"/>
                  </a:lnTo>
                  <a:lnTo>
                    <a:pt x="1222574" y="711967"/>
                  </a:lnTo>
                  <a:lnTo>
                    <a:pt x="1239970" y="751442"/>
                  </a:lnTo>
                  <a:lnTo>
                    <a:pt x="1255691" y="791605"/>
                  </a:lnTo>
                  <a:lnTo>
                    <a:pt x="1269700" y="832423"/>
                  </a:lnTo>
                  <a:lnTo>
                    <a:pt x="1281959" y="873865"/>
                  </a:lnTo>
                  <a:lnTo>
                    <a:pt x="1292433" y="915899"/>
                  </a:lnTo>
                  <a:lnTo>
                    <a:pt x="1301084" y="958494"/>
                  </a:lnTo>
                  <a:lnTo>
                    <a:pt x="1307877" y="1001619"/>
                  </a:lnTo>
                  <a:lnTo>
                    <a:pt x="1312774" y="1045242"/>
                  </a:lnTo>
                  <a:lnTo>
                    <a:pt x="1315739" y="1089331"/>
                  </a:lnTo>
                  <a:lnTo>
                    <a:pt x="1316735" y="1133855"/>
                  </a:lnTo>
                  <a:lnTo>
                    <a:pt x="1315737" y="1178360"/>
                  </a:lnTo>
                  <a:lnTo>
                    <a:pt x="1312765" y="1222449"/>
                  </a:lnTo>
                  <a:lnTo>
                    <a:pt x="1307854" y="1266091"/>
                  </a:lnTo>
                  <a:lnTo>
                    <a:pt x="1301042" y="1309252"/>
                  </a:lnTo>
                  <a:lnTo>
                    <a:pt x="1292364" y="1351899"/>
                  </a:lnTo>
                  <a:lnTo>
                    <a:pt x="1281855" y="1394000"/>
                  </a:lnTo>
                  <a:lnTo>
                    <a:pt x="1269551" y="1435521"/>
                  </a:lnTo>
                  <a:lnTo>
                    <a:pt x="1255488" y="1476429"/>
                  </a:lnTo>
                  <a:lnTo>
                    <a:pt x="1239702" y="1516693"/>
                  </a:lnTo>
                  <a:lnTo>
                    <a:pt x="1222228" y="1556277"/>
                  </a:lnTo>
                  <a:lnTo>
                    <a:pt x="1203102" y="1595151"/>
                  </a:lnTo>
                  <a:lnTo>
                    <a:pt x="1182360" y="1633280"/>
                  </a:lnTo>
                  <a:lnTo>
                    <a:pt x="1160037" y="1670632"/>
                  </a:lnTo>
                  <a:lnTo>
                    <a:pt x="1136170" y="1707174"/>
                  </a:lnTo>
                  <a:lnTo>
                    <a:pt x="1110795" y="1742874"/>
                  </a:lnTo>
                  <a:lnTo>
                    <a:pt x="1083946" y="1777697"/>
                  </a:lnTo>
                  <a:lnTo>
                    <a:pt x="1055659" y="1811611"/>
                  </a:lnTo>
                  <a:lnTo>
                    <a:pt x="1025971" y="1844583"/>
                  </a:lnTo>
                  <a:lnTo>
                    <a:pt x="994917" y="1876581"/>
                  </a:lnTo>
                  <a:lnTo>
                    <a:pt x="962532" y="1907571"/>
                  </a:lnTo>
                  <a:lnTo>
                    <a:pt x="928854" y="1937521"/>
                  </a:lnTo>
                  <a:lnTo>
                    <a:pt x="893916" y="1966397"/>
                  </a:lnTo>
                  <a:lnTo>
                    <a:pt x="857756" y="1994166"/>
                  </a:lnTo>
                  <a:lnTo>
                    <a:pt x="820408" y="2020796"/>
                  </a:lnTo>
                  <a:lnTo>
                    <a:pt x="781909" y="2046254"/>
                  </a:lnTo>
                  <a:lnTo>
                    <a:pt x="742294" y="2070506"/>
                  </a:lnTo>
                  <a:lnTo>
                    <a:pt x="701600" y="2093520"/>
                  </a:lnTo>
                  <a:lnTo>
                    <a:pt x="659861" y="2115263"/>
                  </a:lnTo>
                  <a:lnTo>
                    <a:pt x="617113" y="2135703"/>
                  </a:lnTo>
                  <a:lnTo>
                    <a:pt x="573393" y="2154805"/>
                  </a:lnTo>
                  <a:lnTo>
                    <a:pt x="528735" y="2172537"/>
                  </a:lnTo>
                  <a:lnTo>
                    <a:pt x="483177" y="2188866"/>
                  </a:lnTo>
                  <a:lnTo>
                    <a:pt x="436752" y="2203759"/>
                  </a:lnTo>
                  <a:lnTo>
                    <a:pt x="389498" y="2217184"/>
                  </a:lnTo>
                  <a:lnTo>
                    <a:pt x="341450" y="2229107"/>
                  </a:lnTo>
                  <a:lnTo>
                    <a:pt x="292644" y="2239495"/>
                  </a:lnTo>
                  <a:lnTo>
                    <a:pt x="243115" y="2248316"/>
                  </a:lnTo>
                  <a:lnTo>
                    <a:pt x="192899" y="2255537"/>
                  </a:lnTo>
                  <a:lnTo>
                    <a:pt x="142033" y="2261124"/>
                  </a:lnTo>
                  <a:lnTo>
                    <a:pt x="90550" y="2265045"/>
                  </a:lnTo>
                </a:path>
              </a:pathLst>
            </a:custGeom>
            <a:ln w="38099">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1" name="object 91">
              <a:extLst>
                <a:ext uri="{FF2B5EF4-FFF2-40B4-BE49-F238E27FC236}">
                  <a16:creationId xmlns:a16="http://schemas.microsoft.com/office/drawing/2014/main" id="{63B075CA-E769-CFA1-6CCD-1A3678BED052}"/>
                </a:ext>
              </a:extLst>
            </p:cNvPr>
            <p:cNvSpPr/>
            <p:nvPr/>
          </p:nvSpPr>
          <p:spPr>
            <a:xfrm>
              <a:off x="8900794" y="2897123"/>
              <a:ext cx="699135" cy="1161415"/>
            </a:xfrm>
            <a:custGeom>
              <a:avLst/>
              <a:gdLst/>
              <a:ahLst/>
              <a:cxnLst/>
              <a:rect l="l" t="t" r="r" b="b"/>
              <a:pathLst>
                <a:path w="699134" h="1161414">
                  <a:moveTo>
                    <a:pt x="23749" y="0"/>
                  </a:moveTo>
                  <a:lnTo>
                    <a:pt x="23749" y="580643"/>
                  </a:lnTo>
                  <a:lnTo>
                    <a:pt x="0" y="1160907"/>
                  </a:lnTo>
                  <a:lnTo>
                    <a:pt x="23749" y="1161288"/>
                  </a:lnTo>
                  <a:lnTo>
                    <a:pt x="74135" y="1159695"/>
                  </a:lnTo>
                  <a:lnTo>
                    <a:pt x="123516" y="1154992"/>
                  </a:lnTo>
                  <a:lnTo>
                    <a:pt x="171761" y="1147290"/>
                  </a:lnTo>
                  <a:lnTo>
                    <a:pt x="218738" y="1136703"/>
                  </a:lnTo>
                  <a:lnTo>
                    <a:pt x="264318" y="1123342"/>
                  </a:lnTo>
                  <a:lnTo>
                    <a:pt x="308370" y="1107320"/>
                  </a:lnTo>
                  <a:lnTo>
                    <a:pt x="350764" y="1088749"/>
                  </a:lnTo>
                  <a:lnTo>
                    <a:pt x="391368" y="1067741"/>
                  </a:lnTo>
                  <a:lnTo>
                    <a:pt x="430053" y="1044408"/>
                  </a:lnTo>
                  <a:lnTo>
                    <a:pt x="466687" y="1018863"/>
                  </a:lnTo>
                  <a:lnTo>
                    <a:pt x="501142" y="991219"/>
                  </a:lnTo>
                  <a:lnTo>
                    <a:pt x="533284" y="961586"/>
                  </a:lnTo>
                  <a:lnTo>
                    <a:pt x="562985" y="930079"/>
                  </a:lnTo>
                  <a:lnTo>
                    <a:pt x="590114" y="896808"/>
                  </a:lnTo>
                  <a:lnTo>
                    <a:pt x="614540" y="861886"/>
                  </a:lnTo>
                  <a:lnTo>
                    <a:pt x="636133" y="825426"/>
                  </a:lnTo>
                  <a:lnTo>
                    <a:pt x="654762" y="787539"/>
                  </a:lnTo>
                  <a:lnTo>
                    <a:pt x="670297" y="748339"/>
                  </a:lnTo>
                  <a:lnTo>
                    <a:pt x="682606" y="707937"/>
                  </a:lnTo>
                  <a:lnTo>
                    <a:pt x="691560" y="666446"/>
                  </a:lnTo>
                  <a:lnTo>
                    <a:pt x="697029" y="623977"/>
                  </a:lnTo>
                  <a:lnTo>
                    <a:pt x="698880" y="580643"/>
                  </a:lnTo>
                  <a:lnTo>
                    <a:pt x="697029" y="537310"/>
                  </a:lnTo>
                  <a:lnTo>
                    <a:pt x="691560" y="494841"/>
                  </a:lnTo>
                  <a:lnTo>
                    <a:pt x="682606" y="453350"/>
                  </a:lnTo>
                  <a:lnTo>
                    <a:pt x="670297" y="412948"/>
                  </a:lnTo>
                  <a:lnTo>
                    <a:pt x="654762" y="373748"/>
                  </a:lnTo>
                  <a:lnTo>
                    <a:pt x="636133" y="335861"/>
                  </a:lnTo>
                  <a:lnTo>
                    <a:pt x="614540" y="299401"/>
                  </a:lnTo>
                  <a:lnTo>
                    <a:pt x="590114" y="264479"/>
                  </a:lnTo>
                  <a:lnTo>
                    <a:pt x="562985" y="231208"/>
                  </a:lnTo>
                  <a:lnTo>
                    <a:pt x="533284" y="199701"/>
                  </a:lnTo>
                  <a:lnTo>
                    <a:pt x="501142" y="170068"/>
                  </a:lnTo>
                  <a:lnTo>
                    <a:pt x="466687" y="142424"/>
                  </a:lnTo>
                  <a:lnTo>
                    <a:pt x="430053" y="116879"/>
                  </a:lnTo>
                  <a:lnTo>
                    <a:pt x="391368" y="93546"/>
                  </a:lnTo>
                  <a:lnTo>
                    <a:pt x="350764" y="72538"/>
                  </a:lnTo>
                  <a:lnTo>
                    <a:pt x="308370" y="53967"/>
                  </a:lnTo>
                  <a:lnTo>
                    <a:pt x="264318" y="37945"/>
                  </a:lnTo>
                  <a:lnTo>
                    <a:pt x="218738" y="24584"/>
                  </a:lnTo>
                  <a:lnTo>
                    <a:pt x="171761" y="13997"/>
                  </a:lnTo>
                  <a:lnTo>
                    <a:pt x="123516" y="6295"/>
                  </a:lnTo>
                  <a:lnTo>
                    <a:pt x="74135" y="1592"/>
                  </a:lnTo>
                  <a:lnTo>
                    <a:pt x="23749"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2" name="object 92">
              <a:extLst>
                <a:ext uri="{FF2B5EF4-FFF2-40B4-BE49-F238E27FC236}">
                  <a16:creationId xmlns:a16="http://schemas.microsoft.com/office/drawing/2014/main" id="{F30C30C8-383E-5437-F405-0FFFC521CF3A}"/>
                </a:ext>
              </a:extLst>
            </p:cNvPr>
            <p:cNvSpPr/>
            <p:nvPr/>
          </p:nvSpPr>
          <p:spPr>
            <a:xfrm>
              <a:off x="8900794" y="2897123"/>
              <a:ext cx="699135" cy="1161415"/>
            </a:xfrm>
            <a:custGeom>
              <a:avLst/>
              <a:gdLst/>
              <a:ahLst/>
              <a:cxnLst/>
              <a:rect l="l" t="t" r="r" b="b"/>
              <a:pathLst>
                <a:path w="699134" h="1161414">
                  <a:moveTo>
                    <a:pt x="23749" y="0"/>
                  </a:moveTo>
                  <a:lnTo>
                    <a:pt x="74135" y="1592"/>
                  </a:lnTo>
                  <a:lnTo>
                    <a:pt x="123516" y="6295"/>
                  </a:lnTo>
                  <a:lnTo>
                    <a:pt x="171761" y="13997"/>
                  </a:lnTo>
                  <a:lnTo>
                    <a:pt x="218738" y="24584"/>
                  </a:lnTo>
                  <a:lnTo>
                    <a:pt x="264318" y="37945"/>
                  </a:lnTo>
                  <a:lnTo>
                    <a:pt x="308370" y="53967"/>
                  </a:lnTo>
                  <a:lnTo>
                    <a:pt x="350764" y="72538"/>
                  </a:lnTo>
                  <a:lnTo>
                    <a:pt x="391368" y="93546"/>
                  </a:lnTo>
                  <a:lnTo>
                    <a:pt x="430053" y="116879"/>
                  </a:lnTo>
                  <a:lnTo>
                    <a:pt x="466687" y="142424"/>
                  </a:lnTo>
                  <a:lnTo>
                    <a:pt x="501142" y="170068"/>
                  </a:lnTo>
                  <a:lnTo>
                    <a:pt x="533284" y="199701"/>
                  </a:lnTo>
                  <a:lnTo>
                    <a:pt x="562985" y="231208"/>
                  </a:lnTo>
                  <a:lnTo>
                    <a:pt x="590114" y="264479"/>
                  </a:lnTo>
                  <a:lnTo>
                    <a:pt x="614540" y="299401"/>
                  </a:lnTo>
                  <a:lnTo>
                    <a:pt x="636133" y="335861"/>
                  </a:lnTo>
                  <a:lnTo>
                    <a:pt x="654762" y="373748"/>
                  </a:lnTo>
                  <a:lnTo>
                    <a:pt x="670297" y="412948"/>
                  </a:lnTo>
                  <a:lnTo>
                    <a:pt x="682606" y="453350"/>
                  </a:lnTo>
                  <a:lnTo>
                    <a:pt x="691560" y="494841"/>
                  </a:lnTo>
                  <a:lnTo>
                    <a:pt x="697029" y="537310"/>
                  </a:lnTo>
                  <a:lnTo>
                    <a:pt x="698880" y="580643"/>
                  </a:lnTo>
                  <a:lnTo>
                    <a:pt x="697029" y="623977"/>
                  </a:lnTo>
                  <a:lnTo>
                    <a:pt x="691560" y="666446"/>
                  </a:lnTo>
                  <a:lnTo>
                    <a:pt x="682606" y="707937"/>
                  </a:lnTo>
                  <a:lnTo>
                    <a:pt x="670297" y="748339"/>
                  </a:lnTo>
                  <a:lnTo>
                    <a:pt x="654762" y="787539"/>
                  </a:lnTo>
                  <a:lnTo>
                    <a:pt x="636133" y="825426"/>
                  </a:lnTo>
                  <a:lnTo>
                    <a:pt x="614540" y="861886"/>
                  </a:lnTo>
                  <a:lnTo>
                    <a:pt x="590114" y="896808"/>
                  </a:lnTo>
                  <a:lnTo>
                    <a:pt x="562985" y="930079"/>
                  </a:lnTo>
                  <a:lnTo>
                    <a:pt x="533284" y="961586"/>
                  </a:lnTo>
                  <a:lnTo>
                    <a:pt x="501142" y="991219"/>
                  </a:lnTo>
                  <a:lnTo>
                    <a:pt x="466687" y="1018863"/>
                  </a:lnTo>
                  <a:lnTo>
                    <a:pt x="430053" y="1044408"/>
                  </a:lnTo>
                  <a:lnTo>
                    <a:pt x="391368" y="1067741"/>
                  </a:lnTo>
                  <a:lnTo>
                    <a:pt x="350764" y="1088749"/>
                  </a:lnTo>
                  <a:lnTo>
                    <a:pt x="308370" y="1107320"/>
                  </a:lnTo>
                  <a:lnTo>
                    <a:pt x="264318" y="1123342"/>
                  </a:lnTo>
                  <a:lnTo>
                    <a:pt x="218738" y="1136703"/>
                  </a:lnTo>
                  <a:lnTo>
                    <a:pt x="171761" y="1147290"/>
                  </a:lnTo>
                  <a:lnTo>
                    <a:pt x="123516" y="1154992"/>
                  </a:lnTo>
                  <a:lnTo>
                    <a:pt x="74135" y="1159695"/>
                  </a:lnTo>
                  <a:lnTo>
                    <a:pt x="23749" y="1161288"/>
                  </a:lnTo>
                  <a:lnTo>
                    <a:pt x="15875" y="1161288"/>
                  </a:lnTo>
                  <a:lnTo>
                    <a:pt x="8000" y="1161161"/>
                  </a:lnTo>
                  <a:lnTo>
                    <a:pt x="0" y="1160907"/>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3" name="object 93">
              <a:extLst>
                <a:ext uri="{FF2B5EF4-FFF2-40B4-BE49-F238E27FC236}">
                  <a16:creationId xmlns:a16="http://schemas.microsoft.com/office/drawing/2014/main" id="{20A6212D-BFBF-33AA-56E3-BD54EDE0C97E}"/>
                </a:ext>
              </a:extLst>
            </p:cNvPr>
            <p:cNvSpPr/>
            <p:nvPr/>
          </p:nvSpPr>
          <p:spPr>
            <a:xfrm>
              <a:off x="8677655" y="2310384"/>
              <a:ext cx="527685" cy="2411095"/>
            </a:xfrm>
            <a:custGeom>
              <a:avLst/>
              <a:gdLst/>
              <a:ahLst/>
              <a:cxnLst/>
              <a:rect l="l" t="t" r="r" b="b"/>
              <a:pathLst>
                <a:path w="527684" h="2411095">
                  <a:moveTo>
                    <a:pt x="527303" y="0"/>
                  </a:moveTo>
                  <a:lnTo>
                    <a:pt x="0" y="0"/>
                  </a:lnTo>
                  <a:lnTo>
                    <a:pt x="0" y="2410968"/>
                  </a:lnTo>
                  <a:lnTo>
                    <a:pt x="527303" y="2410968"/>
                  </a:lnTo>
                  <a:lnTo>
                    <a:pt x="527303"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4" name="object 94">
              <a:extLst>
                <a:ext uri="{FF2B5EF4-FFF2-40B4-BE49-F238E27FC236}">
                  <a16:creationId xmlns:a16="http://schemas.microsoft.com/office/drawing/2014/main" id="{BB648868-571C-57FB-D888-DAABCE5248B4}"/>
                </a:ext>
              </a:extLst>
            </p:cNvPr>
            <p:cNvSpPr/>
            <p:nvPr/>
          </p:nvSpPr>
          <p:spPr>
            <a:xfrm>
              <a:off x="7360919" y="2542032"/>
              <a:ext cx="490855" cy="421005"/>
            </a:xfrm>
            <a:custGeom>
              <a:avLst/>
              <a:gdLst/>
              <a:ahLst/>
              <a:cxnLst/>
              <a:rect l="l" t="t" r="r" b="b"/>
              <a:pathLst>
                <a:path w="490854" h="421005">
                  <a:moveTo>
                    <a:pt x="245363" y="0"/>
                  </a:moveTo>
                  <a:lnTo>
                    <a:pt x="195915" y="4270"/>
                  </a:lnTo>
                  <a:lnTo>
                    <a:pt x="149858" y="16519"/>
                  </a:lnTo>
                  <a:lnTo>
                    <a:pt x="108179" y="35904"/>
                  </a:lnTo>
                  <a:lnTo>
                    <a:pt x="71866" y="61579"/>
                  </a:lnTo>
                  <a:lnTo>
                    <a:pt x="41904" y="92701"/>
                  </a:lnTo>
                  <a:lnTo>
                    <a:pt x="19282" y="128426"/>
                  </a:lnTo>
                  <a:lnTo>
                    <a:pt x="4984" y="167911"/>
                  </a:lnTo>
                  <a:lnTo>
                    <a:pt x="0" y="210312"/>
                  </a:lnTo>
                  <a:lnTo>
                    <a:pt x="4984" y="252712"/>
                  </a:lnTo>
                  <a:lnTo>
                    <a:pt x="19282" y="292197"/>
                  </a:lnTo>
                  <a:lnTo>
                    <a:pt x="41904" y="327922"/>
                  </a:lnTo>
                  <a:lnTo>
                    <a:pt x="71866" y="359044"/>
                  </a:lnTo>
                  <a:lnTo>
                    <a:pt x="108179" y="384719"/>
                  </a:lnTo>
                  <a:lnTo>
                    <a:pt x="149858" y="404104"/>
                  </a:lnTo>
                  <a:lnTo>
                    <a:pt x="195915" y="416353"/>
                  </a:lnTo>
                  <a:lnTo>
                    <a:pt x="245363" y="420623"/>
                  </a:lnTo>
                  <a:lnTo>
                    <a:pt x="294812" y="416353"/>
                  </a:lnTo>
                  <a:lnTo>
                    <a:pt x="340869" y="404104"/>
                  </a:lnTo>
                  <a:lnTo>
                    <a:pt x="382548" y="384719"/>
                  </a:lnTo>
                  <a:lnTo>
                    <a:pt x="418861" y="359044"/>
                  </a:lnTo>
                  <a:lnTo>
                    <a:pt x="448823" y="327922"/>
                  </a:lnTo>
                  <a:lnTo>
                    <a:pt x="471445" y="292197"/>
                  </a:lnTo>
                  <a:lnTo>
                    <a:pt x="485743" y="252712"/>
                  </a:lnTo>
                  <a:lnTo>
                    <a:pt x="490727" y="210312"/>
                  </a:lnTo>
                  <a:lnTo>
                    <a:pt x="485743" y="167911"/>
                  </a:lnTo>
                  <a:lnTo>
                    <a:pt x="471445" y="128426"/>
                  </a:lnTo>
                  <a:lnTo>
                    <a:pt x="448823" y="92701"/>
                  </a:lnTo>
                  <a:lnTo>
                    <a:pt x="418861" y="61579"/>
                  </a:lnTo>
                  <a:lnTo>
                    <a:pt x="382548" y="35904"/>
                  </a:lnTo>
                  <a:lnTo>
                    <a:pt x="340869" y="16519"/>
                  </a:lnTo>
                  <a:lnTo>
                    <a:pt x="294812" y="4270"/>
                  </a:lnTo>
                  <a:lnTo>
                    <a:pt x="245363" y="0"/>
                  </a:lnTo>
                  <a:close/>
                </a:path>
              </a:pathLst>
            </a:custGeom>
            <a:solidFill>
              <a:srgbClr val="E2F4F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5" name="object 95">
              <a:extLst>
                <a:ext uri="{FF2B5EF4-FFF2-40B4-BE49-F238E27FC236}">
                  <a16:creationId xmlns:a16="http://schemas.microsoft.com/office/drawing/2014/main" id="{B99660EA-F779-2C55-BF72-365F717B784E}"/>
                </a:ext>
              </a:extLst>
            </p:cNvPr>
            <p:cNvSpPr/>
            <p:nvPr/>
          </p:nvSpPr>
          <p:spPr>
            <a:xfrm>
              <a:off x="7360919" y="2542032"/>
              <a:ext cx="490855" cy="421005"/>
            </a:xfrm>
            <a:custGeom>
              <a:avLst/>
              <a:gdLst/>
              <a:ahLst/>
              <a:cxnLst/>
              <a:rect l="l" t="t" r="r" b="b"/>
              <a:pathLst>
                <a:path w="490854" h="421005">
                  <a:moveTo>
                    <a:pt x="0" y="210312"/>
                  </a:moveTo>
                  <a:lnTo>
                    <a:pt x="4984" y="167911"/>
                  </a:lnTo>
                  <a:lnTo>
                    <a:pt x="19282" y="128426"/>
                  </a:lnTo>
                  <a:lnTo>
                    <a:pt x="41904" y="92701"/>
                  </a:lnTo>
                  <a:lnTo>
                    <a:pt x="71866" y="61579"/>
                  </a:lnTo>
                  <a:lnTo>
                    <a:pt x="108179" y="35904"/>
                  </a:lnTo>
                  <a:lnTo>
                    <a:pt x="149858" y="16519"/>
                  </a:lnTo>
                  <a:lnTo>
                    <a:pt x="195915" y="4270"/>
                  </a:lnTo>
                  <a:lnTo>
                    <a:pt x="245363" y="0"/>
                  </a:lnTo>
                  <a:lnTo>
                    <a:pt x="294812" y="4270"/>
                  </a:lnTo>
                  <a:lnTo>
                    <a:pt x="340869" y="16519"/>
                  </a:lnTo>
                  <a:lnTo>
                    <a:pt x="382548" y="35904"/>
                  </a:lnTo>
                  <a:lnTo>
                    <a:pt x="418861" y="61579"/>
                  </a:lnTo>
                  <a:lnTo>
                    <a:pt x="448823" y="92701"/>
                  </a:lnTo>
                  <a:lnTo>
                    <a:pt x="471445" y="128426"/>
                  </a:lnTo>
                  <a:lnTo>
                    <a:pt x="485743" y="167911"/>
                  </a:lnTo>
                  <a:lnTo>
                    <a:pt x="490727" y="210312"/>
                  </a:lnTo>
                  <a:lnTo>
                    <a:pt x="485743" y="252712"/>
                  </a:lnTo>
                  <a:lnTo>
                    <a:pt x="471445" y="292197"/>
                  </a:lnTo>
                  <a:lnTo>
                    <a:pt x="448823" y="327922"/>
                  </a:lnTo>
                  <a:lnTo>
                    <a:pt x="418861" y="359044"/>
                  </a:lnTo>
                  <a:lnTo>
                    <a:pt x="382548" y="384719"/>
                  </a:lnTo>
                  <a:lnTo>
                    <a:pt x="340869" y="404104"/>
                  </a:lnTo>
                  <a:lnTo>
                    <a:pt x="294812" y="416353"/>
                  </a:lnTo>
                  <a:lnTo>
                    <a:pt x="245363" y="420623"/>
                  </a:lnTo>
                  <a:lnTo>
                    <a:pt x="195915" y="416353"/>
                  </a:lnTo>
                  <a:lnTo>
                    <a:pt x="149858" y="404104"/>
                  </a:lnTo>
                  <a:lnTo>
                    <a:pt x="108179" y="384719"/>
                  </a:lnTo>
                  <a:lnTo>
                    <a:pt x="71866" y="359044"/>
                  </a:lnTo>
                  <a:lnTo>
                    <a:pt x="41904" y="327922"/>
                  </a:lnTo>
                  <a:lnTo>
                    <a:pt x="19282" y="292197"/>
                  </a:lnTo>
                  <a:lnTo>
                    <a:pt x="4984" y="252712"/>
                  </a:lnTo>
                  <a:lnTo>
                    <a:pt x="0" y="210312"/>
                  </a:lnTo>
                  <a:close/>
                </a:path>
              </a:pathLst>
            </a:custGeom>
            <a:ln w="19050">
              <a:solidFill>
                <a:srgbClr val="36A8DB"/>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6" name="object 96">
              <a:extLst>
                <a:ext uri="{FF2B5EF4-FFF2-40B4-BE49-F238E27FC236}">
                  <a16:creationId xmlns:a16="http://schemas.microsoft.com/office/drawing/2014/main" id="{EA0EACA4-DB08-9AA5-4D79-83FBB84EB8D9}"/>
                </a:ext>
              </a:extLst>
            </p:cNvPr>
            <p:cNvSpPr/>
            <p:nvPr/>
          </p:nvSpPr>
          <p:spPr>
            <a:xfrm>
              <a:off x="6545579" y="2339340"/>
              <a:ext cx="1316990" cy="2265045"/>
            </a:xfrm>
            <a:custGeom>
              <a:avLst/>
              <a:gdLst/>
              <a:ahLst/>
              <a:cxnLst/>
              <a:rect l="l" t="t" r="r" b="b"/>
              <a:pathLst>
                <a:path w="1316990" h="2265045">
                  <a:moveTo>
                    <a:pt x="0" y="0"/>
                  </a:moveTo>
                  <a:lnTo>
                    <a:pt x="0" y="1133856"/>
                  </a:lnTo>
                  <a:lnTo>
                    <a:pt x="90550" y="2265045"/>
                  </a:lnTo>
                  <a:lnTo>
                    <a:pt x="142033" y="2261124"/>
                  </a:lnTo>
                  <a:lnTo>
                    <a:pt x="192899" y="2255537"/>
                  </a:lnTo>
                  <a:lnTo>
                    <a:pt x="243115" y="2248316"/>
                  </a:lnTo>
                  <a:lnTo>
                    <a:pt x="292644" y="2239495"/>
                  </a:lnTo>
                  <a:lnTo>
                    <a:pt x="341450" y="2229107"/>
                  </a:lnTo>
                  <a:lnTo>
                    <a:pt x="389498" y="2217184"/>
                  </a:lnTo>
                  <a:lnTo>
                    <a:pt x="436752" y="2203759"/>
                  </a:lnTo>
                  <a:lnTo>
                    <a:pt x="483177" y="2188866"/>
                  </a:lnTo>
                  <a:lnTo>
                    <a:pt x="528735" y="2172537"/>
                  </a:lnTo>
                  <a:lnTo>
                    <a:pt x="573393" y="2154805"/>
                  </a:lnTo>
                  <a:lnTo>
                    <a:pt x="617113" y="2135703"/>
                  </a:lnTo>
                  <a:lnTo>
                    <a:pt x="659861" y="2115263"/>
                  </a:lnTo>
                  <a:lnTo>
                    <a:pt x="701600" y="2093520"/>
                  </a:lnTo>
                  <a:lnTo>
                    <a:pt x="742294" y="2070506"/>
                  </a:lnTo>
                  <a:lnTo>
                    <a:pt x="781909" y="2046254"/>
                  </a:lnTo>
                  <a:lnTo>
                    <a:pt x="820408" y="2020796"/>
                  </a:lnTo>
                  <a:lnTo>
                    <a:pt x="857756" y="1994166"/>
                  </a:lnTo>
                  <a:lnTo>
                    <a:pt x="893916" y="1966397"/>
                  </a:lnTo>
                  <a:lnTo>
                    <a:pt x="928854" y="1937521"/>
                  </a:lnTo>
                  <a:lnTo>
                    <a:pt x="962532" y="1907571"/>
                  </a:lnTo>
                  <a:lnTo>
                    <a:pt x="994917" y="1876581"/>
                  </a:lnTo>
                  <a:lnTo>
                    <a:pt x="1025971" y="1844583"/>
                  </a:lnTo>
                  <a:lnTo>
                    <a:pt x="1055659" y="1811611"/>
                  </a:lnTo>
                  <a:lnTo>
                    <a:pt x="1083946" y="1777697"/>
                  </a:lnTo>
                  <a:lnTo>
                    <a:pt x="1110795" y="1742874"/>
                  </a:lnTo>
                  <a:lnTo>
                    <a:pt x="1136170" y="1707174"/>
                  </a:lnTo>
                  <a:lnTo>
                    <a:pt x="1160037" y="1670632"/>
                  </a:lnTo>
                  <a:lnTo>
                    <a:pt x="1182360" y="1633280"/>
                  </a:lnTo>
                  <a:lnTo>
                    <a:pt x="1203102" y="1595151"/>
                  </a:lnTo>
                  <a:lnTo>
                    <a:pt x="1222228" y="1556277"/>
                  </a:lnTo>
                  <a:lnTo>
                    <a:pt x="1239702" y="1516693"/>
                  </a:lnTo>
                  <a:lnTo>
                    <a:pt x="1255488" y="1476429"/>
                  </a:lnTo>
                  <a:lnTo>
                    <a:pt x="1269551" y="1435521"/>
                  </a:lnTo>
                  <a:lnTo>
                    <a:pt x="1281855" y="1394000"/>
                  </a:lnTo>
                  <a:lnTo>
                    <a:pt x="1292364" y="1351899"/>
                  </a:lnTo>
                  <a:lnTo>
                    <a:pt x="1301042" y="1309252"/>
                  </a:lnTo>
                  <a:lnTo>
                    <a:pt x="1307854" y="1266091"/>
                  </a:lnTo>
                  <a:lnTo>
                    <a:pt x="1312765" y="1222449"/>
                  </a:lnTo>
                  <a:lnTo>
                    <a:pt x="1315737" y="1178360"/>
                  </a:lnTo>
                  <a:lnTo>
                    <a:pt x="1316736" y="1133856"/>
                  </a:lnTo>
                  <a:lnTo>
                    <a:pt x="1315739" y="1089331"/>
                  </a:lnTo>
                  <a:lnTo>
                    <a:pt x="1312774" y="1045242"/>
                  </a:lnTo>
                  <a:lnTo>
                    <a:pt x="1307877" y="1001619"/>
                  </a:lnTo>
                  <a:lnTo>
                    <a:pt x="1301084" y="958494"/>
                  </a:lnTo>
                  <a:lnTo>
                    <a:pt x="1292433" y="915899"/>
                  </a:lnTo>
                  <a:lnTo>
                    <a:pt x="1281959" y="873865"/>
                  </a:lnTo>
                  <a:lnTo>
                    <a:pt x="1269700" y="832423"/>
                  </a:lnTo>
                  <a:lnTo>
                    <a:pt x="1255691" y="791605"/>
                  </a:lnTo>
                  <a:lnTo>
                    <a:pt x="1239970" y="751442"/>
                  </a:lnTo>
                  <a:lnTo>
                    <a:pt x="1222574" y="711967"/>
                  </a:lnTo>
                  <a:lnTo>
                    <a:pt x="1203538" y="673210"/>
                  </a:lnTo>
                  <a:lnTo>
                    <a:pt x="1182899" y="635203"/>
                  </a:lnTo>
                  <a:lnTo>
                    <a:pt x="1160694" y="597978"/>
                  </a:lnTo>
                  <a:lnTo>
                    <a:pt x="1136960" y="561565"/>
                  </a:lnTo>
                  <a:lnTo>
                    <a:pt x="1111733" y="525997"/>
                  </a:lnTo>
                  <a:lnTo>
                    <a:pt x="1085049" y="491305"/>
                  </a:lnTo>
                  <a:lnTo>
                    <a:pt x="1056946" y="457521"/>
                  </a:lnTo>
                  <a:lnTo>
                    <a:pt x="1027460" y="424676"/>
                  </a:lnTo>
                  <a:lnTo>
                    <a:pt x="996627" y="392801"/>
                  </a:lnTo>
                  <a:lnTo>
                    <a:pt x="964484" y="361928"/>
                  </a:lnTo>
                  <a:lnTo>
                    <a:pt x="931068" y="332089"/>
                  </a:lnTo>
                  <a:lnTo>
                    <a:pt x="896415" y="303314"/>
                  </a:lnTo>
                  <a:lnTo>
                    <a:pt x="860562" y="275637"/>
                  </a:lnTo>
                  <a:lnTo>
                    <a:pt x="823546" y="249087"/>
                  </a:lnTo>
                  <a:lnTo>
                    <a:pt x="785403" y="223697"/>
                  </a:lnTo>
                  <a:lnTo>
                    <a:pt x="746169" y="199498"/>
                  </a:lnTo>
                  <a:lnTo>
                    <a:pt x="705881" y="176521"/>
                  </a:lnTo>
                  <a:lnTo>
                    <a:pt x="664576" y="154798"/>
                  </a:lnTo>
                  <a:lnTo>
                    <a:pt x="622291" y="134361"/>
                  </a:lnTo>
                  <a:lnTo>
                    <a:pt x="579062" y="115241"/>
                  </a:lnTo>
                  <a:lnTo>
                    <a:pt x="534925" y="97470"/>
                  </a:lnTo>
                  <a:lnTo>
                    <a:pt x="489918" y="81079"/>
                  </a:lnTo>
                  <a:lnTo>
                    <a:pt x="444076" y="66099"/>
                  </a:lnTo>
                  <a:lnTo>
                    <a:pt x="397437" y="52562"/>
                  </a:lnTo>
                  <a:lnTo>
                    <a:pt x="350036" y="40500"/>
                  </a:lnTo>
                  <a:lnTo>
                    <a:pt x="301911" y="29944"/>
                  </a:lnTo>
                  <a:lnTo>
                    <a:pt x="253099" y="20926"/>
                  </a:lnTo>
                  <a:lnTo>
                    <a:pt x="203635" y="13476"/>
                  </a:lnTo>
                  <a:lnTo>
                    <a:pt x="153557" y="7627"/>
                  </a:lnTo>
                  <a:lnTo>
                    <a:pt x="102900" y="3411"/>
                  </a:lnTo>
                  <a:lnTo>
                    <a:pt x="51702" y="858"/>
                  </a:lnTo>
                  <a:lnTo>
                    <a:pt x="0" y="0"/>
                  </a:lnTo>
                  <a:close/>
                </a:path>
              </a:pathLst>
            </a:custGeom>
            <a:solidFill>
              <a:srgbClr val="EBEFF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7" name="object 97">
              <a:extLst>
                <a:ext uri="{FF2B5EF4-FFF2-40B4-BE49-F238E27FC236}">
                  <a16:creationId xmlns:a16="http://schemas.microsoft.com/office/drawing/2014/main" id="{C94233B2-2B78-11F4-E5B0-88FB3C00B4C5}"/>
                </a:ext>
              </a:extLst>
            </p:cNvPr>
            <p:cNvSpPr/>
            <p:nvPr/>
          </p:nvSpPr>
          <p:spPr>
            <a:xfrm>
              <a:off x="6545579" y="2339340"/>
              <a:ext cx="1316990" cy="2265045"/>
            </a:xfrm>
            <a:custGeom>
              <a:avLst/>
              <a:gdLst/>
              <a:ahLst/>
              <a:cxnLst/>
              <a:rect l="l" t="t" r="r" b="b"/>
              <a:pathLst>
                <a:path w="1316990" h="2265045">
                  <a:moveTo>
                    <a:pt x="0" y="0"/>
                  </a:moveTo>
                  <a:lnTo>
                    <a:pt x="51702" y="858"/>
                  </a:lnTo>
                  <a:lnTo>
                    <a:pt x="102900" y="3411"/>
                  </a:lnTo>
                  <a:lnTo>
                    <a:pt x="153557" y="7627"/>
                  </a:lnTo>
                  <a:lnTo>
                    <a:pt x="203635" y="13476"/>
                  </a:lnTo>
                  <a:lnTo>
                    <a:pt x="253099" y="20926"/>
                  </a:lnTo>
                  <a:lnTo>
                    <a:pt x="301911" y="29944"/>
                  </a:lnTo>
                  <a:lnTo>
                    <a:pt x="350036" y="40500"/>
                  </a:lnTo>
                  <a:lnTo>
                    <a:pt x="397437" y="52562"/>
                  </a:lnTo>
                  <a:lnTo>
                    <a:pt x="444076" y="66099"/>
                  </a:lnTo>
                  <a:lnTo>
                    <a:pt x="489918" y="81079"/>
                  </a:lnTo>
                  <a:lnTo>
                    <a:pt x="534925" y="97470"/>
                  </a:lnTo>
                  <a:lnTo>
                    <a:pt x="579062" y="115241"/>
                  </a:lnTo>
                  <a:lnTo>
                    <a:pt x="622291" y="134361"/>
                  </a:lnTo>
                  <a:lnTo>
                    <a:pt x="664576" y="154798"/>
                  </a:lnTo>
                  <a:lnTo>
                    <a:pt x="705881" y="176521"/>
                  </a:lnTo>
                  <a:lnTo>
                    <a:pt x="746169" y="199498"/>
                  </a:lnTo>
                  <a:lnTo>
                    <a:pt x="785403" y="223697"/>
                  </a:lnTo>
                  <a:lnTo>
                    <a:pt x="823546" y="249087"/>
                  </a:lnTo>
                  <a:lnTo>
                    <a:pt x="860562" y="275637"/>
                  </a:lnTo>
                  <a:lnTo>
                    <a:pt x="896415" y="303314"/>
                  </a:lnTo>
                  <a:lnTo>
                    <a:pt x="931068" y="332089"/>
                  </a:lnTo>
                  <a:lnTo>
                    <a:pt x="964484" y="361928"/>
                  </a:lnTo>
                  <a:lnTo>
                    <a:pt x="996627" y="392801"/>
                  </a:lnTo>
                  <a:lnTo>
                    <a:pt x="1027460" y="424676"/>
                  </a:lnTo>
                  <a:lnTo>
                    <a:pt x="1056946" y="457521"/>
                  </a:lnTo>
                  <a:lnTo>
                    <a:pt x="1085049" y="491305"/>
                  </a:lnTo>
                  <a:lnTo>
                    <a:pt x="1111733" y="525997"/>
                  </a:lnTo>
                  <a:lnTo>
                    <a:pt x="1136960" y="561565"/>
                  </a:lnTo>
                  <a:lnTo>
                    <a:pt x="1160694" y="597978"/>
                  </a:lnTo>
                  <a:lnTo>
                    <a:pt x="1182899" y="635203"/>
                  </a:lnTo>
                  <a:lnTo>
                    <a:pt x="1203538" y="673210"/>
                  </a:lnTo>
                  <a:lnTo>
                    <a:pt x="1222574" y="711967"/>
                  </a:lnTo>
                  <a:lnTo>
                    <a:pt x="1239970" y="751442"/>
                  </a:lnTo>
                  <a:lnTo>
                    <a:pt x="1255691" y="791605"/>
                  </a:lnTo>
                  <a:lnTo>
                    <a:pt x="1269700" y="832423"/>
                  </a:lnTo>
                  <a:lnTo>
                    <a:pt x="1281959" y="873865"/>
                  </a:lnTo>
                  <a:lnTo>
                    <a:pt x="1292433" y="915899"/>
                  </a:lnTo>
                  <a:lnTo>
                    <a:pt x="1301084" y="958494"/>
                  </a:lnTo>
                  <a:lnTo>
                    <a:pt x="1307877" y="1001619"/>
                  </a:lnTo>
                  <a:lnTo>
                    <a:pt x="1312774" y="1045242"/>
                  </a:lnTo>
                  <a:lnTo>
                    <a:pt x="1315739" y="1089331"/>
                  </a:lnTo>
                  <a:lnTo>
                    <a:pt x="1316736" y="1133856"/>
                  </a:lnTo>
                  <a:lnTo>
                    <a:pt x="1315737" y="1178360"/>
                  </a:lnTo>
                  <a:lnTo>
                    <a:pt x="1312765" y="1222449"/>
                  </a:lnTo>
                  <a:lnTo>
                    <a:pt x="1307854" y="1266091"/>
                  </a:lnTo>
                  <a:lnTo>
                    <a:pt x="1301042" y="1309252"/>
                  </a:lnTo>
                  <a:lnTo>
                    <a:pt x="1292364" y="1351899"/>
                  </a:lnTo>
                  <a:lnTo>
                    <a:pt x="1281855" y="1394000"/>
                  </a:lnTo>
                  <a:lnTo>
                    <a:pt x="1269551" y="1435521"/>
                  </a:lnTo>
                  <a:lnTo>
                    <a:pt x="1255488" y="1476429"/>
                  </a:lnTo>
                  <a:lnTo>
                    <a:pt x="1239702" y="1516693"/>
                  </a:lnTo>
                  <a:lnTo>
                    <a:pt x="1222228" y="1556277"/>
                  </a:lnTo>
                  <a:lnTo>
                    <a:pt x="1203102" y="1595151"/>
                  </a:lnTo>
                  <a:lnTo>
                    <a:pt x="1182360" y="1633280"/>
                  </a:lnTo>
                  <a:lnTo>
                    <a:pt x="1160037" y="1670632"/>
                  </a:lnTo>
                  <a:lnTo>
                    <a:pt x="1136170" y="1707174"/>
                  </a:lnTo>
                  <a:lnTo>
                    <a:pt x="1110795" y="1742874"/>
                  </a:lnTo>
                  <a:lnTo>
                    <a:pt x="1083946" y="1777697"/>
                  </a:lnTo>
                  <a:lnTo>
                    <a:pt x="1055659" y="1811611"/>
                  </a:lnTo>
                  <a:lnTo>
                    <a:pt x="1025971" y="1844583"/>
                  </a:lnTo>
                  <a:lnTo>
                    <a:pt x="994917" y="1876581"/>
                  </a:lnTo>
                  <a:lnTo>
                    <a:pt x="962532" y="1907571"/>
                  </a:lnTo>
                  <a:lnTo>
                    <a:pt x="928854" y="1937521"/>
                  </a:lnTo>
                  <a:lnTo>
                    <a:pt x="893916" y="1966397"/>
                  </a:lnTo>
                  <a:lnTo>
                    <a:pt x="857756" y="1994166"/>
                  </a:lnTo>
                  <a:lnTo>
                    <a:pt x="820408" y="2020796"/>
                  </a:lnTo>
                  <a:lnTo>
                    <a:pt x="781909" y="2046254"/>
                  </a:lnTo>
                  <a:lnTo>
                    <a:pt x="742294" y="2070506"/>
                  </a:lnTo>
                  <a:lnTo>
                    <a:pt x="701600" y="2093520"/>
                  </a:lnTo>
                  <a:lnTo>
                    <a:pt x="659861" y="2115263"/>
                  </a:lnTo>
                  <a:lnTo>
                    <a:pt x="617113" y="2135703"/>
                  </a:lnTo>
                  <a:lnTo>
                    <a:pt x="573393" y="2154805"/>
                  </a:lnTo>
                  <a:lnTo>
                    <a:pt x="528735" y="2172537"/>
                  </a:lnTo>
                  <a:lnTo>
                    <a:pt x="483177" y="2188866"/>
                  </a:lnTo>
                  <a:lnTo>
                    <a:pt x="436752" y="2203759"/>
                  </a:lnTo>
                  <a:lnTo>
                    <a:pt x="389498" y="2217184"/>
                  </a:lnTo>
                  <a:lnTo>
                    <a:pt x="341450" y="2229107"/>
                  </a:lnTo>
                  <a:lnTo>
                    <a:pt x="292644" y="2239495"/>
                  </a:lnTo>
                  <a:lnTo>
                    <a:pt x="243115" y="2248316"/>
                  </a:lnTo>
                  <a:lnTo>
                    <a:pt x="192899" y="2255537"/>
                  </a:lnTo>
                  <a:lnTo>
                    <a:pt x="142033" y="2261124"/>
                  </a:lnTo>
                  <a:lnTo>
                    <a:pt x="90550" y="2265045"/>
                  </a:lnTo>
                </a:path>
              </a:pathLst>
            </a:custGeom>
            <a:ln w="38099">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8" name="object 98">
              <a:extLst>
                <a:ext uri="{FF2B5EF4-FFF2-40B4-BE49-F238E27FC236}">
                  <a16:creationId xmlns:a16="http://schemas.microsoft.com/office/drawing/2014/main" id="{3458FA8B-C975-3881-1CC4-5A4F78E2FA46}"/>
                </a:ext>
              </a:extLst>
            </p:cNvPr>
            <p:cNvSpPr/>
            <p:nvPr/>
          </p:nvSpPr>
          <p:spPr>
            <a:xfrm>
              <a:off x="6492874" y="2891027"/>
              <a:ext cx="699135" cy="1164590"/>
            </a:xfrm>
            <a:custGeom>
              <a:avLst/>
              <a:gdLst/>
              <a:ahLst/>
              <a:cxnLst/>
              <a:rect l="l" t="t" r="r" b="b"/>
              <a:pathLst>
                <a:path w="699134" h="1164589">
                  <a:moveTo>
                    <a:pt x="23749" y="0"/>
                  </a:moveTo>
                  <a:lnTo>
                    <a:pt x="23749" y="582168"/>
                  </a:lnTo>
                  <a:lnTo>
                    <a:pt x="0" y="1163955"/>
                  </a:lnTo>
                  <a:lnTo>
                    <a:pt x="7874" y="1164209"/>
                  </a:lnTo>
                  <a:lnTo>
                    <a:pt x="74135" y="1162739"/>
                  </a:lnTo>
                  <a:lnTo>
                    <a:pt x="123516" y="1158024"/>
                  </a:lnTo>
                  <a:lnTo>
                    <a:pt x="171761" y="1150304"/>
                  </a:lnTo>
                  <a:lnTo>
                    <a:pt x="218738" y="1139690"/>
                  </a:lnTo>
                  <a:lnTo>
                    <a:pt x="264318" y="1126296"/>
                  </a:lnTo>
                  <a:lnTo>
                    <a:pt x="308370" y="1110234"/>
                  </a:lnTo>
                  <a:lnTo>
                    <a:pt x="350764" y="1091616"/>
                  </a:lnTo>
                  <a:lnTo>
                    <a:pt x="391368" y="1070555"/>
                  </a:lnTo>
                  <a:lnTo>
                    <a:pt x="430053" y="1047163"/>
                  </a:lnTo>
                  <a:lnTo>
                    <a:pt x="466687" y="1021554"/>
                  </a:lnTo>
                  <a:lnTo>
                    <a:pt x="501142" y="993838"/>
                  </a:lnTo>
                  <a:lnTo>
                    <a:pt x="533284" y="964129"/>
                  </a:lnTo>
                  <a:lnTo>
                    <a:pt x="562985" y="932540"/>
                  </a:lnTo>
                  <a:lnTo>
                    <a:pt x="590114" y="899182"/>
                  </a:lnTo>
                  <a:lnTo>
                    <a:pt x="614540" y="864169"/>
                  </a:lnTo>
                  <a:lnTo>
                    <a:pt x="636133" y="827613"/>
                  </a:lnTo>
                  <a:lnTo>
                    <a:pt x="654762" y="789626"/>
                  </a:lnTo>
                  <a:lnTo>
                    <a:pt x="670297" y="750320"/>
                  </a:lnTo>
                  <a:lnTo>
                    <a:pt x="682606" y="709810"/>
                  </a:lnTo>
                  <a:lnTo>
                    <a:pt x="691560" y="668205"/>
                  </a:lnTo>
                  <a:lnTo>
                    <a:pt x="697029" y="625621"/>
                  </a:lnTo>
                  <a:lnTo>
                    <a:pt x="698880" y="582168"/>
                  </a:lnTo>
                  <a:lnTo>
                    <a:pt x="697029" y="538714"/>
                  </a:lnTo>
                  <a:lnTo>
                    <a:pt x="691560" y="496130"/>
                  </a:lnTo>
                  <a:lnTo>
                    <a:pt x="682606" y="454525"/>
                  </a:lnTo>
                  <a:lnTo>
                    <a:pt x="670297" y="414015"/>
                  </a:lnTo>
                  <a:lnTo>
                    <a:pt x="654762" y="374709"/>
                  </a:lnTo>
                  <a:lnTo>
                    <a:pt x="636133" y="336722"/>
                  </a:lnTo>
                  <a:lnTo>
                    <a:pt x="614540" y="300166"/>
                  </a:lnTo>
                  <a:lnTo>
                    <a:pt x="590114" y="265153"/>
                  </a:lnTo>
                  <a:lnTo>
                    <a:pt x="562985" y="231795"/>
                  </a:lnTo>
                  <a:lnTo>
                    <a:pt x="533284" y="200206"/>
                  </a:lnTo>
                  <a:lnTo>
                    <a:pt x="501142" y="170497"/>
                  </a:lnTo>
                  <a:lnTo>
                    <a:pt x="466687" y="142781"/>
                  </a:lnTo>
                  <a:lnTo>
                    <a:pt x="430053" y="117172"/>
                  </a:lnTo>
                  <a:lnTo>
                    <a:pt x="391368" y="93780"/>
                  </a:lnTo>
                  <a:lnTo>
                    <a:pt x="350764" y="72719"/>
                  </a:lnTo>
                  <a:lnTo>
                    <a:pt x="308370" y="54101"/>
                  </a:lnTo>
                  <a:lnTo>
                    <a:pt x="264318" y="38039"/>
                  </a:lnTo>
                  <a:lnTo>
                    <a:pt x="218738" y="24645"/>
                  </a:lnTo>
                  <a:lnTo>
                    <a:pt x="171761" y="14031"/>
                  </a:lnTo>
                  <a:lnTo>
                    <a:pt x="123516" y="6311"/>
                  </a:lnTo>
                  <a:lnTo>
                    <a:pt x="74135" y="1596"/>
                  </a:lnTo>
                  <a:lnTo>
                    <a:pt x="23749" y="0"/>
                  </a:lnTo>
                  <a:close/>
                </a:path>
              </a:pathLst>
            </a:custGeom>
            <a:solidFill>
              <a:srgbClr val="E0E3E8"/>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99" name="object 99">
              <a:extLst>
                <a:ext uri="{FF2B5EF4-FFF2-40B4-BE49-F238E27FC236}">
                  <a16:creationId xmlns:a16="http://schemas.microsoft.com/office/drawing/2014/main" id="{28FB3CCC-D9F5-F056-4FB8-EF87E5EB8BCC}"/>
                </a:ext>
              </a:extLst>
            </p:cNvPr>
            <p:cNvSpPr/>
            <p:nvPr/>
          </p:nvSpPr>
          <p:spPr>
            <a:xfrm>
              <a:off x="6492874" y="2891027"/>
              <a:ext cx="699135" cy="1164590"/>
            </a:xfrm>
            <a:custGeom>
              <a:avLst/>
              <a:gdLst/>
              <a:ahLst/>
              <a:cxnLst/>
              <a:rect l="l" t="t" r="r" b="b"/>
              <a:pathLst>
                <a:path w="699134" h="1164589">
                  <a:moveTo>
                    <a:pt x="23749" y="0"/>
                  </a:moveTo>
                  <a:lnTo>
                    <a:pt x="74135" y="1596"/>
                  </a:lnTo>
                  <a:lnTo>
                    <a:pt x="123516" y="6311"/>
                  </a:lnTo>
                  <a:lnTo>
                    <a:pt x="171761" y="14031"/>
                  </a:lnTo>
                  <a:lnTo>
                    <a:pt x="218738" y="24645"/>
                  </a:lnTo>
                  <a:lnTo>
                    <a:pt x="264318" y="38039"/>
                  </a:lnTo>
                  <a:lnTo>
                    <a:pt x="308370" y="54101"/>
                  </a:lnTo>
                  <a:lnTo>
                    <a:pt x="350764" y="72719"/>
                  </a:lnTo>
                  <a:lnTo>
                    <a:pt x="391368" y="93780"/>
                  </a:lnTo>
                  <a:lnTo>
                    <a:pt x="430053" y="117172"/>
                  </a:lnTo>
                  <a:lnTo>
                    <a:pt x="466687" y="142781"/>
                  </a:lnTo>
                  <a:lnTo>
                    <a:pt x="501142" y="170497"/>
                  </a:lnTo>
                  <a:lnTo>
                    <a:pt x="533284" y="200206"/>
                  </a:lnTo>
                  <a:lnTo>
                    <a:pt x="562985" y="231795"/>
                  </a:lnTo>
                  <a:lnTo>
                    <a:pt x="590114" y="265153"/>
                  </a:lnTo>
                  <a:lnTo>
                    <a:pt x="614540" y="300166"/>
                  </a:lnTo>
                  <a:lnTo>
                    <a:pt x="636133" y="336722"/>
                  </a:lnTo>
                  <a:lnTo>
                    <a:pt x="654762" y="374709"/>
                  </a:lnTo>
                  <a:lnTo>
                    <a:pt x="670297" y="414015"/>
                  </a:lnTo>
                  <a:lnTo>
                    <a:pt x="682606" y="454525"/>
                  </a:lnTo>
                  <a:lnTo>
                    <a:pt x="691560" y="496130"/>
                  </a:lnTo>
                  <a:lnTo>
                    <a:pt x="697029" y="538714"/>
                  </a:lnTo>
                  <a:lnTo>
                    <a:pt x="698880" y="582168"/>
                  </a:lnTo>
                  <a:lnTo>
                    <a:pt x="697029" y="625621"/>
                  </a:lnTo>
                  <a:lnTo>
                    <a:pt x="691560" y="668205"/>
                  </a:lnTo>
                  <a:lnTo>
                    <a:pt x="682606" y="709810"/>
                  </a:lnTo>
                  <a:lnTo>
                    <a:pt x="670297" y="750320"/>
                  </a:lnTo>
                  <a:lnTo>
                    <a:pt x="654762" y="789626"/>
                  </a:lnTo>
                  <a:lnTo>
                    <a:pt x="636133" y="827613"/>
                  </a:lnTo>
                  <a:lnTo>
                    <a:pt x="614540" y="864169"/>
                  </a:lnTo>
                  <a:lnTo>
                    <a:pt x="590114" y="899182"/>
                  </a:lnTo>
                  <a:lnTo>
                    <a:pt x="562985" y="932540"/>
                  </a:lnTo>
                  <a:lnTo>
                    <a:pt x="533284" y="964129"/>
                  </a:lnTo>
                  <a:lnTo>
                    <a:pt x="501142" y="993838"/>
                  </a:lnTo>
                  <a:lnTo>
                    <a:pt x="466687" y="1021554"/>
                  </a:lnTo>
                  <a:lnTo>
                    <a:pt x="430053" y="1047163"/>
                  </a:lnTo>
                  <a:lnTo>
                    <a:pt x="391368" y="1070555"/>
                  </a:lnTo>
                  <a:lnTo>
                    <a:pt x="350764" y="1091616"/>
                  </a:lnTo>
                  <a:lnTo>
                    <a:pt x="308370" y="1110234"/>
                  </a:lnTo>
                  <a:lnTo>
                    <a:pt x="264318" y="1126296"/>
                  </a:lnTo>
                  <a:lnTo>
                    <a:pt x="218738" y="1139690"/>
                  </a:lnTo>
                  <a:lnTo>
                    <a:pt x="171761" y="1150304"/>
                  </a:lnTo>
                  <a:lnTo>
                    <a:pt x="123516" y="1158024"/>
                  </a:lnTo>
                  <a:lnTo>
                    <a:pt x="74135" y="1162739"/>
                  </a:lnTo>
                  <a:lnTo>
                    <a:pt x="23749" y="1164336"/>
                  </a:lnTo>
                  <a:lnTo>
                    <a:pt x="15875" y="1164336"/>
                  </a:lnTo>
                  <a:lnTo>
                    <a:pt x="7874" y="1164209"/>
                  </a:lnTo>
                  <a:lnTo>
                    <a:pt x="0" y="1163955"/>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0" name="object 100">
              <a:extLst>
                <a:ext uri="{FF2B5EF4-FFF2-40B4-BE49-F238E27FC236}">
                  <a16:creationId xmlns:a16="http://schemas.microsoft.com/office/drawing/2014/main" id="{8117864E-0EFA-60F5-0277-4E75AE63F5D1}"/>
                </a:ext>
              </a:extLst>
            </p:cNvPr>
            <p:cNvSpPr/>
            <p:nvPr/>
          </p:nvSpPr>
          <p:spPr>
            <a:xfrm>
              <a:off x="5529071" y="2215896"/>
              <a:ext cx="1301750" cy="2517775"/>
            </a:xfrm>
            <a:custGeom>
              <a:avLst/>
              <a:gdLst/>
              <a:ahLst/>
              <a:cxnLst/>
              <a:rect l="l" t="t" r="r" b="b"/>
              <a:pathLst>
                <a:path w="1301750" h="2517775">
                  <a:moveTo>
                    <a:pt x="1301496" y="0"/>
                  </a:moveTo>
                  <a:lnTo>
                    <a:pt x="0" y="0"/>
                  </a:lnTo>
                  <a:lnTo>
                    <a:pt x="0" y="2517647"/>
                  </a:lnTo>
                  <a:lnTo>
                    <a:pt x="1301496" y="2517647"/>
                  </a:lnTo>
                  <a:lnTo>
                    <a:pt x="1301496" y="0"/>
                  </a:lnTo>
                  <a:close/>
                </a:path>
              </a:pathLst>
            </a:custGeom>
            <a:solidFill>
              <a:srgbClr val="FFFFF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1" name="object 101">
              <a:extLst>
                <a:ext uri="{FF2B5EF4-FFF2-40B4-BE49-F238E27FC236}">
                  <a16:creationId xmlns:a16="http://schemas.microsoft.com/office/drawing/2014/main" id="{F51CDC2B-05D2-2815-338D-6491AC0CA5C2}"/>
                </a:ext>
              </a:extLst>
            </p:cNvPr>
            <p:cNvSpPr/>
            <p:nvPr/>
          </p:nvSpPr>
          <p:spPr>
            <a:xfrm>
              <a:off x="7327899" y="2575052"/>
              <a:ext cx="326390" cy="315595"/>
            </a:xfrm>
            <a:custGeom>
              <a:avLst/>
              <a:gdLst/>
              <a:ahLst/>
              <a:cxnLst/>
              <a:rect l="l" t="t" r="r" b="b"/>
              <a:pathLst>
                <a:path w="326390" h="315594">
                  <a:moveTo>
                    <a:pt x="0" y="0"/>
                  </a:moveTo>
                  <a:lnTo>
                    <a:pt x="42809" y="29658"/>
                  </a:lnTo>
                  <a:lnTo>
                    <a:pt x="84085" y="60776"/>
                  </a:lnTo>
                  <a:lnTo>
                    <a:pt x="123777" y="93307"/>
                  </a:lnTo>
                  <a:lnTo>
                    <a:pt x="161840" y="127205"/>
                  </a:lnTo>
                  <a:lnTo>
                    <a:pt x="198223" y="162424"/>
                  </a:lnTo>
                  <a:lnTo>
                    <a:pt x="232880" y="198919"/>
                  </a:lnTo>
                  <a:lnTo>
                    <a:pt x="265762" y="236643"/>
                  </a:lnTo>
                  <a:lnTo>
                    <a:pt x="296821" y="275550"/>
                  </a:lnTo>
                  <a:lnTo>
                    <a:pt x="326008" y="315595"/>
                  </a:lnTo>
                </a:path>
              </a:pathLst>
            </a:custGeom>
            <a:ln w="571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2" name="object 102">
              <a:extLst>
                <a:ext uri="{FF2B5EF4-FFF2-40B4-BE49-F238E27FC236}">
                  <a16:creationId xmlns:a16="http://schemas.microsoft.com/office/drawing/2014/main" id="{AD09F508-68D6-9E36-9006-B25BB1114331}"/>
                </a:ext>
              </a:extLst>
            </p:cNvPr>
            <p:cNvSpPr/>
            <p:nvPr/>
          </p:nvSpPr>
          <p:spPr>
            <a:xfrm>
              <a:off x="7351267" y="2553970"/>
              <a:ext cx="331470" cy="328295"/>
            </a:xfrm>
            <a:custGeom>
              <a:avLst/>
              <a:gdLst/>
              <a:ahLst/>
              <a:cxnLst/>
              <a:rect l="l" t="t" r="r" b="b"/>
              <a:pathLst>
                <a:path w="331470" h="328294">
                  <a:moveTo>
                    <a:pt x="0" y="0"/>
                  </a:moveTo>
                  <a:lnTo>
                    <a:pt x="43858" y="30720"/>
                  </a:lnTo>
                  <a:lnTo>
                    <a:pt x="86076" y="62988"/>
                  </a:lnTo>
                  <a:lnTo>
                    <a:pt x="126604" y="96750"/>
                  </a:lnTo>
                  <a:lnTo>
                    <a:pt x="165392" y="131955"/>
                  </a:lnTo>
                  <a:lnTo>
                    <a:pt x="202389" y="168550"/>
                  </a:lnTo>
                  <a:lnTo>
                    <a:pt x="237546" y="206483"/>
                  </a:lnTo>
                  <a:lnTo>
                    <a:pt x="270812" y="245701"/>
                  </a:lnTo>
                  <a:lnTo>
                    <a:pt x="302136" y="286153"/>
                  </a:lnTo>
                  <a:lnTo>
                    <a:pt x="331470" y="327787"/>
                  </a:lnTo>
                </a:path>
              </a:pathLst>
            </a:custGeom>
            <a:ln w="57150">
              <a:solidFill>
                <a:srgbClr val="E2F4FA"/>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03" name="object 103">
              <a:extLst>
                <a:ext uri="{FF2B5EF4-FFF2-40B4-BE49-F238E27FC236}">
                  <a16:creationId xmlns:a16="http://schemas.microsoft.com/office/drawing/2014/main" id="{8DF58B0E-9F99-EDF3-B432-10D4D7DEA9C2}"/>
                </a:ext>
              </a:extLst>
            </p:cNvPr>
            <p:cNvPicPr/>
            <p:nvPr/>
          </p:nvPicPr>
          <p:blipFill>
            <a:blip r:embed="rId24" cstate="print"/>
            <a:stretch>
              <a:fillRect/>
            </a:stretch>
          </p:blipFill>
          <p:spPr>
            <a:xfrm>
              <a:off x="7304087" y="3450082"/>
              <a:ext cx="318261" cy="281241"/>
            </a:xfrm>
            <a:prstGeom prst="rect">
              <a:avLst/>
            </a:prstGeom>
          </p:spPr>
        </p:pic>
        <p:pic>
          <p:nvPicPr>
            <p:cNvPr id="104" name="object 104">
              <a:extLst>
                <a:ext uri="{FF2B5EF4-FFF2-40B4-BE49-F238E27FC236}">
                  <a16:creationId xmlns:a16="http://schemas.microsoft.com/office/drawing/2014/main" id="{84DCBC4D-EFBA-C9CE-8EE7-7627C46B130E}"/>
                </a:ext>
              </a:extLst>
            </p:cNvPr>
            <p:cNvPicPr/>
            <p:nvPr/>
          </p:nvPicPr>
          <p:blipFill>
            <a:blip r:embed="rId25" cstate="print"/>
            <a:stretch>
              <a:fillRect/>
            </a:stretch>
          </p:blipFill>
          <p:spPr>
            <a:xfrm>
              <a:off x="7454772" y="1420622"/>
              <a:ext cx="623188" cy="542878"/>
            </a:xfrm>
            <a:prstGeom prst="rect">
              <a:avLst/>
            </a:prstGeom>
          </p:spPr>
        </p:pic>
        <p:sp>
          <p:nvSpPr>
            <p:cNvPr id="105" name="object 105">
              <a:extLst>
                <a:ext uri="{FF2B5EF4-FFF2-40B4-BE49-F238E27FC236}">
                  <a16:creationId xmlns:a16="http://schemas.microsoft.com/office/drawing/2014/main" id="{3649202E-E7FC-88A4-32FF-F9DBC042B381}"/>
                </a:ext>
              </a:extLst>
            </p:cNvPr>
            <p:cNvSpPr/>
            <p:nvPr/>
          </p:nvSpPr>
          <p:spPr>
            <a:xfrm>
              <a:off x="10927587" y="1160526"/>
              <a:ext cx="325755" cy="504825"/>
            </a:xfrm>
            <a:custGeom>
              <a:avLst/>
              <a:gdLst/>
              <a:ahLst/>
              <a:cxnLst/>
              <a:rect l="l" t="t" r="r" b="b"/>
              <a:pathLst>
                <a:path w="325754" h="504825">
                  <a:moveTo>
                    <a:pt x="320675" y="0"/>
                  </a:moveTo>
                  <a:lnTo>
                    <a:pt x="0" y="3048"/>
                  </a:lnTo>
                  <a:lnTo>
                    <a:pt x="4698" y="504698"/>
                  </a:lnTo>
                  <a:lnTo>
                    <a:pt x="325373" y="501650"/>
                  </a:lnTo>
                  <a:lnTo>
                    <a:pt x="320675" y="0"/>
                  </a:lnTo>
                  <a:close/>
                </a:path>
              </a:pathLst>
            </a:custGeom>
            <a:solidFill>
              <a:srgbClr val="EEF7F1"/>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06" name="object 106">
              <a:extLst>
                <a:ext uri="{FF2B5EF4-FFF2-40B4-BE49-F238E27FC236}">
                  <a16:creationId xmlns:a16="http://schemas.microsoft.com/office/drawing/2014/main" id="{88850AA9-05C5-2EB7-1167-8A55D35AC303}"/>
                </a:ext>
              </a:extLst>
            </p:cNvPr>
            <p:cNvSpPr/>
            <p:nvPr/>
          </p:nvSpPr>
          <p:spPr>
            <a:xfrm>
              <a:off x="11131550" y="1301242"/>
              <a:ext cx="117475" cy="146050"/>
            </a:xfrm>
            <a:custGeom>
              <a:avLst/>
              <a:gdLst/>
              <a:ahLst/>
              <a:cxnLst/>
              <a:rect l="l" t="t" r="r" b="b"/>
              <a:pathLst>
                <a:path w="117475" h="146050">
                  <a:moveTo>
                    <a:pt x="0" y="145542"/>
                  </a:moveTo>
                  <a:lnTo>
                    <a:pt x="117475" y="144399"/>
                  </a:lnTo>
                </a:path>
                <a:path w="117475" h="146050">
                  <a:moveTo>
                    <a:pt x="0" y="1016"/>
                  </a:moveTo>
                  <a:lnTo>
                    <a:pt x="117475"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07" name="object 107">
              <a:extLst>
                <a:ext uri="{FF2B5EF4-FFF2-40B4-BE49-F238E27FC236}">
                  <a16:creationId xmlns:a16="http://schemas.microsoft.com/office/drawing/2014/main" id="{07D71C41-D705-B622-A124-9E132B2BAA00}"/>
                </a:ext>
              </a:extLst>
            </p:cNvPr>
            <p:cNvPicPr/>
            <p:nvPr/>
          </p:nvPicPr>
          <p:blipFill>
            <a:blip r:embed="rId26" cstate="print"/>
            <a:stretch>
              <a:fillRect/>
            </a:stretch>
          </p:blipFill>
          <p:spPr>
            <a:xfrm>
              <a:off x="10928095" y="1588516"/>
              <a:ext cx="324103" cy="86233"/>
            </a:xfrm>
            <a:prstGeom prst="rect">
              <a:avLst/>
            </a:prstGeom>
          </p:spPr>
        </p:pic>
        <p:pic>
          <p:nvPicPr>
            <p:cNvPr id="108" name="object 108">
              <a:extLst>
                <a:ext uri="{FF2B5EF4-FFF2-40B4-BE49-F238E27FC236}">
                  <a16:creationId xmlns:a16="http://schemas.microsoft.com/office/drawing/2014/main" id="{1727116E-A7BA-A42F-2CDF-C9553B5EC953}"/>
                </a:ext>
              </a:extLst>
            </p:cNvPr>
            <p:cNvPicPr/>
            <p:nvPr/>
          </p:nvPicPr>
          <p:blipFill>
            <a:blip r:embed="rId4" cstate="print"/>
            <a:stretch>
              <a:fillRect/>
            </a:stretch>
          </p:blipFill>
          <p:spPr>
            <a:xfrm>
              <a:off x="11017948" y="1666430"/>
              <a:ext cx="131825" cy="191389"/>
            </a:xfrm>
            <a:prstGeom prst="rect">
              <a:avLst/>
            </a:prstGeom>
          </p:spPr>
        </p:pic>
        <p:sp>
          <p:nvSpPr>
            <p:cNvPr id="109" name="object 109">
              <a:extLst>
                <a:ext uri="{FF2B5EF4-FFF2-40B4-BE49-F238E27FC236}">
                  <a16:creationId xmlns:a16="http://schemas.microsoft.com/office/drawing/2014/main" id="{19C27465-1EBF-A6D5-4CD7-3FA5C1CDA85E}"/>
                </a:ext>
              </a:extLst>
            </p:cNvPr>
            <p:cNvSpPr/>
            <p:nvPr/>
          </p:nvSpPr>
          <p:spPr>
            <a:xfrm>
              <a:off x="11076431" y="1855724"/>
              <a:ext cx="26034" cy="576580"/>
            </a:xfrm>
            <a:custGeom>
              <a:avLst/>
              <a:gdLst/>
              <a:ahLst/>
              <a:cxnLst/>
              <a:rect l="l" t="t" r="r" b="b"/>
              <a:pathLst>
                <a:path w="26034" h="576580">
                  <a:moveTo>
                    <a:pt x="20700" y="0"/>
                  </a:moveTo>
                  <a:lnTo>
                    <a:pt x="0" y="126"/>
                  </a:lnTo>
                  <a:lnTo>
                    <a:pt x="4952" y="528065"/>
                  </a:lnTo>
                  <a:lnTo>
                    <a:pt x="26035" y="576199"/>
                  </a:lnTo>
                  <a:lnTo>
                    <a:pt x="20700"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10" name="object 110">
              <a:extLst>
                <a:ext uri="{FF2B5EF4-FFF2-40B4-BE49-F238E27FC236}">
                  <a16:creationId xmlns:a16="http://schemas.microsoft.com/office/drawing/2014/main" id="{BBE1FA57-F249-85F2-3691-0772CB623DC0}"/>
                </a:ext>
              </a:extLst>
            </p:cNvPr>
            <p:cNvSpPr/>
            <p:nvPr/>
          </p:nvSpPr>
          <p:spPr>
            <a:xfrm>
              <a:off x="11076431" y="1855724"/>
              <a:ext cx="26034" cy="576580"/>
            </a:xfrm>
            <a:custGeom>
              <a:avLst/>
              <a:gdLst/>
              <a:ahLst/>
              <a:cxnLst/>
              <a:rect l="l" t="t" r="r" b="b"/>
              <a:pathLst>
                <a:path w="26034" h="576580">
                  <a:moveTo>
                    <a:pt x="0" y="126"/>
                  </a:moveTo>
                  <a:lnTo>
                    <a:pt x="4952" y="528065"/>
                  </a:lnTo>
                  <a:lnTo>
                    <a:pt x="26035" y="576199"/>
                  </a:lnTo>
                  <a:lnTo>
                    <a:pt x="2070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11" name="object 111">
              <a:extLst>
                <a:ext uri="{FF2B5EF4-FFF2-40B4-BE49-F238E27FC236}">
                  <a16:creationId xmlns:a16="http://schemas.microsoft.com/office/drawing/2014/main" id="{CC66D7E0-8F52-5A6D-AE1A-D27F71D579BC}"/>
                </a:ext>
              </a:extLst>
            </p:cNvPr>
            <p:cNvSpPr/>
            <p:nvPr/>
          </p:nvSpPr>
          <p:spPr>
            <a:xfrm>
              <a:off x="11040490" y="1734693"/>
              <a:ext cx="93980" cy="118110"/>
            </a:xfrm>
            <a:custGeom>
              <a:avLst/>
              <a:gdLst/>
              <a:ahLst/>
              <a:cxnLst/>
              <a:rect l="l" t="t" r="r" b="b"/>
              <a:pathLst>
                <a:path w="93979" h="118110">
                  <a:moveTo>
                    <a:pt x="93725" y="0"/>
                  </a:moveTo>
                  <a:lnTo>
                    <a:pt x="0" y="889"/>
                  </a:lnTo>
                  <a:lnTo>
                    <a:pt x="24510" y="118110"/>
                  </a:lnTo>
                  <a:lnTo>
                    <a:pt x="71374" y="117729"/>
                  </a:lnTo>
                  <a:lnTo>
                    <a:pt x="93725"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2" name="object 112">
              <a:extLst>
                <a:ext uri="{FF2B5EF4-FFF2-40B4-BE49-F238E27FC236}">
                  <a16:creationId xmlns:a16="http://schemas.microsoft.com/office/drawing/2014/main" id="{394A7857-DB9E-4CDA-A872-6F5DE98E6FEE}"/>
                </a:ext>
              </a:extLst>
            </p:cNvPr>
            <p:cNvPicPr/>
            <p:nvPr/>
          </p:nvPicPr>
          <p:blipFill>
            <a:blip r:embed="rId27" cstate="print"/>
            <a:stretch>
              <a:fillRect/>
            </a:stretch>
          </p:blipFill>
          <p:spPr>
            <a:xfrm>
              <a:off x="10926571" y="1206500"/>
              <a:ext cx="80263" cy="71120"/>
            </a:xfrm>
            <a:prstGeom prst="rect">
              <a:avLst/>
            </a:prstGeom>
          </p:spPr>
        </p:pic>
        <p:sp>
          <p:nvSpPr>
            <p:cNvPr id="113" name="object 113">
              <a:extLst>
                <a:ext uri="{FF2B5EF4-FFF2-40B4-BE49-F238E27FC236}">
                  <a16:creationId xmlns:a16="http://schemas.microsoft.com/office/drawing/2014/main" id="{1F0EBC76-015F-18DC-20B1-0C6DC514C929}"/>
                </a:ext>
              </a:extLst>
            </p:cNvPr>
            <p:cNvSpPr/>
            <p:nvPr/>
          </p:nvSpPr>
          <p:spPr>
            <a:xfrm>
              <a:off x="10925555" y="1162812"/>
              <a:ext cx="326390" cy="509270"/>
            </a:xfrm>
            <a:custGeom>
              <a:avLst/>
              <a:gdLst/>
              <a:ahLst/>
              <a:cxnLst/>
              <a:rect l="l" t="t" r="r" b="b"/>
              <a:pathLst>
                <a:path w="326390" h="509269">
                  <a:moveTo>
                    <a:pt x="0" y="509015"/>
                  </a:moveTo>
                  <a:lnTo>
                    <a:pt x="326135" y="509015"/>
                  </a:lnTo>
                  <a:lnTo>
                    <a:pt x="326135" y="0"/>
                  </a:lnTo>
                  <a:lnTo>
                    <a:pt x="0" y="0"/>
                  </a:lnTo>
                  <a:lnTo>
                    <a:pt x="0" y="509015"/>
                  </a:lnTo>
                  <a:close/>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4" name="object 114">
              <a:extLst>
                <a:ext uri="{FF2B5EF4-FFF2-40B4-BE49-F238E27FC236}">
                  <a16:creationId xmlns:a16="http://schemas.microsoft.com/office/drawing/2014/main" id="{9C619430-9EE6-48B7-CA38-8C693B87AE34}"/>
                </a:ext>
              </a:extLst>
            </p:cNvPr>
            <p:cNvPicPr/>
            <p:nvPr/>
          </p:nvPicPr>
          <p:blipFill>
            <a:blip r:embed="rId28" cstate="print"/>
            <a:stretch>
              <a:fillRect/>
            </a:stretch>
          </p:blipFill>
          <p:spPr>
            <a:xfrm>
              <a:off x="11008867" y="1352804"/>
              <a:ext cx="77215" cy="74168"/>
            </a:xfrm>
            <a:prstGeom prst="rect">
              <a:avLst/>
            </a:prstGeom>
          </p:spPr>
        </p:pic>
        <p:pic>
          <p:nvPicPr>
            <p:cNvPr id="115" name="object 115">
              <a:extLst>
                <a:ext uri="{FF2B5EF4-FFF2-40B4-BE49-F238E27FC236}">
                  <a16:creationId xmlns:a16="http://schemas.microsoft.com/office/drawing/2014/main" id="{109BAEAF-6984-63CB-8661-16967761ACDC}"/>
                </a:ext>
              </a:extLst>
            </p:cNvPr>
            <p:cNvPicPr/>
            <p:nvPr/>
          </p:nvPicPr>
          <p:blipFill>
            <a:blip r:embed="rId27" cstate="print"/>
            <a:stretch>
              <a:fillRect/>
            </a:stretch>
          </p:blipFill>
          <p:spPr>
            <a:xfrm>
              <a:off x="10954003" y="1529588"/>
              <a:ext cx="80264" cy="71120"/>
            </a:xfrm>
            <a:prstGeom prst="rect">
              <a:avLst/>
            </a:prstGeom>
          </p:spPr>
        </p:pic>
        <p:pic>
          <p:nvPicPr>
            <p:cNvPr id="116" name="object 116">
              <a:extLst>
                <a:ext uri="{FF2B5EF4-FFF2-40B4-BE49-F238E27FC236}">
                  <a16:creationId xmlns:a16="http://schemas.microsoft.com/office/drawing/2014/main" id="{A36597DB-8EEE-0367-5894-995CFF772A39}"/>
                </a:ext>
              </a:extLst>
            </p:cNvPr>
            <p:cNvPicPr/>
            <p:nvPr/>
          </p:nvPicPr>
          <p:blipFill>
            <a:blip r:embed="rId27" cstate="print"/>
            <a:stretch>
              <a:fillRect/>
            </a:stretch>
          </p:blipFill>
          <p:spPr>
            <a:xfrm>
              <a:off x="11115547" y="1496060"/>
              <a:ext cx="80263" cy="71119"/>
            </a:xfrm>
            <a:prstGeom prst="rect">
              <a:avLst/>
            </a:prstGeom>
          </p:spPr>
        </p:pic>
        <p:pic>
          <p:nvPicPr>
            <p:cNvPr id="117" name="object 117">
              <a:extLst>
                <a:ext uri="{FF2B5EF4-FFF2-40B4-BE49-F238E27FC236}">
                  <a16:creationId xmlns:a16="http://schemas.microsoft.com/office/drawing/2014/main" id="{AD863BBB-6353-4BD5-B379-C6EBF702C41E}"/>
                </a:ext>
              </a:extLst>
            </p:cNvPr>
            <p:cNvPicPr/>
            <p:nvPr/>
          </p:nvPicPr>
          <p:blipFill>
            <a:blip r:embed="rId29" cstate="print"/>
            <a:stretch>
              <a:fillRect/>
            </a:stretch>
          </p:blipFill>
          <p:spPr>
            <a:xfrm>
              <a:off x="11127739" y="1194308"/>
              <a:ext cx="77215" cy="71119"/>
            </a:xfrm>
            <a:prstGeom prst="rect">
              <a:avLst/>
            </a:prstGeom>
          </p:spPr>
        </p:pic>
        <p:sp>
          <p:nvSpPr>
            <p:cNvPr id="118" name="object 118">
              <a:extLst>
                <a:ext uri="{FF2B5EF4-FFF2-40B4-BE49-F238E27FC236}">
                  <a16:creationId xmlns:a16="http://schemas.microsoft.com/office/drawing/2014/main" id="{0388D738-400F-4F87-874B-619D5165E820}"/>
                </a:ext>
              </a:extLst>
            </p:cNvPr>
            <p:cNvSpPr/>
            <p:nvPr/>
          </p:nvSpPr>
          <p:spPr>
            <a:xfrm>
              <a:off x="10700003" y="1400556"/>
              <a:ext cx="352425" cy="200025"/>
            </a:xfrm>
            <a:custGeom>
              <a:avLst/>
              <a:gdLst/>
              <a:ahLst/>
              <a:cxnLst/>
              <a:rect l="l" t="t" r="r" b="b"/>
              <a:pathLst>
                <a:path w="352425" h="200025">
                  <a:moveTo>
                    <a:pt x="0" y="200025"/>
                  </a:moveTo>
                  <a:lnTo>
                    <a:pt x="352425"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19" name="object 119">
              <a:extLst>
                <a:ext uri="{FF2B5EF4-FFF2-40B4-BE49-F238E27FC236}">
                  <a16:creationId xmlns:a16="http://schemas.microsoft.com/office/drawing/2014/main" id="{41780B5A-3CFA-D571-5689-A222B39EF519}"/>
                </a:ext>
              </a:extLst>
            </p:cNvPr>
            <p:cNvPicPr/>
            <p:nvPr/>
          </p:nvPicPr>
          <p:blipFill>
            <a:blip r:embed="rId7" cstate="print"/>
            <a:stretch>
              <a:fillRect/>
            </a:stretch>
          </p:blipFill>
          <p:spPr>
            <a:xfrm>
              <a:off x="10219943" y="3602736"/>
              <a:ext cx="1356359" cy="1941576"/>
            </a:xfrm>
            <a:prstGeom prst="rect">
              <a:avLst/>
            </a:prstGeom>
          </p:spPr>
        </p:pic>
        <p:sp>
          <p:nvSpPr>
            <p:cNvPr id="120" name="object 120">
              <a:extLst>
                <a:ext uri="{FF2B5EF4-FFF2-40B4-BE49-F238E27FC236}">
                  <a16:creationId xmlns:a16="http://schemas.microsoft.com/office/drawing/2014/main" id="{F7756929-5EAF-C92B-C2D1-658C57FFD0D2}"/>
                </a:ext>
              </a:extLst>
            </p:cNvPr>
            <p:cNvSpPr/>
            <p:nvPr/>
          </p:nvSpPr>
          <p:spPr>
            <a:xfrm>
              <a:off x="10119359" y="4836159"/>
              <a:ext cx="188595" cy="163195"/>
            </a:xfrm>
            <a:custGeom>
              <a:avLst/>
              <a:gdLst/>
              <a:ahLst/>
              <a:cxnLst/>
              <a:rect l="l" t="t" r="r" b="b"/>
              <a:pathLst>
                <a:path w="188595" h="163195">
                  <a:moveTo>
                    <a:pt x="0" y="128777"/>
                  </a:moveTo>
                  <a:lnTo>
                    <a:pt x="28551" y="152987"/>
                  </a:lnTo>
                  <a:lnTo>
                    <a:pt x="64865" y="163099"/>
                  </a:lnTo>
                  <a:lnTo>
                    <a:pt x="104370" y="158781"/>
                  </a:lnTo>
                  <a:lnTo>
                    <a:pt x="142494" y="139700"/>
                  </a:lnTo>
                  <a:lnTo>
                    <a:pt x="171854" y="108729"/>
                  </a:lnTo>
                  <a:lnTo>
                    <a:pt x="187451" y="72151"/>
                  </a:lnTo>
                  <a:lnTo>
                    <a:pt x="188285" y="34454"/>
                  </a:lnTo>
                  <a:lnTo>
                    <a:pt x="173355" y="126"/>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1" name="object 121">
              <a:extLst>
                <a:ext uri="{FF2B5EF4-FFF2-40B4-BE49-F238E27FC236}">
                  <a16:creationId xmlns:a16="http://schemas.microsoft.com/office/drawing/2014/main" id="{4563E4AF-1C9F-4568-EB9E-EEA482151F0B}"/>
                </a:ext>
              </a:extLst>
            </p:cNvPr>
            <p:cNvPicPr/>
            <p:nvPr/>
          </p:nvPicPr>
          <p:blipFill>
            <a:blip r:embed="rId30" cstate="print"/>
            <a:stretch>
              <a:fillRect/>
            </a:stretch>
          </p:blipFill>
          <p:spPr>
            <a:xfrm>
              <a:off x="10142965" y="4846192"/>
              <a:ext cx="268620" cy="318388"/>
            </a:xfrm>
            <a:prstGeom prst="rect">
              <a:avLst/>
            </a:prstGeom>
          </p:spPr>
        </p:pic>
        <p:sp>
          <p:nvSpPr>
            <p:cNvPr id="122" name="object 122">
              <a:extLst>
                <a:ext uri="{FF2B5EF4-FFF2-40B4-BE49-F238E27FC236}">
                  <a16:creationId xmlns:a16="http://schemas.microsoft.com/office/drawing/2014/main" id="{D7165B1F-7D0D-2646-2AA8-086A59015D3E}"/>
                </a:ext>
              </a:extLst>
            </p:cNvPr>
            <p:cNvSpPr/>
            <p:nvPr/>
          </p:nvSpPr>
          <p:spPr>
            <a:xfrm>
              <a:off x="10260710" y="4383023"/>
              <a:ext cx="188595" cy="163195"/>
            </a:xfrm>
            <a:custGeom>
              <a:avLst/>
              <a:gdLst/>
              <a:ahLst/>
              <a:cxnLst/>
              <a:rect l="l" t="t" r="r" b="b"/>
              <a:pathLst>
                <a:path w="188595" h="163195">
                  <a:moveTo>
                    <a:pt x="0" y="128777"/>
                  </a:moveTo>
                  <a:lnTo>
                    <a:pt x="28311" y="152725"/>
                  </a:lnTo>
                  <a:lnTo>
                    <a:pt x="64468" y="162623"/>
                  </a:lnTo>
                  <a:lnTo>
                    <a:pt x="103887" y="158138"/>
                  </a:lnTo>
                  <a:lnTo>
                    <a:pt x="141986" y="138937"/>
                  </a:lnTo>
                  <a:lnTo>
                    <a:pt x="171370" y="108013"/>
                  </a:lnTo>
                  <a:lnTo>
                    <a:pt x="187039" y="71564"/>
                  </a:lnTo>
                  <a:lnTo>
                    <a:pt x="187991" y="34067"/>
                  </a:lnTo>
                  <a:lnTo>
                    <a:pt x="173228"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3" name="object 123">
              <a:extLst>
                <a:ext uri="{FF2B5EF4-FFF2-40B4-BE49-F238E27FC236}">
                  <a16:creationId xmlns:a16="http://schemas.microsoft.com/office/drawing/2014/main" id="{3F41915F-87CF-C265-1812-6FF4AA55FE3F}"/>
                </a:ext>
              </a:extLst>
            </p:cNvPr>
            <p:cNvPicPr/>
            <p:nvPr/>
          </p:nvPicPr>
          <p:blipFill>
            <a:blip r:embed="rId31" cstate="print"/>
            <a:stretch>
              <a:fillRect/>
            </a:stretch>
          </p:blipFill>
          <p:spPr>
            <a:xfrm>
              <a:off x="10291317" y="4389866"/>
              <a:ext cx="280161" cy="322468"/>
            </a:xfrm>
            <a:prstGeom prst="rect">
              <a:avLst/>
            </a:prstGeom>
          </p:spPr>
        </p:pic>
        <p:pic>
          <p:nvPicPr>
            <p:cNvPr id="124" name="object 124">
              <a:extLst>
                <a:ext uri="{FF2B5EF4-FFF2-40B4-BE49-F238E27FC236}">
                  <a16:creationId xmlns:a16="http://schemas.microsoft.com/office/drawing/2014/main" id="{55F69545-E2C5-980F-FD77-8FD0EAF6AEC3}"/>
                </a:ext>
              </a:extLst>
            </p:cNvPr>
            <p:cNvPicPr/>
            <p:nvPr/>
          </p:nvPicPr>
          <p:blipFill>
            <a:blip r:embed="rId7" cstate="print"/>
            <a:stretch>
              <a:fillRect/>
            </a:stretch>
          </p:blipFill>
          <p:spPr>
            <a:xfrm>
              <a:off x="7827263" y="3599688"/>
              <a:ext cx="1359407" cy="1941576"/>
            </a:xfrm>
            <a:prstGeom prst="rect">
              <a:avLst/>
            </a:prstGeom>
          </p:spPr>
        </p:pic>
        <p:sp>
          <p:nvSpPr>
            <p:cNvPr id="125" name="object 125">
              <a:extLst>
                <a:ext uri="{FF2B5EF4-FFF2-40B4-BE49-F238E27FC236}">
                  <a16:creationId xmlns:a16="http://schemas.microsoft.com/office/drawing/2014/main" id="{E1A097F7-BA52-383E-7F04-3AF3F6DE5776}"/>
                </a:ext>
              </a:extLst>
            </p:cNvPr>
            <p:cNvSpPr/>
            <p:nvPr/>
          </p:nvSpPr>
          <p:spPr>
            <a:xfrm>
              <a:off x="7728584" y="4834635"/>
              <a:ext cx="188595" cy="163195"/>
            </a:xfrm>
            <a:custGeom>
              <a:avLst/>
              <a:gdLst/>
              <a:ahLst/>
              <a:cxnLst/>
              <a:rect l="l" t="t" r="r" b="b"/>
              <a:pathLst>
                <a:path w="188595" h="163195">
                  <a:moveTo>
                    <a:pt x="0" y="128777"/>
                  </a:moveTo>
                  <a:lnTo>
                    <a:pt x="28551" y="152985"/>
                  </a:lnTo>
                  <a:lnTo>
                    <a:pt x="64865" y="163083"/>
                  </a:lnTo>
                  <a:lnTo>
                    <a:pt x="104370" y="158728"/>
                  </a:lnTo>
                  <a:lnTo>
                    <a:pt x="142494" y="139572"/>
                  </a:lnTo>
                  <a:lnTo>
                    <a:pt x="171854" y="108602"/>
                  </a:lnTo>
                  <a:lnTo>
                    <a:pt x="187451" y="72024"/>
                  </a:lnTo>
                  <a:lnTo>
                    <a:pt x="188285" y="34327"/>
                  </a:lnTo>
                  <a:lnTo>
                    <a:pt x="17335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6" name="object 126">
              <a:extLst>
                <a:ext uri="{FF2B5EF4-FFF2-40B4-BE49-F238E27FC236}">
                  <a16:creationId xmlns:a16="http://schemas.microsoft.com/office/drawing/2014/main" id="{39611EE8-FD27-A872-AA22-A77A9F34A986}"/>
                </a:ext>
              </a:extLst>
            </p:cNvPr>
            <p:cNvPicPr/>
            <p:nvPr/>
          </p:nvPicPr>
          <p:blipFill>
            <a:blip r:embed="rId32" cstate="print"/>
            <a:stretch>
              <a:fillRect/>
            </a:stretch>
          </p:blipFill>
          <p:spPr>
            <a:xfrm>
              <a:off x="7752190" y="4844669"/>
              <a:ext cx="268620" cy="318261"/>
            </a:xfrm>
            <a:prstGeom prst="rect">
              <a:avLst/>
            </a:prstGeom>
          </p:spPr>
        </p:pic>
        <p:pic>
          <p:nvPicPr>
            <p:cNvPr id="127" name="object 127">
              <a:extLst>
                <a:ext uri="{FF2B5EF4-FFF2-40B4-BE49-F238E27FC236}">
                  <a16:creationId xmlns:a16="http://schemas.microsoft.com/office/drawing/2014/main" id="{A02DD74C-BBCD-D570-13F4-3DE4CE1297BE}"/>
                </a:ext>
              </a:extLst>
            </p:cNvPr>
            <p:cNvPicPr/>
            <p:nvPr/>
          </p:nvPicPr>
          <p:blipFill>
            <a:blip r:embed="rId33" cstate="print"/>
            <a:stretch>
              <a:fillRect/>
            </a:stretch>
          </p:blipFill>
          <p:spPr>
            <a:xfrm>
              <a:off x="7377556" y="2509647"/>
              <a:ext cx="503554" cy="458342"/>
            </a:xfrm>
            <a:prstGeom prst="rect">
              <a:avLst/>
            </a:prstGeom>
          </p:spPr>
        </p:pic>
        <p:sp>
          <p:nvSpPr>
            <p:cNvPr id="128" name="object 128">
              <a:extLst>
                <a:ext uri="{FF2B5EF4-FFF2-40B4-BE49-F238E27FC236}">
                  <a16:creationId xmlns:a16="http://schemas.microsoft.com/office/drawing/2014/main" id="{1E6D1D04-8647-2B14-85BE-775C133D4EAD}"/>
                </a:ext>
              </a:extLst>
            </p:cNvPr>
            <p:cNvSpPr/>
            <p:nvPr/>
          </p:nvSpPr>
          <p:spPr>
            <a:xfrm>
              <a:off x="7814309" y="4390898"/>
              <a:ext cx="188595" cy="163195"/>
            </a:xfrm>
            <a:custGeom>
              <a:avLst/>
              <a:gdLst/>
              <a:ahLst/>
              <a:cxnLst/>
              <a:rect l="l" t="t" r="r" b="b"/>
              <a:pathLst>
                <a:path w="188595" h="163195">
                  <a:moveTo>
                    <a:pt x="0" y="128777"/>
                  </a:moveTo>
                  <a:lnTo>
                    <a:pt x="28382" y="152725"/>
                  </a:lnTo>
                  <a:lnTo>
                    <a:pt x="64563" y="162623"/>
                  </a:lnTo>
                  <a:lnTo>
                    <a:pt x="103959" y="158138"/>
                  </a:lnTo>
                  <a:lnTo>
                    <a:pt x="141986" y="138937"/>
                  </a:lnTo>
                  <a:lnTo>
                    <a:pt x="171390" y="108031"/>
                  </a:lnTo>
                  <a:lnTo>
                    <a:pt x="187102" y="71612"/>
                  </a:lnTo>
                  <a:lnTo>
                    <a:pt x="188098" y="34121"/>
                  </a:lnTo>
                  <a:lnTo>
                    <a:pt x="17335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29" name="object 129">
              <a:extLst>
                <a:ext uri="{FF2B5EF4-FFF2-40B4-BE49-F238E27FC236}">
                  <a16:creationId xmlns:a16="http://schemas.microsoft.com/office/drawing/2014/main" id="{154DCCAF-8C54-BB14-9D29-09C658CC2BD2}"/>
                </a:ext>
              </a:extLst>
            </p:cNvPr>
            <p:cNvPicPr/>
            <p:nvPr/>
          </p:nvPicPr>
          <p:blipFill>
            <a:blip r:embed="rId34" cstate="print"/>
            <a:stretch>
              <a:fillRect/>
            </a:stretch>
          </p:blipFill>
          <p:spPr>
            <a:xfrm>
              <a:off x="7845043" y="4397755"/>
              <a:ext cx="280542" cy="323850"/>
            </a:xfrm>
            <a:prstGeom prst="rect">
              <a:avLst/>
            </a:prstGeom>
          </p:spPr>
        </p:pic>
        <p:pic>
          <p:nvPicPr>
            <p:cNvPr id="130" name="object 130">
              <a:extLst>
                <a:ext uri="{FF2B5EF4-FFF2-40B4-BE49-F238E27FC236}">
                  <a16:creationId xmlns:a16="http://schemas.microsoft.com/office/drawing/2014/main" id="{7E325204-756E-70DB-F597-705159AD2926}"/>
                </a:ext>
              </a:extLst>
            </p:cNvPr>
            <p:cNvPicPr/>
            <p:nvPr/>
          </p:nvPicPr>
          <p:blipFill>
            <a:blip r:embed="rId35" cstate="print"/>
            <a:stretch>
              <a:fillRect/>
            </a:stretch>
          </p:blipFill>
          <p:spPr>
            <a:xfrm>
              <a:off x="7874698" y="4061537"/>
              <a:ext cx="156841" cy="109333"/>
            </a:xfrm>
            <a:prstGeom prst="rect">
              <a:avLst/>
            </a:prstGeom>
          </p:spPr>
        </p:pic>
        <p:pic>
          <p:nvPicPr>
            <p:cNvPr id="131" name="object 131">
              <a:extLst>
                <a:ext uri="{FF2B5EF4-FFF2-40B4-BE49-F238E27FC236}">
                  <a16:creationId xmlns:a16="http://schemas.microsoft.com/office/drawing/2014/main" id="{E66EFADA-9B0B-0907-CDD3-649AF0B077F1}"/>
                </a:ext>
              </a:extLst>
            </p:cNvPr>
            <p:cNvPicPr/>
            <p:nvPr/>
          </p:nvPicPr>
          <p:blipFill>
            <a:blip r:embed="rId36" cstate="print"/>
            <a:stretch>
              <a:fillRect/>
            </a:stretch>
          </p:blipFill>
          <p:spPr>
            <a:xfrm>
              <a:off x="8733587" y="4401413"/>
              <a:ext cx="94626" cy="145123"/>
            </a:xfrm>
            <a:prstGeom prst="rect">
              <a:avLst/>
            </a:prstGeom>
          </p:spPr>
        </p:pic>
        <p:pic>
          <p:nvPicPr>
            <p:cNvPr id="132" name="object 132">
              <a:extLst>
                <a:ext uri="{FF2B5EF4-FFF2-40B4-BE49-F238E27FC236}">
                  <a16:creationId xmlns:a16="http://schemas.microsoft.com/office/drawing/2014/main" id="{A6DF1DC8-7B49-55A6-54EE-58EC22E376A6}"/>
                </a:ext>
              </a:extLst>
            </p:cNvPr>
            <p:cNvPicPr/>
            <p:nvPr/>
          </p:nvPicPr>
          <p:blipFill>
            <a:blip r:embed="rId37" cstate="print"/>
            <a:stretch>
              <a:fillRect/>
            </a:stretch>
          </p:blipFill>
          <p:spPr>
            <a:xfrm>
              <a:off x="10179196" y="1432300"/>
              <a:ext cx="83101" cy="111321"/>
            </a:xfrm>
            <a:prstGeom prst="rect">
              <a:avLst/>
            </a:prstGeom>
          </p:spPr>
        </p:pic>
        <p:pic>
          <p:nvPicPr>
            <p:cNvPr id="133" name="object 133">
              <a:extLst>
                <a:ext uri="{FF2B5EF4-FFF2-40B4-BE49-F238E27FC236}">
                  <a16:creationId xmlns:a16="http://schemas.microsoft.com/office/drawing/2014/main" id="{1E7B79AF-ED08-E123-33E8-2C70EB5B9219}"/>
                </a:ext>
              </a:extLst>
            </p:cNvPr>
            <p:cNvPicPr/>
            <p:nvPr/>
          </p:nvPicPr>
          <p:blipFill>
            <a:blip r:embed="rId38" cstate="print"/>
            <a:stretch>
              <a:fillRect/>
            </a:stretch>
          </p:blipFill>
          <p:spPr>
            <a:xfrm>
              <a:off x="10357040" y="1818957"/>
              <a:ext cx="83101" cy="111319"/>
            </a:xfrm>
            <a:prstGeom prst="rect">
              <a:avLst/>
            </a:prstGeom>
          </p:spPr>
        </p:pic>
        <p:sp>
          <p:nvSpPr>
            <p:cNvPr id="134" name="object 134">
              <a:extLst>
                <a:ext uri="{FF2B5EF4-FFF2-40B4-BE49-F238E27FC236}">
                  <a16:creationId xmlns:a16="http://schemas.microsoft.com/office/drawing/2014/main" id="{88F0849D-411A-666D-7A8A-A72F121AF972}"/>
                </a:ext>
              </a:extLst>
            </p:cNvPr>
            <p:cNvSpPr/>
            <p:nvPr/>
          </p:nvSpPr>
          <p:spPr>
            <a:xfrm>
              <a:off x="10461338" y="1454737"/>
              <a:ext cx="46990" cy="47625"/>
            </a:xfrm>
            <a:custGeom>
              <a:avLst/>
              <a:gdLst/>
              <a:ahLst/>
              <a:cxnLst/>
              <a:rect l="l" t="t" r="r" b="b"/>
              <a:pathLst>
                <a:path w="46990" h="47625">
                  <a:moveTo>
                    <a:pt x="22748" y="0"/>
                  </a:moveTo>
                  <a:lnTo>
                    <a:pt x="14075" y="3200"/>
                  </a:lnTo>
                  <a:lnTo>
                    <a:pt x="6508" y="9699"/>
                  </a:lnTo>
                  <a:lnTo>
                    <a:pt x="1551" y="18327"/>
                  </a:lnTo>
                  <a:lnTo>
                    <a:pt x="0" y="27479"/>
                  </a:lnTo>
                  <a:lnTo>
                    <a:pt x="1829" y="36060"/>
                  </a:lnTo>
                  <a:lnTo>
                    <a:pt x="7016" y="42973"/>
                  </a:lnTo>
                  <a:lnTo>
                    <a:pt x="14817" y="46833"/>
                  </a:lnTo>
                  <a:lnTo>
                    <a:pt x="23606" y="47085"/>
                  </a:lnTo>
                  <a:lnTo>
                    <a:pt x="32323" y="43884"/>
                  </a:lnTo>
                  <a:lnTo>
                    <a:pt x="39909" y="37385"/>
                  </a:lnTo>
                  <a:lnTo>
                    <a:pt x="44864" y="28757"/>
                  </a:lnTo>
                  <a:lnTo>
                    <a:pt x="46402" y="19605"/>
                  </a:lnTo>
                  <a:lnTo>
                    <a:pt x="44535" y="11025"/>
                  </a:lnTo>
                  <a:lnTo>
                    <a:pt x="39274" y="4111"/>
                  </a:lnTo>
                  <a:lnTo>
                    <a:pt x="31494" y="252"/>
                  </a:lnTo>
                  <a:lnTo>
                    <a:pt x="22748"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5" name="object 135">
              <a:extLst>
                <a:ext uri="{FF2B5EF4-FFF2-40B4-BE49-F238E27FC236}">
                  <a16:creationId xmlns:a16="http://schemas.microsoft.com/office/drawing/2014/main" id="{0DE3E36A-B121-34D8-0597-391E878E1FCE}"/>
                </a:ext>
              </a:extLst>
            </p:cNvPr>
            <p:cNvSpPr/>
            <p:nvPr/>
          </p:nvSpPr>
          <p:spPr>
            <a:xfrm>
              <a:off x="10461338" y="1454737"/>
              <a:ext cx="46990" cy="47625"/>
            </a:xfrm>
            <a:custGeom>
              <a:avLst/>
              <a:gdLst/>
              <a:ahLst/>
              <a:cxnLst/>
              <a:rect l="l" t="t" r="r" b="b"/>
              <a:pathLst>
                <a:path w="46990" h="47625">
                  <a:moveTo>
                    <a:pt x="6508" y="9699"/>
                  </a:moveTo>
                  <a:lnTo>
                    <a:pt x="14075" y="3200"/>
                  </a:lnTo>
                  <a:lnTo>
                    <a:pt x="22748" y="0"/>
                  </a:lnTo>
                  <a:lnTo>
                    <a:pt x="31494" y="252"/>
                  </a:lnTo>
                  <a:lnTo>
                    <a:pt x="39274" y="4111"/>
                  </a:lnTo>
                  <a:lnTo>
                    <a:pt x="44535" y="11025"/>
                  </a:lnTo>
                  <a:lnTo>
                    <a:pt x="46402" y="19605"/>
                  </a:lnTo>
                  <a:lnTo>
                    <a:pt x="44864" y="28757"/>
                  </a:lnTo>
                  <a:lnTo>
                    <a:pt x="39909" y="37385"/>
                  </a:lnTo>
                  <a:lnTo>
                    <a:pt x="32323" y="43884"/>
                  </a:lnTo>
                  <a:lnTo>
                    <a:pt x="23606" y="47085"/>
                  </a:lnTo>
                  <a:lnTo>
                    <a:pt x="14817" y="46833"/>
                  </a:lnTo>
                  <a:lnTo>
                    <a:pt x="7016" y="42973"/>
                  </a:lnTo>
                  <a:lnTo>
                    <a:pt x="1829" y="36060"/>
                  </a:lnTo>
                  <a:lnTo>
                    <a:pt x="0" y="27479"/>
                  </a:lnTo>
                  <a:lnTo>
                    <a:pt x="1551" y="18327"/>
                  </a:lnTo>
                  <a:lnTo>
                    <a:pt x="6508" y="9699"/>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6" name="object 136">
              <a:extLst>
                <a:ext uri="{FF2B5EF4-FFF2-40B4-BE49-F238E27FC236}">
                  <a16:creationId xmlns:a16="http://schemas.microsoft.com/office/drawing/2014/main" id="{888A31C2-C6DF-B3E0-FE73-EDE9B341A168}"/>
                </a:ext>
              </a:extLst>
            </p:cNvPr>
            <p:cNvSpPr/>
            <p:nvPr/>
          </p:nvSpPr>
          <p:spPr>
            <a:xfrm>
              <a:off x="10441812" y="1473962"/>
              <a:ext cx="45720" cy="55244"/>
            </a:xfrm>
            <a:custGeom>
              <a:avLst/>
              <a:gdLst/>
              <a:ahLst/>
              <a:cxnLst/>
              <a:rect l="l" t="t" r="r" b="b"/>
              <a:pathLst>
                <a:path w="45720" h="55244">
                  <a:moveTo>
                    <a:pt x="45465" y="0"/>
                  </a:moveTo>
                  <a:lnTo>
                    <a:pt x="0" y="54863"/>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7" name="object 137">
              <a:extLst>
                <a:ext uri="{FF2B5EF4-FFF2-40B4-BE49-F238E27FC236}">
                  <a16:creationId xmlns:a16="http://schemas.microsoft.com/office/drawing/2014/main" id="{351CE356-7211-11B2-EC08-B2C95847EF4F}"/>
                </a:ext>
              </a:extLst>
            </p:cNvPr>
            <p:cNvSpPr/>
            <p:nvPr/>
          </p:nvSpPr>
          <p:spPr>
            <a:xfrm>
              <a:off x="10103341" y="1861581"/>
              <a:ext cx="46990" cy="47625"/>
            </a:xfrm>
            <a:custGeom>
              <a:avLst/>
              <a:gdLst/>
              <a:ahLst/>
              <a:cxnLst/>
              <a:rect l="l" t="t" r="r" b="b"/>
              <a:pathLst>
                <a:path w="46990" h="47625">
                  <a:moveTo>
                    <a:pt x="22796" y="0"/>
                  </a:moveTo>
                  <a:lnTo>
                    <a:pt x="14079" y="3192"/>
                  </a:lnTo>
                  <a:lnTo>
                    <a:pt x="6492" y="9636"/>
                  </a:lnTo>
                  <a:lnTo>
                    <a:pt x="1537" y="18317"/>
                  </a:lnTo>
                  <a:lnTo>
                    <a:pt x="0" y="27463"/>
                  </a:lnTo>
                  <a:lnTo>
                    <a:pt x="1867" y="36014"/>
                  </a:lnTo>
                  <a:lnTo>
                    <a:pt x="7127" y="42910"/>
                  </a:lnTo>
                  <a:lnTo>
                    <a:pt x="14908" y="46825"/>
                  </a:lnTo>
                  <a:lnTo>
                    <a:pt x="23653" y="47085"/>
                  </a:lnTo>
                  <a:lnTo>
                    <a:pt x="32327" y="43892"/>
                  </a:lnTo>
                  <a:lnTo>
                    <a:pt x="39893" y="37449"/>
                  </a:lnTo>
                  <a:lnTo>
                    <a:pt x="44850" y="28767"/>
                  </a:lnTo>
                  <a:lnTo>
                    <a:pt x="46402" y="19621"/>
                  </a:lnTo>
                  <a:lnTo>
                    <a:pt x="44573" y="11070"/>
                  </a:lnTo>
                  <a:lnTo>
                    <a:pt x="39385" y="4175"/>
                  </a:lnTo>
                  <a:lnTo>
                    <a:pt x="31585" y="259"/>
                  </a:lnTo>
                  <a:lnTo>
                    <a:pt x="22796"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8" name="object 138">
              <a:extLst>
                <a:ext uri="{FF2B5EF4-FFF2-40B4-BE49-F238E27FC236}">
                  <a16:creationId xmlns:a16="http://schemas.microsoft.com/office/drawing/2014/main" id="{6039940A-5B21-6E5E-514D-DF4D3DDFE99F}"/>
                </a:ext>
              </a:extLst>
            </p:cNvPr>
            <p:cNvSpPr/>
            <p:nvPr/>
          </p:nvSpPr>
          <p:spPr>
            <a:xfrm>
              <a:off x="10103341" y="1861581"/>
              <a:ext cx="46990" cy="47625"/>
            </a:xfrm>
            <a:custGeom>
              <a:avLst/>
              <a:gdLst/>
              <a:ahLst/>
              <a:cxnLst/>
              <a:rect l="l" t="t" r="r" b="b"/>
              <a:pathLst>
                <a:path w="46990" h="47625">
                  <a:moveTo>
                    <a:pt x="39893" y="37449"/>
                  </a:moveTo>
                  <a:lnTo>
                    <a:pt x="32327" y="43892"/>
                  </a:lnTo>
                  <a:lnTo>
                    <a:pt x="23653" y="47085"/>
                  </a:lnTo>
                  <a:lnTo>
                    <a:pt x="14908" y="46825"/>
                  </a:lnTo>
                  <a:lnTo>
                    <a:pt x="7127" y="42910"/>
                  </a:lnTo>
                  <a:lnTo>
                    <a:pt x="1867" y="36014"/>
                  </a:lnTo>
                  <a:lnTo>
                    <a:pt x="0" y="27463"/>
                  </a:lnTo>
                  <a:lnTo>
                    <a:pt x="1537" y="18317"/>
                  </a:lnTo>
                  <a:lnTo>
                    <a:pt x="6492" y="9636"/>
                  </a:lnTo>
                  <a:lnTo>
                    <a:pt x="14079" y="3192"/>
                  </a:lnTo>
                  <a:lnTo>
                    <a:pt x="22796" y="0"/>
                  </a:lnTo>
                  <a:lnTo>
                    <a:pt x="31585" y="259"/>
                  </a:lnTo>
                  <a:lnTo>
                    <a:pt x="39385" y="4175"/>
                  </a:lnTo>
                  <a:lnTo>
                    <a:pt x="44573" y="11070"/>
                  </a:lnTo>
                  <a:lnTo>
                    <a:pt x="46402" y="19621"/>
                  </a:lnTo>
                  <a:lnTo>
                    <a:pt x="44850" y="28767"/>
                  </a:lnTo>
                  <a:lnTo>
                    <a:pt x="39893" y="37449"/>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39" name="object 139">
              <a:extLst>
                <a:ext uri="{FF2B5EF4-FFF2-40B4-BE49-F238E27FC236}">
                  <a16:creationId xmlns:a16="http://schemas.microsoft.com/office/drawing/2014/main" id="{C5C2730A-91BD-3376-2419-F0AA404EC331}"/>
                </a:ext>
              </a:extLst>
            </p:cNvPr>
            <p:cNvSpPr/>
            <p:nvPr/>
          </p:nvSpPr>
          <p:spPr>
            <a:xfrm>
              <a:off x="10123804" y="1834642"/>
              <a:ext cx="45720" cy="55244"/>
            </a:xfrm>
            <a:custGeom>
              <a:avLst/>
              <a:gdLst/>
              <a:ahLst/>
              <a:cxnLst/>
              <a:rect l="l" t="t" r="r" b="b"/>
              <a:pathLst>
                <a:path w="45720" h="55244">
                  <a:moveTo>
                    <a:pt x="0" y="54737"/>
                  </a:moveTo>
                  <a:lnTo>
                    <a:pt x="45466" y="0"/>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40" name="object 140">
              <a:extLst>
                <a:ext uri="{FF2B5EF4-FFF2-40B4-BE49-F238E27FC236}">
                  <a16:creationId xmlns:a16="http://schemas.microsoft.com/office/drawing/2014/main" id="{B5E86553-9B01-FD08-A44B-2C7B75AD8E92}"/>
                </a:ext>
              </a:extLst>
            </p:cNvPr>
            <p:cNvPicPr/>
            <p:nvPr/>
          </p:nvPicPr>
          <p:blipFill>
            <a:blip r:embed="rId39" cstate="print"/>
            <a:stretch>
              <a:fillRect/>
            </a:stretch>
          </p:blipFill>
          <p:spPr>
            <a:xfrm>
              <a:off x="10473626" y="1647952"/>
              <a:ext cx="114617" cy="75564"/>
            </a:xfrm>
            <a:prstGeom prst="rect">
              <a:avLst/>
            </a:prstGeom>
          </p:spPr>
        </p:pic>
        <p:pic>
          <p:nvPicPr>
            <p:cNvPr id="141" name="object 141">
              <a:extLst>
                <a:ext uri="{FF2B5EF4-FFF2-40B4-BE49-F238E27FC236}">
                  <a16:creationId xmlns:a16="http://schemas.microsoft.com/office/drawing/2014/main" id="{C8AEE86C-E0C6-1812-EC0C-D367F3EA9EEF}"/>
                </a:ext>
              </a:extLst>
            </p:cNvPr>
            <p:cNvPicPr/>
            <p:nvPr/>
          </p:nvPicPr>
          <p:blipFill>
            <a:blip r:embed="rId40" cstate="print"/>
            <a:stretch>
              <a:fillRect/>
            </a:stretch>
          </p:blipFill>
          <p:spPr>
            <a:xfrm>
              <a:off x="10022458" y="1643253"/>
              <a:ext cx="114744" cy="75564"/>
            </a:xfrm>
            <a:prstGeom prst="rect">
              <a:avLst/>
            </a:prstGeom>
          </p:spPr>
        </p:pic>
        <p:sp>
          <p:nvSpPr>
            <p:cNvPr id="142" name="object 142">
              <a:extLst>
                <a:ext uri="{FF2B5EF4-FFF2-40B4-BE49-F238E27FC236}">
                  <a16:creationId xmlns:a16="http://schemas.microsoft.com/office/drawing/2014/main" id="{2E1E76DE-0F6F-AFCB-412B-6E00DD370669}"/>
                </a:ext>
              </a:extLst>
            </p:cNvPr>
            <p:cNvSpPr/>
            <p:nvPr/>
          </p:nvSpPr>
          <p:spPr>
            <a:xfrm>
              <a:off x="10355071" y="1377910"/>
              <a:ext cx="50165" cy="43180"/>
            </a:xfrm>
            <a:custGeom>
              <a:avLst/>
              <a:gdLst/>
              <a:ahLst/>
              <a:cxnLst/>
              <a:rect l="l" t="t" r="r" b="b"/>
              <a:pathLst>
                <a:path w="50165" h="43180">
                  <a:moveTo>
                    <a:pt x="28701" y="39"/>
                  </a:moveTo>
                  <a:lnTo>
                    <a:pt x="18734" y="0"/>
                  </a:lnTo>
                  <a:lnTo>
                    <a:pt x="10017" y="3151"/>
                  </a:lnTo>
                  <a:lnTo>
                    <a:pt x="3466" y="8969"/>
                  </a:lnTo>
                  <a:lnTo>
                    <a:pt x="0" y="16930"/>
                  </a:lnTo>
                  <a:lnTo>
                    <a:pt x="434" y="25604"/>
                  </a:lnTo>
                  <a:lnTo>
                    <a:pt x="4524" y="33361"/>
                  </a:lnTo>
                  <a:lnTo>
                    <a:pt x="11590" y="39379"/>
                  </a:lnTo>
                  <a:lnTo>
                    <a:pt x="20954" y="42838"/>
                  </a:lnTo>
                  <a:lnTo>
                    <a:pt x="30922" y="42878"/>
                  </a:lnTo>
                  <a:lnTo>
                    <a:pt x="39639" y="39727"/>
                  </a:lnTo>
                  <a:lnTo>
                    <a:pt x="46190" y="33909"/>
                  </a:lnTo>
                  <a:lnTo>
                    <a:pt x="49656" y="25947"/>
                  </a:lnTo>
                  <a:lnTo>
                    <a:pt x="49222" y="17273"/>
                  </a:lnTo>
                  <a:lnTo>
                    <a:pt x="45132" y="9517"/>
                  </a:lnTo>
                  <a:lnTo>
                    <a:pt x="38066" y="3498"/>
                  </a:lnTo>
                  <a:lnTo>
                    <a:pt x="28701" y="39"/>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3" name="object 143">
              <a:extLst>
                <a:ext uri="{FF2B5EF4-FFF2-40B4-BE49-F238E27FC236}">
                  <a16:creationId xmlns:a16="http://schemas.microsoft.com/office/drawing/2014/main" id="{1FB1DDEA-7135-E581-9337-359BA4D735FC}"/>
                </a:ext>
              </a:extLst>
            </p:cNvPr>
            <p:cNvSpPr/>
            <p:nvPr/>
          </p:nvSpPr>
          <p:spPr>
            <a:xfrm>
              <a:off x="10355071" y="1377910"/>
              <a:ext cx="50165" cy="43180"/>
            </a:xfrm>
            <a:custGeom>
              <a:avLst/>
              <a:gdLst/>
              <a:ahLst/>
              <a:cxnLst/>
              <a:rect l="l" t="t" r="r" b="b"/>
              <a:pathLst>
                <a:path w="50165" h="43180">
                  <a:moveTo>
                    <a:pt x="0" y="16930"/>
                  </a:moveTo>
                  <a:lnTo>
                    <a:pt x="3466" y="8969"/>
                  </a:lnTo>
                  <a:lnTo>
                    <a:pt x="10017" y="3151"/>
                  </a:lnTo>
                  <a:lnTo>
                    <a:pt x="18734" y="0"/>
                  </a:lnTo>
                  <a:lnTo>
                    <a:pt x="28701" y="39"/>
                  </a:lnTo>
                  <a:lnTo>
                    <a:pt x="38066" y="3498"/>
                  </a:lnTo>
                  <a:lnTo>
                    <a:pt x="45132" y="9517"/>
                  </a:lnTo>
                  <a:lnTo>
                    <a:pt x="49222" y="17273"/>
                  </a:lnTo>
                  <a:lnTo>
                    <a:pt x="49656" y="25947"/>
                  </a:lnTo>
                  <a:lnTo>
                    <a:pt x="46190" y="33909"/>
                  </a:lnTo>
                  <a:lnTo>
                    <a:pt x="39639" y="39727"/>
                  </a:lnTo>
                  <a:lnTo>
                    <a:pt x="30922" y="42878"/>
                  </a:lnTo>
                  <a:lnTo>
                    <a:pt x="20954" y="42838"/>
                  </a:lnTo>
                  <a:lnTo>
                    <a:pt x="11590" y="39379"/>
                  </a:lnTo>
                  <a:lnTo>
                    <a:pt x="4524" y="33361"/>
                  </a:lnTo>
                  <a:lnTo>
                    <a:pt x="434" y="25604"/>
                  </a:lnTo>
                  <a:lnTo>
                    <a:pt x="0" y="16930"/>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4" name="object 144">
              <a:extLst>
                <a:ext uri="{FF2B5EF4-FFF2-40B4-BE49-F238E27FC236}">
                  <a16:creationId xmlns:a16="http://schemas.microsoft.com/office/drawing/2014/main" id="{43B3B61F-78EB-DDA1-6410-C9817797A60F}"/>
                </a:ext>
              </a:extLst>
            </p:cNvPr>
            <p:cNvSpPr/>
            <p:nvPr/>
          </p:nvSpPr>
          <p:spPr>
            <a:xfrm>
              <a:off x="10368914" y="1394968"/>
              <a:ext cx="11430" cy="60325"/>
            </a:xfrm>
            <a:custGeom>
              <a:avLst/>
              <a:gdLst/>
              <a:ahLst/>
              <a:cxnLst/>
              <a:rect l="l" t="t" r="r" b="b"/>
              <a:pathLst>
                <a:path w="11429" h="60325">
                  <a:moveTo>
                    <a:pt x="11049" y="0"/>
                  </a:moveTo>
                  <a:lnTo>
                    <a:pt x="0" y="60198"/>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5" name="object 145">
              <a:extLst>
                <a:ext uri="{FF2B5EF4-FFF2-40B4-BE49-F238E27FC236}">
                  <a16:creationId xmlns:a16="http://schemas.microsoft.com/office/drawing/2014/main" id="{228DBA0D-1FA5-1A08-4CE9-B76723CBA05A}"/>
                </a:ext>
              </a:extLst>
            </p:cNvPr>
            <p:cNvSpPr/>
            <p:nvPr/>
          </p:nvSpPr>
          <p:spPr>
            <a:xfrm>
              <a:off x="10209783" y="1948721"/>
              <a:ext cx="50165" cy="43180"/>
            </a:xfrm>
            <a:custGeom>
              <a:avLst/>
              <a:gdLst/>
              <a:ahLst/>
              <a:cxnLst/>
              <a:rect l="l" t="t" r="r" b="b"/>
              <a:pathLst>
                <a:path w="50165" h="43180">
                  <a:moveTo>
                    <a:pt x="18734" y="0"/>
                  </a:moveTo>
                  <a:lnTo>
                    <a:pt x="10017" y="3157"/>
                  </a:lnTo>
                  <a:lnTo>
                    <a:pt x="3466" y="9005"/>
                  </a:lnTo>
                  <a:lnTo>
                    <a:pt x="0" y="16984"/>
                  </a:lnTo>
                  <a:lnTo>
                    <a:pt x="434" y="25602"/>
                  </a:lnTo>
                  <a:lnTo>
                    <a:pt x="4524" y="33351"/>
                  </a:lnTo>
                  <a:lnTo>
                    <a:pt x="11590" y="39362"/>
                  </a:lnTo>
                  <a:lnTo>
                    <a:pt x="20955" y="42765"/>
                  </a:lnTo>
                  <a:lnTo>
                    <a:pt x="30868" y="42878"/>
                  </a:lnTo>
                  <a:lnTo>
                    <a:pt x="39592" y="39764"/>
                  </a:lnTo>
                  <a:lnTo>
                    <a:pt x="46172" y="33960"/>
                  </a:lnTo>
                  <a:lnTo>
                    <a:pt x="49657" y="26001"/>
                  </a:lnTo>
                  <a:lnTo>
                    <a:pt x="49168" y="17327"/>
                  </a:lnTo>
                  <a:lnTo>
                    <a:pt x="45084" y="9570"/>
                  </a:lnTo>
                  <a:lnTo>
                    <a:pt x="38048" y="3552"/>
                  </a:lnTo>
                  <a:lnTo>
                    <a:pt x="28701" y="93"/>
                  </a:lnTo>
                  <a:lnTo>
                    <a:pt x="18734"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6" name="object 146">
              <a:extLst>
                <a:ext uri="{FF2B5EF4-FFF2-40B4-BE49-F238E27FC236}">
                  <a16:creationId xmlns:a16="http://schemas.microsoft.com/office/drawing/2014/main" id="{3B4B800A-061F-9476-9EFD-7D46953CAB28}"/>
                </a:ext>
              </a:extLst>
            </p:cNvPr>
            <p:cNvSpPr/>
            <p:nvPr/>
          </p:nvSpPr>
          <p:spPr>
            <a:xfrm>
              <a:off x="10209783" y="1948721"/>
              <a:ext cx="50165" cy="43180"/>
            </a:xfrm>
            <a:custGeom>
              <a:avLst/>
              <a:gdLst/>
              <a:ahLst/>
              <a:cxnLst/>
              <a:rect l="l" t="t" r="r" b="b"/>
              <a:pathLst>
                <a:path w="50165" h="43180">
                  <a:moveTo>
                    <a:pt x="49657" y="26001"/>
                  </a:moveTo>
                  <a:lnTo>
                    <a:pt x="46172" y="33960"/>
                  </a:lnTo>
                  <a:lnTo>
                    <a:pt x="39592" y="39764"/>
                  </a:lnTo>
                  <a:lnTo>
                    <a:pt x="30868" y="42878"/>
                  </a:lnTo>
                  <a:lnTo>
                    <a:pt x="20955" y="42765"/>
                  </a:lnTo>
                  <a:lnTo>
                    <a:pt x="11590" y="39362"/>
                  </a:lnTo>
                  <a:lnTo>
                    <a:pt x="4524" y="33351"/>
                  </a:lnTo>
                  <a:lnTo>
                    <a:pt x="434" y="25602"/>
                  </a:lnTo>
                  <a:lnTo>
                    <a:pt x="0" y="16984"/>
                  </a:lnTo>
                  <a:lnTo>
                    <a:pt x="3466" y="9005"/>
                  </a:lnTo>
                  <a:lnTo>
                    <a:pt x="10017" y="3157"/>
                  </a:lnTo>
                  <a:lnTo>
                    <a:pt x="18734" y="0"/>
                  </a:lnTo>
                  <a:lnTo>
                    <a:pt x="28701" y="93"/>
                  </a:lnTo>
                  <a:lnTo>
                    <a:pt x="38048" y="3552"/>
                  </a:lnTo>
                  <a:lnTo>
                    <a:pt x="45084" y="9570"/>
                  </a:lnTo>
                  <a:lnTo>
                    <a:pt x="49168" y="17327"/>
                  </a:lnTo>
                  <a:lnTo>
                    <a:pt x="49657" y="26001"/>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7" name="object 147">
              <a:extLst>
                <a:ext uri="{FF2B5EF4-FFF2-40B4-BE49-F238E27FC236}">
                  <a16:creationId xmlns:a16="http://schemas.microsoft.com/office/drawing/2014/main" id="{B39F9C64-4498-500C-E06A-6C6F63B63024}"/>
                </a:ext>
              </a:extLst>
            </p:cNvPr>
            <p:cNvSpPr/>
            <p:nvPr/>
          </p:nvSpPr>
          <p:spPr>
            <a:xfrm>
              <a:off x="10234548" y="1914271"/>
              <a:ext cx="11430" cy="60325"/>
            </a:xfrm>
            <a:custGeom>
              <a:avLst/>
              <a:gdLst/>
              <a:ahLst/>
              <a:cxnLst/>
              <a:rect l="l" t="t" r="r" b="b"/>
              <a:pathLst>
                <a:path w="11429" h="60325">
                  <a:moveTo>
                    <a:pt x="0" y="60325"/>
                  </a:moveTo>
                  <a:lnTo>
                    <a:pt x="10922" y="0"/>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8" name="object 148">
              <a:extLst>
                <a:ext uri="{FF2B5EF4-FFF2-40B4-BE49-F238E27FC236}">
                  <a16:creationId xmlns:a16="http://schemas.microsoft.com/office/drawing/2014/main" id="{6C79E735-42C8-222A-F7D1-9B18846DE9BA}"/>
                </a:ext>
              </a:extLst>
            </p:cNvPr>
            <p:cNvSpPr/>
            <p:nvPr/>
          </p:nvSpPr>
          <p:spPr>
            <a:xfrm>
              <a:off x="10573690" y="1534314"/>
              <a:ext cx="49530" cy="45085"/>
            </a:xfrm>
            <a:custGeom>
              <a:avLst/>
              <a:gdLst/>
              <a:ahLst/>
              <a:cxnLst/>
              <a:rect l="l" t="t" r="r" b="b"/>
              <a:pathLst>
                <a:path w="49529" h="45084">
                  <a:moveTo>
                    <a:pt x="25536" y="0"/>
                  </a:moveTo>
                  <a:lnTo>
                    <a:pt x="15823" y="2385"/>
                  </a:lnTo>
                  <a:lnTo>
                    <a:pt x="7564" y="7891"/>
                  </a:lnTo>
                  <a:lnTo>
                    <a:pt x="2139" y="15386"/>
                  </a:lnTo>
                  <a:lnTo>
                    <a:pt x="0" y="23905"/>
                  </a:lnTo>
                  <a:lnTo>
                    <a:pt x="1599" y="32484"/>
                  </a:lnTo>
                  <a:lnTo>
                    <a:pt x="6812" y="39385"/>
                  </a:lnTo>
                  <a:lnTo>
                    <a:pt x="14537" y="43501"/>
                  </a:lnTo>
                  <a:lnTo>
                    <a:pt x="23762" y="44521"/>
                  </a:lnTo>
                  <a:lnTo>
                    <a:pt x="33476" y="42136"/>
                  </a:lnTo>
                  <a:lnTo>
                    <a:pt x="41735" y="36558"/>
                  </a:lnTo>
                  <a:lnTo>
                    <a:pt x="47160" y="29039"/>
                  </a:lnTo>
                  <a:lnTo>
                    <a:pt x="49299" y="20544"/>
                  </a:lnTo>
                  <a:lnTo>
                    <a:pt x="47700" y="12037"/>
                  </a:lnTo>
                  <a:lnTo>
                    <a:pt x="42487" y="5135"/>
                  </a:lnTo>
                  <a:lnTo>
                    <a:pt x="34762" y="1019"/>
                  </a:lnTo>
                  <a:lnTo>
                    <a:pt x="25536"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49" name="object 149">
              <a:extLst>
                <a:ext uri="{FF2B5EF4-FFF2-40B4-BE49-F238E27FC236}">
                  <a16:creationId xmlns:a16="http://schemas.microsoft.com/office/drawing/2014/main" id="{01BF6FA0-B765-A046-F52F-0A1D237D6171}"/>
                </a:ext>
              </a:extLst>
            </p:cNvPr>
            <p:cNvSpPr/>
            <p:nvPr/>
          </p:nvSpPr>
          <p:spPr>
            <a:xfrm>
              <a:off x="10573690" y="1534314"/>
              <a:ext cx="49530" cy="45085"/>
            </a:xfrm>
            <a:custGeom>
              <a:avLst/>
              <a:gdLst/>
              <a:ahLst/>
              <a:cxnLst/>
              <a:rect l="l" t="t" r="r" b="b"/>
              <a:pathLst>
                <a:path w="49529" h="45084">
                  <a:moveTo>
                    <a:pt x="15823" y="2385"/>
                  </a:moveTo>
                  <a:lnTo>
                    <a:pt x="25536" y="0"/>
                  </a:lnTo>
                  <a:lnTo>
                    <a:pt x="34762" y="1019"/>
                  </a:lnTo>
                  <a:lnTo>
                    <a:pt x="42487" y="5135"/>
                  </a:lnTo>
                  <a:lnTo>
                    <a:pt x="47700" y="12037"/>
                  </a:lnTo>
                  <a:lnTo>
                    <a:pt x="49299" y="20544"/>
                  </a:lnTo>
                  <a:lnTo>
                    <a:pt x="47160" y="29039"/>
                  </a:lnTo>
                  <a:lnTo>
                    <a:pt x="41735" y="36558"/>
                  </a:lnTo>
                  <a:lnTo>
                    <a:pt x="33476" y="42136"/>
                  </a:lnTo>
                  <a:lnTo>
                    <a:pt x="23762" y="44521"/>
                  </a:lnTo>
                  <a:lnTo>
                    <a:pt x="14537" y="43501"/>
                  </a:lnTo>
                  <a:lnTo>
                    <a:pt x="6812" y="39385"/>
                  </a:lnTo>
                  <a:lnTo>
                    <a:pt x="1599" y="32484"/>
                  </a:lnTo>
                  <a:lnTo>
                    <a:pt x="0" y="23905"/>
                  </a:lnTo>
                  <a:lnTo>
                    <a:pt x="2139" y="15386"/>
                  </a:lnTo>
                  <a:lnTo>
                    <a:pt x="7564" y="7891"/>
                  </a:lnTo>
                  <a:lnTo>
                    <a:pt x="15823" y="2385"/>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0" name="object 150">
              <a:extLst>
                <a:ext uri="{FF2B5EF4-FFF2-40B4-BE49-F238E27FC236}">
                  <a16:creationId xmlns:a16="http://schemas.microsoft.com/office/drawing/2014/main" id="{B643D28C-E962-5817-C37B-BCDE6862F834}"/>
                </a:ext>
              </a:extLst>
            </p:cNvPr>
            <p:cNvSpPr/>
            <p:nvPr/>
          </p:nvSpPr>
          <p:spPr>
            <a:xfrm>
              <a:off x="10537570" y="1553972"/>
              <a:ext cx="65405" cy="29209"/>
            </a:xfrm>
            <a:custGeom>
              <a:avLst/>
              <a:gdLst/>
              <a:ahLst/>
              <a:cxnLst/>
              <a:rect l="l" t="t" r="r" b="b"/>
              <a:pathLst>
                <a:path w="65404" h="29209">
                  <a:moveTo>
                    <a:pt x="65150" y="0"/>
                  </a:moveTo>
                  <a:lnTo>
                    <a:pt x="0" y="28701"/>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1" name="object 151">
              <a:extLst>
                <a:ext uri="{FF2B5EF4-FFF2-40B4-BE49-F238E27FC236}">
                  <a16:creationId xmlns:a16="http://schemas.microsoft.com/office/drawing/2014/main" id="{4F1177B4-0180-E6C3-FA64-9E0BE3C0ADF3}"/>
                </a:ext>
              </a:extLst>
            </p:cNvPr>
            <p:cNvSpPr/>
            <p:nvPr/>
          </p:nvSpPr>
          <p:spPr>
            <a:xfrm>
              <a:off x="9986698" y="1789640"/>
              <a:ext cx="49530" cy="45085"/>
            </a:xfrm>
            <a:custGeom>
              <a:avLst/>
              <a:gdLst/>
              <a:ahLst/>
              <a:cxnLst/>
              <a:rect l="l" t="t" r="r" b="b"/>
              <a:pathLst>
                <a:path w="49529" h="45085">
                  <a:moveTo>
                    <a:pt x="25588" y="0"/>
                  </a:moveTo>
                  <a:lnTo>
                    <a:pt x="15948" y="2456"/>
                  </a:lnTo>
                  <a:lnTo>
                    <a:pt x="7616" y="7961"/>
                  </a:lnTo>
                  <a:lnTo>
                    <a:pt x="2153" y="15442"/>
                  </a:lnTo>
                  <a:lnTo>
                    <a:pt x="0" y="23923"/>
                  </a:lnTo>
                  <a:lnTo>
                    <a:pt x="1597" y="32428"/>
                  </a:lnTo>
                  <a:lnTo>
                    <a:pt x="6828" y="39401"/>
                  </a:lnTo>
                  <a:lnTo>
                    <a:pt x="14583" y="43541"/>
                  </a:lnTo>
                  <a:lnTo>
                    <a:pt x="23814" y="44537"/>
                  </a:lnTo>
                  <a:lnTo>
                    <a:pt x="33474" y="42080"/>
                  </a:lnTo>
                  <a:lnTo>
                    <a:pt x="41751" y="36576"/>
                  </a:lnTo>
                  <a:lnTo>
                    <a:pt x="47206" y="29094"/>
                  </a:lnTo>
                  <a:lnTo>
                    <a:pt x="49351" y="20613"/>
                  </a:lnTo>
                  <a:lnTo>
                    <a:pt x="47698" y="12108"/>
                  </a:lnTo>
                  <a:lnTo>
                    <a:pt x="42487" y="5135"/>
                  </a:lnTo>
                  <a:lnTo>
                    <a:pt x="34776" y="996"/>
                  </a:lnTo>
                  <a:lnTo>
                    <a:pt x="25588" y="0"/>
                  </a:lnTo>
                  <a:close/>
                </a:path>
              </a:pathLst>
            </a:custGeom>
            <a:solidFill>
              <a:srgbClr val="1D955F"/>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2" name="object 152">
              <a:extLst>
                <a:ext uri="{FF2B5EF4-FFF2-40B4-BE49-F238E27FC236}">
                  <a16:creationId xmlns:a16="http://schemas.microsoft.com/office/drawing/2014/main" id="{41CB86CA-56E1-8BE4-F9C2-345F4E0CF21E}"/>
                </a:ext>
              </a:extLst>
            </p:cNvPr>
            <p:cNvSpPr/>
            <p:nvPr/>
          </p:nvSpPr>
          <p:spPr>
            <a:xfrm>
              <a:off x="9986698" y="1789640"/>
              <a:ext cx="49530" cy="45085"/>
            </a:xfrm>
            <a:custGeom>
              <a:avLst/>
              <a:gdLst/>
              <a:ahLst/>
              <a:cxnLst/>
              <a:rect l="l" t="t" r="r" b="b"/>
              <a:pathLst>
                <a:path w="49529" h="45085">
                  <a:moveTo>
                    <a:pt x="33474" y="42080"/>
                  </a:moveTo>
                  <a:lnTo>
                    <a:pt x="23814" y="44537"/>
                  </a:lnTo>
                  <a:lnTo>
                    <a:pt x="14583" y="43541"/>
                  </a:lnTo>
                  <a:lnTo>
                    <a:pt x="6828" y="39401"/>
                  </a:lnTo>
                  <a:lnTo>
                    <a:pt x="1597" y="32428"/>
                  </a:lnTo>
                  <a:lnTo>
                    <a:pt x="0" y="23923"/>
                  </a:lnTo>
                  <a:lnTo>
                    <a:pt x="2153" y="15442"/>
                  </a:lnTo>
                  <a:lnTo>
                    <a:pt x="7616" y="7961"/>
                  </a:lnTo>
                  <a:lnTo>
                    <a:pt x="15948" y="2456"/>
                  </a:lnTo>
                  <a:lnTo>
                    <a:pt x="25588" y="0"/>
                  </a:lnTo>
                  <a:lnTo>
                    <a:pt x="34776" y="996"/>
                  </a:lnTo>
                  <a:lnTo>
                    <a:pt x="42487" y="5135"/>
                  </a:lnTo>
                  <a:lnTo>
                    <a:pt x="47698" y="12108"/>
                  </a:lnTo>
                  <a:lnTo>
                    <a:pt x="49351" y="20613"/>
                  </a:lnTo>
                  <a:lnTo>
                    <a:pt x="47206" y="29094"/>
                  </a:lnTo>
                  <a:lnTo>
                    <a:pt x="41751" y="36576"/>
                  </a:lnTo>
                  <a:lnTo>
                    <a:pt x="33474" y="42080"/>
                  </a:lnTo>
                  <a:close/>
                </a:path>
              </a:pathLst>
            </a:custGeom>
            <a:ln w="25400">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3" name="object 153">
              <a:extLst>
                <a:ext uri="{FF2B5EF4-FFF2-40B4-BE49-F238E27FC236}">
                  <a16:creationId xmlns:a16="http://schemas.microsoft.com/office/drawing/2014/main" id="{A0E8D6A0-01E2-30A1-6ACE-909B6216426F}"/>
                </a:ext>
              </a:extLst>
            </p:cNvPr>
            <p:cNvSpPr/>
            <p:nvPr/>
          </p:nvSpPr>
          <p:spPr>
            <a:xfrm>
              <a:off x="10007091" y="1785747"/>
              <a:ext cx="65405" cy="29209"/>
            </a:xfrm>
            <a:custGeom>
              <a:avLst/>
              <a:gdLst/>
              <a:ahLst/>
              <a:cxnLst/>
              <a:rect l="l" t="t" r="r" b="b"/>
              <a:pathLst>
                <a:path w="65404" h="29210">
                  <a:moveTo>
                    <a:pt x="0" y="28828"/>
                  </a:moveTo>
                  <a:lnTo>
                    <a:pt x="65024" y="0"/>
                  </a:lnTo>
                </a:path>
              </a:pathLst>
            </a:custGeom>
            <a:ln w="47625">
              <a:solidFill>
                <a:srgbClr val="1D955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54" name="object 154">
              <a:extLst>
                <a:ext uri="{FF2B5EF4-FFF2-40B4-BE49-F238E27FC236}">
                  <a16:creationId xmlns:a16="http://schemas.microsoft.com/office/drawing/2014/main" id="{D174159B-0667-68F5-1837-78BDE106D3C0}"/>
                </a:ext>
              </a:extLst>
            </p:cNvPr>
            <p:cNvPicPr/>
            <p:nvPr/>
          </p:nvPicPr>
          <p:blipFill>
            <a:blip r:embed="rId41" cstate="print"/>
            <a:stretch>
              <a:fillRect/>
            </a:stretch>
          </p:blipFill>
          <p:spPr>
            <a:xfrm>
              <a:off x="10492930" y="1773618"/>
              <a:ext cx="106060" cy="92727"/>
            </a:xfrm>
            <a:prstGeom prst="rect">
              <a:avLst/>
            </a:prstGeom>
          </p:spPr>
        </p:pic>
        <p:pic>
          <p:nvPicPr>
            <p:cNvPr id="155" name="object 155">
              <a:extLst>
                <a:ext uri="{FF2B5EF4-FFF2-40B4-BE49-F238E27FC236}">
                  <a16:creationId xmlns:a16="http://schemas.microsoft.com/office/drawing/2014/main" id="{9BEB64EA-8928-2E68-030A-79507D9DC2A6}"/>
                </a:ext>
              </a:extLst>
            </p:cNvPr>
            <p:cNvPicPr/>
            <p:nvPr/>
          </p:nvPicPr>
          <p:blipFill>
            <a:blip r:embed="rId42" cstate="print"/>
            <a:stretch>
              <a:fillRect/>
            </a:stretch>
          </p:blipFill>
          <p:spPr>
            <a:xfrm>
              <a:off x="10015410" y="1502255"/>
              <a:ext cx="106045" cy="92674"/>
            </a:xfrm>
            <a:prstGeom prst="rect">
              <a:avLst/>
            </a:prstGeom>
          </p:spPr>
        </p:pic>
        <p:sp>
          <p:nvSpPr>
            <p:cNvPr id="156" name="object 156">
              <a:extLst>
                <a:ext uri="{FF2B5EF4-FFF2-40B4-BE49-F238E27FC236}">
                  <a16:creationId xmlns:a16="http://schemas.microsoft.com/office/drawing/2014/main" id="{1D8D39C1-0082-0295-3BBA-9806B93FB8A3}"/>
                </a:ext>
              </a:extLst>
            </p:cNvPr>
            <p:cNvSpPr/>
            <p:nvPr/>
          </p:nvSpPr>
          <p:spPr>
            <a:xfrm>
              <a:off x="10074020" y="1451610"/>
              <a:ext cx="457834" cy="464184"/>
            </a:xfrm>
            <a:custGeom>
              <a:avLst/>
              <a:gdLst/>
              <a:ahLst/>
              <a:cxnLst/>
              <a:rect l="l" t="t" r="r" b="b"/>
              <a:pathLst>
                <a:path w="457834" h="464185">
                  <a:moveTo>
                    <a:pt x="299593" y="0"/>
                  </a:moveTo>
                  <a:lnTo>
                    <a:pt x="11683" y="124205"/>
                  </a:lnTo>
                  <a:lnTo>
                    <a:pt x="0" y="330707"/>
                  </a:lnTo>
                  <a:lnTo>
                    <a:pt x="158114" y="463803"/>
                  </a:lnTo>
                  <a:lnTo>
                    <a:pt x="446024" y="339598"/>
                  </a:lnTo>
                  <a:lnTo>
                    <a:pt x="457707" y="133223"/>
                  </a:lnTo>
                  <a:lnTo>
                    <a:pt x="299593" y="0"/>
                  </a:lnTo>
                  <a:close/>
                </a:path>
              </a:pathLst>
            </a:custGeom>
            <a:solidFill>
              <a:srgbClr val="EEF7F1"/>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57" name="object 157">
              <a:extLst>
                <a:ext uri="{FF2B5EF4-FFF2-40B4-BE49-F238E27FC236}">
                  <a16:creationId xmlns:a16="http://schemas.microsoft.com/office/drawing/2014/main" id="{91928DCC-7428-3A16-0E88-D8C612D93B5A}"/>
                </a:ext>
              </a:extLst>
            </p:cNvPr>
            <p:cNvSpPr/>
            <p:nvPr/>
          </p:nvSpPr>
          <p:spPr>
            <a:xfrm>
              <a:off x="10074020" y="1451610"/>
              <a:ext cx="457834" cy="464184"/>
            </a:xfrm>
            <a:custGeom>
              <a:avLst/>
              <a:gdLst/>
              <a:ahLst/>
              <a:cxnLst/>
              <a:rect l="l" t="t" r="r" b="b"/>
              <a:pathLst>
                <a:path w="457834" h="464185">
                  <a:moveTo>
                    <a:pt x="0" y="330707"/>
                  </a:moveTo>
                  <a:lnTo>
                    <a:pt x="11683" y="124205"/>
                  </a:lnTo>
                  <a:lnTo>
                    <a:pt x="299593" y="0"/>
                  </a:lnTo>
                  <a:lnTo>
                    <a:pt x="457707" y="133223"/>
                  </a:lnTo>
                  <a:lnTo>
                    <a:pt x="446024" y="339598"/>
                  </a:lnTo>
                  <a:lnTo>
                    <a:pt x="158114" y="463803"/>
                  </a:lnTo>
                  <a:lnTo>
                    <a:pt x="0" y="330707"/>
                  </a:lnTo>
                  <a:close/>
                </a:path>
              </a:pathLst>
            </a:custGeom>
            <a:ln w="38100">
              <a:solidFill>
                <a:srgbClr val="B3DAC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58" name="object 158">
              <a:extLst>
                <a:ext uri="{FF2B5EF4-FFF2-40B4-BE49-F238E27FC236}">
                  <a16:creationId xmlns:a16="http://schemas.microsoft.com/office/drawing/2014/main" id="{885761AC-E04A-C566-35D1-77D16EC78D05}"/>
                </a:ext>
              </a:extLst>
            </p:cNvPr>
            <p:cNvPicPr/>
            <p:nvPr/>
          </p:nvPicPr>
          <p:blipFill>
            <a:blip r:embed="rId43" cstate="print"/>
            <a:stretch>
              <a:fillRect/>
            </a:stretch>
          </p:blipFill>
          <p:spPr>
            <a:xfrm>
              <a:off x="10165079" y="1554480"/>
              <a:ext cx="277368" cy="240791"/>
            </a:xfrm>
            <a:prstGeom prst="rect">
              <a:avLst/>
            </a:prstGeom>
          </p:spPr>
        </p:pic>
        <p:pic>
          <p:nvPicPr>
            <p:cNvPr id="159" name="object 159">
              <a:extLst>
                <a:ext uri="{FF2B5EF4-FFF2-40B4-BE49-F238E27FC236}">
                  <a16:creationId xmlns:a16="http://schemas.microsoft.com/office/drawing/2014/main" id="{2A31C68E-A632-087A-B5B9-5764B914BC92}"/>
                </a:ext>
              </a:extLst>
            </p:cNvPr>
            <p:cNvPicPr/>
            <p:nvPr/>
          </p:nvPicPr>
          <p:blipFill>
            <a:blip r:embed="rId44" cstate="print"/>
            <a:stretch>
              <a:fillRect/>
            </a:stretch>
          </p:blipFill>
          <p:spPr>
            <a:xfrm>
              <a:off x="8628824" y="1666430"/>
              <a:ext cx="131699" cy="191389"/>
            </a:xfrm>
            <a:prstGeom prst="rect">
              <a:avLst/>
            </a:prstGeom>
          </p:spPr>
        </p:pic>
        <p:sp>
          <p:nvSpPr>
            <p:cNvPr id="160" name="object 160">
              <a:extLst>
                <a:ext uri="{FF2B5EF4-FFF2-40B4-BE49-F238E27FC236}">
                  <a16:creationId xmlns:a16="http://schemas.microsoft.com/office/drawing/2014/main" id="{F947D040-588F-33E2-4525-106FF66E6F06}"/>
                </a:ext>
              </a:extLst>
            </p:cNvPr>
            <p:cNvSpPr/>
            <p:nvPr/>
          </p:nvSpPr>
          <p:spPr>
            <a:xfrm>
              <a:off x="8687307" y="1857248"/>
              <a:ext cx="26034" cy="574675"/>
            </a:xfrm>
            <a:custGeom>
              <a:avLst/>
              <a:gdLst/>
              <a:ahLst/>
              <a:cxnLst/>
              <a:rect l="l" t="t" r="r" b="b"/>
              <a:pathLst>
                <a:path w="26034" h="574675">
                  <a:moveTo>
                    <a:pt x="20574" y="0"/>
                  </a:moveTo>
                  <a:lnTo>
                    <a:pt x="0" y="253"/>
                  </a:lnTo>
                  <a:lnTo>
                    <a:pt x="4952" y="526668"/>
                  </a:lnTo>
                  <a:lnTo>
                    <a:pt x="26035" y="574675"/>
                  </a:lnTo>
                  <a:lnTo>
                    <a:pt x="20574"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1" name="object 161">
              <a:extLst>
                <a:ext uri="{FF2B5EF4-FFF2-40B4-BE49-F238E27FC236}">
                  <a16:creationId xmlns:a16="http://schemas.microsoft.com/office/drawing/2014/main" id="{9F434FA1-F1D5-6E3A-1D20-75133BEC2E7F}"/>
                </a:ext>
              </a:extLst>
            </p:cNvPr>
            <p:cNvSpPr/>
            <p:nvPr/>
          </p:nvSpPr>
          <p:spPr>
            <a:xfrm>
              <a:off x="8687307" y="1857248"/>
              <a:ext cx="26034" cy="574675"/>
            </a:xfrm>
            <a:custGeom>
              <a:avLst/>
              <a:gdLst/>
              <a:ahLst/>
              <a:cxnLst/>
              <a:rect l="l" t="t" r="r" b="b"/>
              <a:pathLst>
                <a:path w="26034" h="574675">
                  <a:moveTo>
                    <a:pt x="0" y="253"/>
                  </a:moveTo>
                  <a:lnTo>
                    <a:pt x="4952" y="526668"/>
                  </a:lnTo>
                  <a:lnTo>
                    <a:pt x="26035" y="574675"/>
                  </a:lnTo>
                  <a:lnTo>
                    <a:pt x="20574"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2" name="object 162">
              <a:extLst>
                <a:ext uri="{FF2B5EF4-FFF2-40B4-BE49-F238E27FC236}">
                  <a16:creationId xmlns:a16="http://schemas.microsoft.com/office/drawing/2014/main" id="{9E6A843A-DEED-4716-9D51-5F029D7A9630}"/>
                </a:ext>
              </a:extLst>
            </p:cNvPr>
            <p:cNvSpPr/>
            <p:nvPr/>
          </p:nvSpPr>
          <p:spPr>
            <a:xfrm>
              <a:off x="8649715" y="1734693"/>
              <a:ext cx="95250" cy="118110"/>
            </a:xfrm>
            <a:custGeom>
              <a:avLst/>
              <a:gdLst/>
              <a:ahLst/>
              <a:cxnLst/>
              <a:rect l="l" t="t" r="r" b="b"/>
              <a:pathLst>
                <a:path w="95250" h="118110">
                  <a:moveTo>
                    <a:pt x="95250" y="0"/>
                  </a:moveTo>
                  <a:lnTo>
                    <a:pt x="0" y="889"/>
                  </a:lnTo>
                  <a:lnTo>
                    <a:pt x="24891" y="118110"/>
                  </a:lnTo>
                  <a:lnTo>
                    <a:pt x="72516" y="117729"/>
                  </a:lnTo>
                  <a:lnTo>
                    <a:pt x="95250"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63" name="object 163">
              <a:extLst>
                <a:ext uri="{FF2B5EF4-FFF2-40B4-BE49-F238E27FC236}">
                  <a16:creationId xmlns:a16="http://schemas.microsoft.com/office/drawing/2014/main" id="{BD31D465-C523-767A-5F14-B4AEFA75F137}"/>
                </a:ext>
              </a:extLst>
            </p:cNvPr>
            <p:cNvPicPr/>
            <p:nvPr/>
          </p:nvPicPr>
          <p:blipFill>
            <a:blip r:embed="rId45" cstate="print"/>
            <a:stretch>
              <a:fillRect/>
            </a:stretch>
          </p:blipFill>
          <p:spPr>
            <a:xfrm>
              <a:off x="7338059" y="2772537"/>
              <a:ext cx="187451" cy="133730"/>
            </a:xfrm>
            <a:prstGeom prst="rect">
              <a:avLst/>
            </a:prstGeom>
          </p:spPr>
        </p:pic>
        <p:pic>
          <p:nvPicPr>
            <p:cNvPr id="164" name="object 164">
              <a:extLst>
                <a:ext uri="{FF2B5EF4-FFF2-40B4-BE49-F238E27FC236}">
                  <a16:creationId xmlns:a16="http://schemas.microsoft.com/office/drawing/2014/main" id="{B8E0C481-0A4B-5F7C-C44F-3A8415C3769B}"/>
                </a:ext>
              </a:extLst>
            </p:cNvPr>
            <p:cNvPicPr/>
            <p:nvPr/>
          </p:nvPicPr>
          <p:blipFill>
            <a:blip r:embed="rId46" cstate="print"/>
            <a:stretch>
              <a:fillRect/>
            </a:stretch>
          </p:blipFill>
          <p:spPr>
            <a:xfrm>
              <a:off x="7255763" y="3335908"/>
              <a:ext cx="121284" cy="160781"/>
            </a:xfrm>
            <a:prstGeom prst="rect">
              <a:avLst/>
            </a:prstGeom>
          </p:spPr>
        </p:pic>
        <p:pic>
          <p:nvPicPr>
            <p:cNvPr id="165" name="object 165">
              <a:extLst>
                <a:ext uri="{FF2B5EF4-FFF2-40B4-BE49-F238E27FC236}">
                  <a16:creationId xmlns:a16="http://schemas.microsoft.com/office/drawing/2014/main" id="{0B19C132-46A1-A96A-36B7-40E9E6A4F05E}"/>
                </a:ext>
              </a:extLst>
            </p:cNvPr>
            <p:cNvPicPr/>
            <p:nvPr/>
          </p:nvPicPr>
          <p:blipFill>
            <a:blip r:embed="rId47" cstate="print"/>
            <a:stretch>
              <a:fillRect/>
            </a:stretch>
          </p:blipFill>
          <p:spPr>
            <a:xfrm>
              <a:off x="7581518" y="3810000"/>
              <a:ext cx="263144" cy="235457"/>
            </a:xfrm>
            <a:prstGeom prst="rect">
              <a:avLst/>
            </a:prstGeom>
          </p:spPr>
        </p:pic>
        <p:pic>
          <p:nvPicPr>
            <p:cNvPr id="166" name="object 166">
              <a:extLst>
                <a:ext uri="{FF2B5EF4-FFF2-40B4-BE49-F238E27FC236}">
                  <a16:creationId xmlns:a16="http://schemas.microsoft.com/office/drawing/2014/main" id="{A7F6603A-A7BE-7D04-D736-6298DB424F72}"/>
                </a:ext>
              </a:extLst>
            </p:cNvPr>
            <p:cNvPicPr/>
            <p:nvPr/>
          </p:nvPicPr>
          <p:blipFill>
            <a:blip r:embed="rId48" cstate="print"/>
            <a:stretch>
              <a:fillRect/>
            </a:stretch>
          </p:blipFill>
          <p:spPr>
            <a:xfrm>
              <a:off x="8006079" y="4150233"/>
              <a:ext cx="767588" cy="980059"/>
            </a:xfrm>
            <a:prstGeom prst="rect">
              <a:avLst/>
            </a:prstGeom>
          </p:spPr>
        </p:pic>
        <p:pic>
          <p:nvPicPr>
            <p:cNvPr id="167" name="object 167">
              <a:extLst>
                <a:ext uri="{FF2B5EF4-FFF2-40B4-BE49-F238E27FC236}">
                  <a16:creationId xmlns:a16="http://schemas.microsoft.com/office/drawing/2014/main" id="{D2BB5AA8-C063-8ECE-054A-3AF0D27CD73E}"/>
                </a:ext>
              </a:extLst>
            </p:cNvPr>
            <p:cNvPicPr/>
            <p:nvPr/>
          </p:nvPicPr>
          <p:blipFill>
            <a:blip r:embed="rId49" cstate="print"/>
            <a:stretch>
              <a:fillRect/>
            </a:stretch>
          </p:blipFill>
          <p:spPr>
            <a:xfrm>
              <a:off x="8077453" y="2425700"/>
              <a:ext cx="624586" cy="346075"/>
            </a:xfrm>
            <a:prstGeom prst="rect">
              <a:avLst/>
            </a:prstGeom>
          </p:spPr>
        </p:pic>
        <p:sp>
          <p:nvSpPr>
            <p:cNvPr id="168" name="object 168">
              <a:extLst>
                <a:ext uri="{FF2B5EF4-FFF2-40B4-BE49-F238E27FC236}">
                  <a16:creationId xmlns:a16="http://schemas.microsoft.com/office/drawing/2014/main" id="{FA14A99F-8B43-28DE-93FE-5A78D5853D6A}"/>
                </a:ext>
              </a:extLst>
            </p:cNvPr>
            <p:cNvSpPr/>
            <p:nvPr/>
          </p:nvSpPr>
          <p:spPr>
            <a:xfrm>
              <a:off x="9198863" y="1164336"/>
              <a:ext cx="2395855" cy="5218430"/>
            </a:xfrm>
            <a:custGeom>
              <a:avLst/>
              <a:gdLst/>
              <a:ahLst/>
              <a:cxnLst/>
              <a:rect l="l" t="t" r="r" b="b"/>
              <a:pathLst>
                <a:path w="2395854" h="5218430">
                  <a:moveTo>
                    <a:pt x="0" y="5218176"/>
                  </a:moveTo>
                  <a:lnTo>
                    <a:pt x="2395728" y="5218176"/>
                  </a:lnTo>
                  <a:lnTo>
                    <a:pt x="2395728" y="0"/>
                  </a:lnTo>
                  <a:lnTo>
                    <a:pt x="0" y="0"/>
                  </a:lnTo>
                  <a:lnTo>
                    <a:pt x="0" y="5218176"/>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69" name="object 169">
              <a:extLst>
                <a:ext uri="{FF2B5EF4-FFF2-40B4-BE49-F238E27FC236}">
                  <a16:creationId xmlns:a16="http://schemas.microsoft.com/office/drawing/2014/main" id="{9CDEA10D-0F94-8241-EB7B-6B014877FE5E}"/>
                </a:ext>
              </a:extLst>
            </p:cNvPr>
            <p:cNvSpPr/>
            <p:nvPr/>
          </p:nvSpPr>
          <p:spPr>
            <a:xfrm>
              <a:off x="8538463" y="1162177"/>
              <a:ext cx="323850" cy="503555"/>
            </a:xfrm>
            <a:custGeom>
              <a:avLst/>
              <a:gdLst/>
              <a:ahLst/>
              <a:cxnLst/>
              <a:rect l="l" t="t" r="r" b="b"/>
              <a:pathLst>
                <a:path w="323850" h="503555">
                  <a:moveTo>
                    <a:pt x="319024" y="0"/>
                  </a:moveTo>
                  <a:lnTo>
                    <a:pt x="0" y="2921"/>
                  </a:lnTo>
                  <a:lnTo>
                    <a:pt x="4571" y="503047"/>
                  </a:lnTo>
                  <a:lnTo>
                    <a:pt x="323722" y="499999"/>
                  </a:lnTo>
                  <a:lnTo>
                    <a:pt x="319024" y="0"/>
                  </a:lnTo>
                  <a:close/>
                </a:path>
              </a:pathLst>
            </a:custGeom>
            <a:solidFill>
              <a:srgbClr val="E2F4F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70" name="object 170">
              <a:extLst>
                <a:ext uri="{FF2B5EF4-FFF2-40B4-BE49-F238E27FC236}">
                  <a16:creationId xmlns:a16="http://schemas.microsoft.com/office/drawing/2014/main" id="{BFB02512-A7F7-99E2-BBF3-796CAF8C2093}"/>
                </a:ext>
              </a:extLst>
            </p:cNvPr>
            <p:cNvSpPr/>
            <p:nvPr/>
          </p:nvSpPr>
          <p:spPr>
            <a:xfrm>
              <a:off x="8740774" y="1301242"/>
              <a:ext cx="119380" cy="146050"/>
            </a:xfrm>
            <a:custGeom>
              <a:avLst/>
              <a:gdLst/>
              <a:ahLst/>
              <a:cxnLst/>
              <a:rect l="l" t="t" r="r" b="b"/>
              <a:pathLst>
                <a:path w="119379" h="146050">
                  <a:moveTo>
                    <a:pt x="0" y="145542"/>
                  </a:moveTo>
                  <a:lnTo>
                    <a:pt x="118999" y="144399"/>
                  </a:lnTo>
                </a:path>
                <a:path w="119379" h="146050">
                  <a:moveTo>
                    <a:pt x="0" y="1016"/>
                  </a:moveTo>
                  <a:lnTo>
                    <a:pt x="118999"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71" name="object 171">
              <a:extLst>
                <a:ext uri="{FF2B5EF4-FFF2-40B4-BE49-F238E27FC236}">
                  <a16:creationId xmlns:a16="http://schemas.microsoft.com/office/drawing/2014/main" id="{EAE099DC-31E3-7C1A-3F7F-597E03835FC4}"/>
                </a:ext>
              </a:extLst>
            </p:cNvPr>
            <p:cNvPicPr/>
            <p:nvPr/>
          </p:nvPicPr>
          <p:blipFill>
            <a:blip r:embed="rId50" cstate="print"/>
            <a:stretch>
              <a:fillRect/>
            </a:stretch>
          </p:blipFill>
          <p:spPr>
            <a:xfrm>
              <a:off x="8538971" y="1588516"/>
              <a:ext cx="323976" cy="86233"/>
            </a:xfrm>
            <a:prstGeom prst="rect">
              <a:avLst/>
            </a:prstGeom>
          </p:spPr>
        </p:pic>
        <p:pic>
          <p:nvPicPr>
            <p:cNvPr id="172" name="object 172">
              <a:extLst>
                <a:ext uri="{FF2B5EF4-FFF2-40B4-BE49-F238E27FC236}">
                  <a16:creationId xmlns:a16="http://schemas.microsoft.com/office/drawing/2014/main" id="{4B3CDD3C-332A-0919-E810-1E5480E6367B}"/>
                </a:ext>
              </a:extLst>
            </p:cNvPr>
            <p:cNvPicPr/>
            <p:nvPr/>
          </p:nvPicPr>
          <p:blipFill>
            <a:blip r:embed="rId51" cstate="print"/>
            <a:stretch>
              <a:fillRect/>
            </a:stretch>
          </p:blipFill>
          <p:spPr>
            <a:xfrm>
              <a:off x="8536939" y="1206500"/>
              <a:ext cx="77215" cy="71120"/>
            </a:xfrm>
            <a:prstGeom prst="rect">
              <a:avLst/>
            </a:prstGeom>
          </p:spPr>
        </p:pic>
        <p:sp>
          <p:nvSpPr>
            <p:cNvPr id="173" name="object 173">
              <a:extLst>
                <a:ext uri="{FF2B5EF4-FFF2-40B4-BE49-F238E27FC236}">
                  <a16:creationId xmlns:a16="http://schemas.microsoft.com/office/drawing/2014/main" id="{2E3E83EC-239C-23CA-0DA7-EAFEDB28E92A}"/>
                </a:ext>
              </a:extLst>
            </p:cNvPr>
            <p:cNvSpPr/>
            <p:nvPr/>
          </p:nvSpPr>
          <p:spPr>
            <a:xfrm>
              <a:off x="8535923" y="1165860"/>
              <a:ext cx="326390" cy="506095"/>
            </a:xfrm>
            <a:custGeom>
              <a:avLst/>
              <a:gdLst/>
              <a:ahLst/>
              <a:cxnLst/>
              <a:rect l="l" t="t" r="r" b="b"/>
              <a:pathLst>
                <a:path w="326390" h="506094">
                  <a:moveTo>
                    <a:pt x="0" y="505968"/>
                  </a:moveTo>
                  <a:lnTo>
                    <a:pt x="326135" y="505968"/>
                  </a:lnTo>
                  <a:lnTo>
                    <a:pt x="326135" y="0"/>
                  </a:lnTo>
                  <a:lnTo>
                    <a:pt x="0" y="0"/>
                  </a:lnTo>
                  <a:lnTo>
                    <a:pt x="0" y="505968"/>
                  </a:lnTo>
                  <a:close/>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74" name="object 174">
              <a:extLst>
                <a:ext uri="{FF2B5EF4-FFF2-40B4-BE49-F238E27FC236}">
                  <a16:creationId xmlns:a16="http://schemas.microsoft.com/office/drawing/2014/main" id="{7A08C9FF-2901-B250-A1D5-FDBB0E0FB82D}"/>
                </a:ext>
              </a:extLst>
            </p:cNvPr>
            <p:cNvPicPr/>
            <p:nvPr/>
          </p:nvPicPr>
          <p:blipFill>
            <a:blip r:embed="rId52" cstate="print"/>
            <a:stretch>
              <a:fillRect/>
            </a:stretch>
          </p:blipFill>
          <p:spPr>
            <a:xfrm>
              <a:off x="8619235" y="1352804"/>
              <a:ext cx="77216" cy="74168"/>
            </a:xfrm>
            <a:prstGeom prst="rect">
              <a:avLst/>
            </a:prstGeom>
          </p:spPr>
        </p:pic>
        <p:pic>
          <p:nvPicPr>
            <p:cNvPr id="175" name="object 175">
              <a:extLst>
                <a:ext uri="{FF2B5EF4-FFF2-40B4-BE49-F238E27FC236}">
                  <a16:creationId xmlns:a16="http://schemas.microsoft.com/office/drawing/2014/main" id="{13343DEF-48BD-8DAF-D327-16D44BB4D7DD}"/>
                </a:ext>
              </a:extLst>
            </p:cNvPr>
            <p:cNvPicPr/>
            <p:nvPr/>
          </p:nvPicPr>
          <p:blipFill>
            <a:blip r:embed="rId53" cstate="print"/>
            <a:stretch>
              <a:fillRect/>
            </a:stretch>
          </p:blipFill>
          <p:spPr>
            <a:xfrm>
              <a:off x="8564371" y="1529588"/>
              <a:ext cx="80263" cy="71120"/>
            </a:xfrm>
            <a:prstGeom prst="rect">
              <a:avLst/>
            </a:prstGeom>
          </p:spPr>
        </p:pic>
        <p:pic>
          <p:nvPicPr>
            <p:cNvPr id="176" name="object 176">
              <a:extLst>
                <a:ext uri="{FF2B5EF4-FFF2-40B4-BE49-F238E27FC236}">
                  <a16:creationId xmlns:a16="http://schemas.microsoft.com/office/drawing/2014/main" id="{BF7034F9-50DB-C19B-02D5-C99CEC850D62}"/>
                </a:ext>
              </a:extLst>
            </p:cNvPr>
            <p:cNvPicPr/>
            <p:nvPr/>
          </p:nvPicPr>
          <p:blipFill>
            <a:blip r:embed="rId51" cstate="print"/>
            <a:stretch>
              <a:fillRect/>
            </a:stretch>
          </p:blipFill>
          <p:spPr>
            <a:xfrm>
              <a:off x="8725915" y="1496060"/>
              <a:ext cx="77215" cy="71119"/>
            </a:xfrm>
            <a:prstGeom prst="rect">
              <a:avLst/>
            </a:prstGeom>
          </p:spPr>
        </p:pic>
        <p:pic>
          <p:nvPicPr>
            <p:cNvPr id="177" name="object 177">
              <a:extLst>
                <a:ext uri="{FF2B5EF4-FFF2-40B4-BE49-F238E27FC236}">
                  <a16:creationId xmlns:a16="http://schemas.microsoft.com/office/drawing/2014/main" id="{BD0110C6-0BDF-1265-1147-B8292917E1FD}"/>
                </a:ext>
              </a:extLst>
            </p:cNvPr>
            <p:cNvPicPr/>
            <p:nvPr/>
          </p:nvPicPr>
          <p:blipFill>
            <a:blip r:embed="rId53" cstate="print"/>
            <a:stretch>
              <a:fillRect/>
            </a:stretch>
          </p:blipFill>
          <p:spPr>
            <a:xfrm>
              <a:off x="8735059" y="1194308"/>
              <a:ext cx="80264" cy="71119"/>
            </a:xfrm>
            <a:prstGeom prst="rect">
              <a:avLst/>
            </a:prstGeom>
          </p:spPr>
        </p:pic>
        <p:sp>
          <p:nvSpPr>
            <p:cNvPr id="178" name="object 178">
              <a:extLst>
                <a:ext uri="{FF2B5EF4-FFF2-40B4-BE49-F238E27FC236}">
                  <a16:creationId xmlns:a16="http://schemas.microsoft.com/office/drawing/2014/main" id="{9BF0017E-D127-9DBE-E21F-A534B04D00AE}"/>
                </a:ext>
              </a:extLst>
            </p:cNvPr>
            <p:cNvSpPr/>
            <p:nvPr/>
          </p:nvSpPr>
          <p:spPr>
            <a:xfrm>
              <a:off x="6800087" y="1161288"/>
              <a:ext cx="2395855" cy="5221605"/>
            </a:xfrm>
            <a:custGeom>
              <a:avLst/>
              <a:gdLst/>
              <a:ahLst/>
              <a:cxnLst/>
              <a:rect l="l" t="t" r="r" b="b"/>
              <a:pathLst>
                <a:path w="2395854" h="5221605">
                  <a:moveTo>
                    <a:pt x="0" y="5221224"/>
                  </a:moveTo>
                  <a:lnTo>
                    <a:pt x="2395728" y="5221224"/>
                  </a:lnTo>
                  <a:lnTo>
                    <a:pt x="2395728" y="0"/>
                  </a:lnTo>
                  <a:lnTo>
                    <a:pt x="0" y="0"/>
                  </a:lnTo>
                  <a:lnTo>
                    <a:pt x="0" y="5221224"/>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79" name="object 179">
              <a:extLst>
                <a:ext uri="{FF2B5EF4-FFF2-40B4-BE49-F238E27FC236}">
                  <a16:creationId xmlns:a16="http://schemas.microsoft.com/office/drawing/2014/main" id="{8BBCB191-62CF-01EF-609C-564EFFC5921E}"/>
                </a:ext>
              </a:extLst>
            </p:cNvPr>
            <p:cNvPicPr/>
            <p:nvPr/>
          </p:nvPicPr>
          <p:blipFill>
            <a:blip r:embed="rId54" cstate="print"/>
            <a:stretch>
              <a:fillRect/>
            </a:stretch>
          </p:blipFill>
          <p:spPr>
            <a:xfrm>
              <a:off x="9509061" y="3761232"/>
              <a:ext cx="316737" cy="282765"/>
            </a:xfrm>
            <a:prstGeom prst="rect">
              <a:avLst/>
            </a:prstGeom>
          </p:spPr>
        </p:pic>
        <p:pic>
          <p:nvPicPr>
            <p:cNvPr id="180" name="object 180">
              <a:extLst>
                <a:ext uri="{FF2B5EF4-FFF2-40B4-BE49-F238E27FC236}">
                  <a16:creationId xmlns:a16="http://schemas.microsoft.com/office/drawing/2014/main" id="{BC5493D7-16C1-4C9A-FBEA-7428A59A8DD0}"/>
                </a:ext>
              </a:extLst>
            </p:cNvPr>
            <p:cNvPicPr/>
            <p:nvPr/>
          </p:nvPicPr>
          <p:blipFill>
            <a:blip r:embed="rId55" cstate="print"/>
            <a:stretch>
              <a:fillRect/>
            </a:stretch>
          </p:blipFill>
          <p:spPr>
            <a:xfrm>
              <a:off x="10270172" y="4128212"/>
              <a:ext cx="155317" cy="109333"/>
            </a:xfrm>
            <a:prstGeom prst="rect">
              <a:avLst/>
            </a:prstGeom>
          </p:spPr>
        </p:pic>
        <p:pic>
          <p:nvPicPr>
            <p:cNvPr id="181" name="object 181">
              <a:extLst>
                <a:ext uri="{FF2B5EF4-FFF2-40B4-BE49-F238E27FC236}">
                  <a16:creationId xmlns:a16="http://schemas.microsoft.com/office/drawing/2014/main" id="{F170BD2E-E27E-B523-2340-69602F680325}"/>
                </a:ext>
              </a:extLst>
            </p:cNvPr>
            <p:cNvPicPr/>
            <p:nvPr/>
          </p:nvPicPr>
          <p:blipFill>
            <a:blip r:embed="rId56" cstate="print"/>
            <a:stretch>
              <a:fillRect/>
            </a:stretch>
          </p:blipFill>
          <p:spPr>
            <a:xfrm>
              <a:off x="9944226" y="4002786"/>
              <a:ext cx="284733" cy="153415"/>
            </a:xfrm>
            <a:prstGeom prst="rect">
              <a:avLst/>
            </a:prstGeom>
          </p:spPr>
        </p:pic>
        <p:pic>
          <p:nvPicPr>
            <p:cNvPr id="182" name="object 182">
              <a:extLst>
                <a:ext uri="{FF2B5EF4-FFF2-40B4-BE49-F238E27FC236}">
                  <a16:creationId xmlns:a16="http://schemas.microsoft.com/office/drawing/2014/main" id="{26830722-4098-9F65-9BAF-3043026FFEC2}"/>
                </a:ext>
              </a:extLst>
            </p:cNvPr>
            <p:cNvPicPr/>
            <p:nvPr/>
          </p:nvPicPr>
          <p:blipFill>
            <a:blip r:embed="rId57" cstate="print"/>
            <a:stretch>
              <a:fillRect/>
            </a:stretch>
          </p:blipFill>
          <p:spPr>
            <a:xfrm>
              <a:off x="10416285" y="4183380"/>
              <a:ext cx="565785" cy="324865"/>
            </a:xfrm>
            <a:prstGeom prst="rect">
              <a:avLst/>
            </a:prstGeom>
          </p:spPr>
        </p:pic>
        <p:pic>
          <p:nvPicPr>
            <p:cNvPr id="183" name="object 183">
              <a:extLst>
                <a:ext uri="{FF2B5EF4-FFF2-40B4-BE49-F238E27FC236}">
                  <a16:creationId xmlns:a16="http://schemas.microsoft.com/office/drawing/2014/main" id="{A11C492C-EE26-AEFB-E751-0BBB7380EBF1}"/>
                </a:ext>
              </a:extLst>
            </p:cNvPr>
            <p:cNvPicPr/>
            <p:nvPr/>
          </p:nvPicPr>
          <p:blipFill>
            <a:blip r:embed="rId58" cstate="print"/>
            <a:stretch>
              <a:fillRect/>
            </a:stretch>
          </p:blipFill>
          <p:spPr>
            <a:xfrm>
              <a:off x="10537189" y="4489703"/>
              <a:ext cx="639571" cy="640588"/>
            </a:xfrm>
            <a:prstGeom prst="rect">
              <a:avLst/>
            </a:prstGeom>
          </p:spPr>
        </p:pic>
        <p:pic>
          <p:nvPicPr>
            <p:cNvPr id="184" name="object 184">
              <a:extLst>
                <a:ext uri="{FF2B5EF4-FFF2-40B4-BE49-F238E27FC236}">
                  <a16:creationId xmlns:a16="http://schemas.microsoft.com/office/drawing/2014/main" id="{128F0A03-EC8F-00BF-2D88-95B03727F7B5}"/>
                </a:ext>
              </a:extLst>
            </p:cNvPr>
            <p:cNvPicPr/>
            <p:nvPr/>
          </p:nvPicPr>
          <p:blipFill>
            <a:blip r:embed="rId43" cstate="print"/>
            <a:stretch>
              <a:fillRect/>
            </a:stretch>
          </p:blipFill>
          <p:spPr>
            <a:xfrm>
              <a:off x="9214103" y="3179064"/>
              <a:ext cx="277368" cy="240791"/>
            </a:xfrm>
            <a:prstGeom prst="rect">
              <a:avLst/>
            </a:prstGeom>
          </p:spPr>
        </p:pic>
        <p:sp>
          <p:nvSpPr>
            <p:cNvPr id="185" name="object 185">
              <a:extLst>
                <a:ext uri="{FF2B5EF4-FFF2-40B4-BE49-F238E27FC236}">
                  <a16:creationId xmlns:a16="http://schemas.microsoft.com/office/drawing/2014/main" id="{C37465A8-74A9-442A-A9EC-A195A1DF39CC}"/>
                </a:ext>
              </a:extLst>
            </p:cNvPr>
            <p:cNvSpPr/>
            <p:nvPr/>
          </p:nvSpPr>
          <p:spPr>
            <a:xfrm>
              <a:off x="9700259" y="3521964"/>
              <a:ext cx="326390" cy="45720"/>
            </a:xfrm>
            <a:custGeom>
              <a:avLst/>
              <a:gdLst/>
              <a:ahLst/>
              <a:cxnLst/>
              <a:rect l="l" t="t" r="r" b="b"/>
              <a:pathLst>
                <a:path w="326390" h="45720">
                  <a:moveTo>
                    <a:pt x="0" y="45085"/>
                  </a:moveTo>
                  <a:lnTo>
                    <a:pt x="9650" y="28485"/>
                  </a:lnTo>
                  <a:lnTo>
                    <a:pt x="19383" y="14017"/>
                  </a:lnTo>
                  <a:lnTo>
                    <a:pt x="29235" y="3811"/>
                  </a:lnTo>
                  <a:lnTo>
                    <a:pt x="39243" y="0"/>
                  </a:lnTo>
                  <a:lnTo>
                    <a:pt x="49484" y="7179"/>
                  </a:lnTo>
                  <a:lnTo>
                    <a:pt x="59928" y="22860"/>
                  </a:lnTo>
                  <a:lnTo>
                    <a:pt x="70443" y="38540"/>
                  </a:lnTo>
                  <a:lnTo>
                    <a:pt x="80899" y="45720"/>
                  </a:lnTo>
                  <a:lnTo>
                    <a:pt x="91354" y="38764"/>
                  </a:lnTo>
                  <a:lnTo>
                    <a:pt x="101774" y="23320"/>
                  </a:lnTo>
                  <a:lnTo>
                    <a:pt x="112170" y="7804"/>
                  </a:lnTo>
                  <a:lnTo>
                    <a:pt x="122555" y="635"/>
                  </a:lnTo>
                  <a:lnTo>
                    <a:pt x="133066" y="7425"/>
                  </a:lnTo>
                  <a:lnTo>
                    <a:pt x="143589" y="22479"/>
                  </a:lnTo>
                  <a:lnTo>
                    <a:pt x="154041" y="37532"/>
                  </a:lnTo>
                  <a:lnTo>
                    <a:pt x="164338" y="44323"/>
                  </a:lnTo>
                  <a:lnTo>
                    <a:pt x="174220" y="37343"/>
                  </a:lnTo>
                  <a:lnTo>
                    <a:pt x="183864" y="22113"/>
                  </a:lnTo>
                  <a:lnTo>
                    <a:pt x="193555" y="6907"/>
                  </a:lnTo>
                  <a:lnTo>
                    <a:pt x="203581" y="0"/>
                  </a:lnTo>
                  <a:lnTo>
                    <a:pt x="214054" y="6907"/>
                  </a:lnTo>
                  <a:lnTo>
                    <a:pt x="224885" y="22113"/>
                  </a:lnTo>
                  <a:lnTo>
                    <a:pt x="235763" y="37343"/>
                  </a:lnTo>
                  <a:lnTo>
                    <a:pt x="246380" y="44323"/>
                  </a:lnTo>
                  <a:lnTo>
                    <a:pt x="256728" y="37550"/>
                  </a:lnTo>
                  <a:lnTo>
                    <a:pt x="266874" y="22526"/>
                  </a:lnTo>
                  <a:lnTo>
                    <a:pt x="276901" y="7479"/>
                  </a:lnTo>
                  <a:lnTo>
                    <a:pt x="286893" y="635"/>
                  </a:lnTo>
                  <a:lnTo>
                    <a:pt x="296828" y="4389"/>
                  </a:lnTo>
                  <a:lnTo>
                    <a:pt x="306657" y="14287"/>
                  </a:lnTo>
                  <a:lnTo>
                    <a:pt x="316414" y="28281"/>
                  </a:lnTo>
                  <a:lnTo>
                    <a:pt x="326136" y="44323"/>
                  </a:lnTo>
                </a:path>
              </a:pathLst>
            </a:custGeom>
            <a:ln w="2857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86" name="object 186">
              <a:extLst>
                <a:ext uri="{FF2B5EF4-FFF2-40B4-BE49-F238E27FC236}">
                  <a16:creationId xmlns:a16="http://schemas.microsoft.com/office/drawing/2014/main" id="{68271CCD-40F8-4636-5CBB-395895FD4C6D}"/>
                </a:ext>
              </a:extLst>
            </p:cNvPr>
            <p:cNvPicPr/>
            <p:nvPr/>
          </p:nvPicPr>
          <p:blipFill>
            <a:blip r:embed="rId59" cstate="print"/>
            <a:stretch>
              <a:fillRect/>
            </a:stretch>
          </p:blipFill>
          <p:spPr>
            <a:xfrm>
              <a:off x="9559670" y="3280664"/>
              <a:ext cx="303656" cy="198627"/>
            </a:xfrm>
            <a:prstGeom prst="rect">
              <a:avLst/>
            </a:prstGeom>
          </p:spPr>
        </p:pic>
        <p:pic>
          <p:nvPicPr>
            <p:cNvPr id="187" name="object 187">
              <a:extLst>
                <a:ext uri="{FF2B5EF4-FFF2-40B4-BE49-F238E27FC236}">
                  <a16:creationId xmlns:a16="http://schemas.microsoft.com/office/drawing/2014/main" id="{041D3DAF-8A68-BE6A-6470-E89E6C035D4F}"/>
                </a:ext>
              </a:extLst>
            </p:cNvPr>
            <p:cNvPicPr/>
            <p:nvPr/>
          </p:nvPicPr>
          <p:blipFill>
            <a:blip r:embed="rId60" cstate="print"/>
            <a:stretch>
              <a:fillRect/>
            </a:stretch>
          </p:blipFill>
          <p:spPr>
            <a:xfrm>
              <a:off x="9787889" y="3601339"/>
              <a:ext cx="118617" cy="138556"/>
            </a:xfrm>
            <a:prstGeom prst="rect">
              <a:avLst/>
            </a:prstGeom>
          </p:spPr>
        </p:pic>
      </p:grpSp>
      <p:sp>
        <p:nvSpPr>
          <p:cNvPr id="188" name="object 188">
            <a:extLst>
              <a:ext uri="{FF2B5EF4-FFF2-40B4-BE49-F238E27FC236}">
                <a16:creationId xmlns:a16="http://schemas.microsoft.com/office/drawing/2014/main" id="{22EAAA1B-2EA8-A17D-1BE0-A5D134A349BD}"/>
              </a:ext>
            </a:extLst>
          </p:cNvPr>
          <p:cNvSpPr txBox="1"/>
          <p:nvPr/>
        </p:nvSpPr>
        <p:spPr>
          <a:xfrm>
            <a:off x="10103357" y="3419983"/>
            <a:ext cx="490855" cy="180819"/>
          </a:xfrm>
          <a:prstGeom prst="rect">
            <a:avLst/>
          </a:prstGeom>
        </p:spPr>
        <p:txBody>
          <a:bodyPr vert="horz" wrap="square" lIns="0" tIns="11430" rIns="0" bIns="0" rtlCol="0">
            <a:spAutoFit/>
          </a:bodyPr>
          <a:lstStyle/>
          <a:p>
            <a:pPr marL="12700">
              <a:lnSpc>
                <a:spcPct val="100000"/>
              </a:lnSpc>
              <a:spcBef>
                <a:spcPts val="90"/>
              </a:spcBef>
            </a:pPr>
            <a:r>
              <a:rPr sz="1100" spc="-20" dirty="0">
                <a:latin typeface="BIZ UDPゴシック" panose="020B0400000000000000" pitchFamily="50" charset="-128"/>
                <a:ea typeface="BIZ UDPゴシック" panose="020B0400000000000000" pitchFamily="50" charset="-128"/>
                <a:cs typeface="ＭＳ Ｐゴシック"/>
              </a:rPr>
              <a:t>mRNA</a:t>
            </a:r>
            <a:endParaRPr sz="1100">
              <a:latin typeface="BIZ UDPゴシック" panose="020B0400000000000000" pitchFamily="50" charset="-128"/>
              <a:ea typeface="BIZ UDPゴシック" panose="020B0400000000000000" pitchFamily="50" charset="-128"/>
              <a:cs typeface="ＭＳ Ｐゴシック"/>
            </a:endParaRPr>
          </a:p>
        </p:txBody>
      </p:sp>
      <p:grpSp>
        <p:nvGrpSpPr>
          <p:cNvPr id="189" name="object 189">
            <a:extLst>
              <a:ext uri="{FF2B5EF4-FFF2-40B4-BE49-F238E27FC236}">
                <a16:creationId xmlns:a16="http://schemas.microsoft.com/office/drawing/2014/main" id="{8B84461C-AB86-2EF4-BFDF-364A45F9A456}"/>
              </a:ext>
            </a:extLst>
          </p:cNvPr>
          <p:cNvGrpSpPr/>
          <p:nvPr/>
        </p:nvGrpSpPr>
        <p:grpSpPr>
          <a:xfrm>
            <a:off x="2791777" y="1158049"/>
            <a:ext cx="8162290" cy="4386580"/>
            <a:chOff x="2791777" y="1158049"/>
            <a:chExt cx="8162290" cy="4386580"/>
          </a:xfrm>
        </p:grpSpPr>
        <p:pic>
          <p:nvPicPr>
            <p:cNvPr id="190" name="object 190">
              <a:extLst>
                <a:ext uri="{FF2B5EF4-FFF2-40B4-BE49-F238E27FC236}">
                  <a16:creationId xmlns:a16="http://schemas.microsoft.com/office/drawing/2014/main" id="{D8819349-1393-3E69-1866-DA7F15CDF8D7}"/>
                </a:ext>
              </a:extLst>
            </p:cNvPr>
            <p:cNvPicPr/>
            <p:nvPr/>
          </p:nvPicPr>
          <p:blipFill>
            <a:blip r:embed="rId61" cstate="print"/>
            <a:stretch>
              <a:fillRect/>
            </a:stretch>
          </p:blipFill>
          <p:spPr>
            <a:xfrm>
              <a:off x="9403080" y="2563367"/>
              <a:ext cx="429768" cy="396239"/>
            </a:xfrm>
            <a:prstGeom prst="rect">
              <a:avLst/>
            </a:prstGeom>
          </p:spPr>
        </p:pic>
        <p:pic>
          <p:nvPicPr>
            <p:cNvPr id="191" name="object 191">
              <a:extLst>
                <a:ext uri="{FF2B5EF4-FFF2-40B4-BE49-F238E27FC236}">
                  <a16:creationId xmlns:a16="http://schemas.microsoft.com/office/drawing/2014/main" id="{EC51338D-61B6-F5AD-491E-00836AC3F2D6}"/>
                </a:ext>
              </a:extLst>
            </p:cNvPr>
            <p:cNvPicPr/>
            <p:nvPr/>
          </p:nvPicPr>
          <p:blipFill>
            <a:blip r:embed="rId62" cstate="print"/>
            <a:stretch>
              <a:fillRect/>
            </a:stretch>
          </p:blipFill>
          <p:spPr>
            <a:xfrm>
              <a:off x="10036301" y="2397759"/>
              <a:ext cx="917448" cy="248030"/>
            </a:xfrm>
            <a:prstGeom prst="rect">
              <a:avLst/>
            </a:prstGeom>
          </p:spPr>
        </p:pic>
        <p:pic>
          <p:nvPicPr>
            <p:cNvPr id="192" name="object 192">
              <a:extLst>
                <a:ext uri="{FF2B5EF4-FFF2-40B4-BE49-F238E27FC236}">
                  <a16:creationId xmlns:a16="http://schemas.microsoft.com/office/drawing/2014/main" id="{579F8855-8FBC-873E-9569-85A72369E6DC}"/>
                </a:ext>
              </a:extLst>
            </p:cNvPr>
            <p:cNvPicPr/>
            <p:nvPr/>
          </p:nvPicPr>
          <p:blipFill>
            <a:blip r:embed="rId63" cstate="print"/>
            <a:stretch>
              <a:fillRect/>
            </a:stretch>
          </p:blipFill>
          <p:spPr>
            <a:xfrm>
              <a:off x="9192386" y="2801111"/>
              <a:ext cx="232537" cy="364236"/>
            </a:xfrm>
            <a:prstGeom prst="rect">
              <a:avLst/>
            </a:prstGeom>
          </p:spPr>
        </p:pic>
        <p:sp>
          <p:nvSpPr>
            <p:cNvPr id="193" name="object 193">
              <a:extLst>
                <a:ext uri="{FF2B5EF4-FFF2-40B4-BE49-F238E27FC236}">
                  <a16:creationId xmlns:a16="http://schemas.microsoft.com/office/drawing/2014/main" id="{D2EABDFC-18C9-F65B-D3DA-8B3F968462E5}"/>
                </a:ext>
              </a:extLst>
            </p:cNvPr>
            <p:cNvSpPr/>
            <p:nvPr/>
          </p:nvSpPr>
          <p:spPr>
            <a:xfrm>
              <a:off x="6315963" y="1160525"/>
              <a:ext cx="325755" cy="504825"/>
            </a:xfrm>
            <a:custGeom>
              <a:avLst/>
              <a:gdLst/>
              <a:ahLst/>
              <a:cxnLst/>
              <a:rect l="l" t="t" r="r" b="b"/>
              <a:pathLst>
                <a:path w="325754" h="504825">
                  <a:moveTo>
                    <a:pt x="320547" y="0"/>
                  </a:moveTo>
                  <a:lnTo>
                    <a:pt x="0" y="3048"/>
                  </a:lnTo>
                  <a:lnTo>
                    <a:pt x="4699" y="504698"/>
                  </a:lnTo>
                  <a:lnTo>
                    <a:pt x="325246" y="501650"/>
                  </a:lnTo>
                  <a:lnTo>
                    <a:pt x="320547" y="0"/>
                  </a:lnTo>
                  <a:close/>
                </a:path>
              </a:pathLst>
            </a:custGeom>
            <a:solidFill>
              <a:srgbClr val="E2F4F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4" name="object 194">
              <a:extLst>
                <a:ext uri="{FF2B5EF4-FFF2-40B4-BE49-F238E27FC236}">
                  <a16:creationId xmlns:a16="http://schemas.microsoft.com/office/drawing/2014/main" id="{2CA0E9DA-48BE-CFC5-E425-B75AC8219771}"/>
                </a:ext>
              </a:extLst>
            </p:cNvPr>
            <p:cNvSpPr/>
            <p:nvPr/>
          </p:nvSpPr>
          <p:spPr>
            <a:xfrm>
              <a:off x="6519925" y="1301241"/>
              <a:ext cx="117475" cy="146050"/>
            </a:xfrm>
            <a:custGeom>
              <a:avLst/>
              <a:gdLst/>
              <a:ahLst/>
              <a:cxnLst/>
              <a:rect l="l" t="t" r="r" b="b"/>
              <a:pathLst>
                <a:path w="117475" h="146050">
                  <a:moveTo>
                    <a:pt x="0" y="145542"/>
                  </a:moveTo>
                  <a:lnTo>
                    <a:pt x="117348" y="144399"/>
                  </a:lnTo>
                </a:path>
                <a:path w="117475" h="146050">
                  <a:moveTo>
                    <a:pt x="0" y="1016"/>
                  </a:moveTo>
                  <a:lnTo>
                    <a:pt x="117348" y="0"/>
                  </a:lnTo>
                </a:path>
              </a:pathLst>
            </a:custGeom>
            <a:ln w="635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195" name="object 195">
              <a:extLst>
                <a:ext uri="{FF2B5EF4-FFF2-40B4-BE49-F238E27FC236}">
                  <a16:creationId xmlns:a16="http://schemas.microsoft.com/office/drawing/2014/main" id="{FA6E49F9-C4D1-2790-A311-14D9E8ECA203}"/>
                </a:ext>
              </a:extLst>
            </p:cNvPr>
            <p:cNvPicPr/>
            <p:nvPr/>
          </p:nvPicPr>
          <p:blipFill>
            <a:blip r:embed="rId64" cstate="print"/>
            <a:stretch>
              <a:fillRect/>
            </a:stretch>
          </p:blipFill>
          <p:spPr>
            <a:xfrm>
              <a:off x="6316472" y="1588515"/>
              <a:ext cx="323976" cy="86233"/>
            </a:xfrm>
            <a:prstGeom prst="rect">
              <a:avLst/>
            </a:prstGeom>
          </p:spPr>
        </p:pic>
        <p:pic>
          <p:nvPicPr>
            <p:cNvPr id="196" name="object 196">
              <a:extLst>
                <a:ext uri="{FF2B5EF4-FFF2-40B4-BE49-F238E27FC236}">
                  <a16:creationId xmlns:a16="http://schemas.microsoft.com/office/drawing/2014/main" id="{7BEA4029-13B7-6D31-F9FE-5F4034EAA2A2}"/>
                </a:ext>
              </a:extLst>
            </p:cNvPr>
            <p:cNvPicPr/>
            <p:nvPr/>
          </p:nvPicPr>
          <p:blipFill>
            <a:blip r:embed="rId65" cstate="print"/>
            <a:stretch>
              <a:fillRect/>
            </a:stretch>
          </p:blipFill>
          <p:spPr>
            <a:xfrm>
              <a:off x="6406324" y="1666430"/>
              <a:ext cx="131698" cy="191389"/>
            </a:xfrm>
            <a:prstGeom prst="rect">
              <a:avLst/>
            </a:prstGeom>
          </p:spPr>
        </p:pic>
        <p:sp>
          <p:nvSpPr>
            <p:cNvPr id="197" name="object 197">
              <a:extLst>
                <a:ext uri="{FF2B5EF4-FFF2-40B4-BE49-F238E27FC236}">
                  <a16:creationId xmlns:a16="http://schemas.microsoft.com/office/drawing/2014/main" id="{5E15ABB4-F138-C0EE-07F3-E4CB8E040830}"/>
                </a:ext>
              </a:extLst>
            </p:cNvPr>
            <p:cNvSpPr/>
            <p:nvPr/>
          </p:nvSpPr>
          <p:spPr>
            <a:xfrm>
              <a:off x="6464807" y="1855723"/>
              <a:ext cx="26034" cy="576580"/>
            </a:xfrm>
            <a:custGeom>
              <a:avLst/>
              <a:gdLst/>
              <a:ahLst/>
              <a:cxnLst/>
              <a:rect l="l" t="t" r="r" b="b"/>
              <a:pathLst>
                <a:path w="26035" h="576580">
                  <a:moveTo>
                    <a:pt x="20574" y="0"/>
                  </a:moveTo>
                  <a:lnTo>
                    <a:pt x="0" y="126"/>
                  </a:lnTo>
                  <a:lnTo>
                    <a:pt x="4952" y="528065"/>
                  </a:lnTo>
                  <a:lnTo>
                    <a:pt x="26034" y="576199"/>
                  </a:lnTo>
                  <a:lnTo>
                    <a:pt x="20574" y="0"/>
                  </a:lnTo>
                  <a:close/>
                </a:path>
              </a:pathLst>
            </a:custGeom>
            <a:solidFill>
              <a:srgbClr val="404040"/>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8" name="object 198">
              <a:extLst>
                <a:ext uri="{FF2B5EF4-FFF2-40B4-BE49-F238E27FC236}">
                  <a16:creationId xmlns:a16="http://schemas.microsoft.com/office/drawing/2014/main" id="{D32D5ADC-4E91-073B-04AA-A0E51DC3E16F}"/>
                </a:ext>
              </a:extLst>
            </p:cNvPr>
            <p:cNvSpPr/>
            <p:nvPr/>
          </p:nvSpPr>
          <p:spPr>
            <a:xfrm>
              <a:off x="6464807" y="1855723"/>
              <a:ext cx="26034" cy="576580"/>
            </a:xfrm>
            <a:custGeom>
              <a:avLst/>
              <a:gdLst/>
              <a:ahLst/>
              <a:cxnLst/>
              <a:rect l="l" t="t" r="r" b="b"/>
              <a:pathLst>
                <a:path w="26035" h="576580">
                  <a:moveTo>
                    <a:pt x="0" y="126"/>
                  </a:moveTo>
                  <a:lnTo>
                    <a:pt x="4952" y="528065"/>
                  </a:lnTo>
                  <a:lnTo>
                    <a:pt x="26034" y="576199"/>
                  </a:lnTo>
                  <a:lnTo>
                    <a:pt x="20574"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199" name="object 199">
              <a:extLst>
                <a:ext uri="{FF2B5EF4-FFF2-40B4-BE49-F238E27FC236}">
                  <a16:creationId xmlns:a16="http://schemas.microsoft.com/office/drawing/2014/main" id="{3C6389F7-73F5-0A8F-32F1-10429E5A34CA}"/>
                </a:ext>
              </a:extLst>
            </p:cNvPr>
            <p:cNvSpPr/>
            <p:nvPr/>
          </p:nvSpPr>
          <p:spPr>
            <a:xfrm>
              <a:off x="6427216" y="1734692"/>
              <a:ext cx="95250" cy="118110"/>
            </a:xfrm>
            <a:custGeom>
              <a:avLst/>
              <a:gdLst/>
              <a:ahLst/>
              <a:cxnLst/>
              <a:rect l="l" t="t" r="r" b="b"/>
              <a:pathLst>
                <a:path w="95250" h="118110">
                  <a:moveTo>
                    <a:pt x="95250" y="0"/>
                  </a:moveTo>
                  <a:lnTo>
                    <a:pt x="0" y="889"/>
                  </a:lnTo>
                  <a:lnTo>
                    <a:pt x="24892" y="118110"/>
                  </a:lnTo>
                  <a:lnTo>
                    <a:pt x="72517" y="117729"/>
                  </a:lnTo>
                  <a:lnTo>
                    <a:pt x="95250" y="0"/>
                  </a:lnTo>
                  <a:close/>
                </a:path>
              </a:pathLst>
            </a:custGeom>
            <a:solidFill>
              <a:srgbClr val="BBCFE6">
                <a:alpha val="39999"/>
              </a:srgbClr>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0" name="object 200">
              <a:extLst>
                <a:ext uri="{FF2B5EF4-FFF2-40B4-BE49-F238E27FC236}">
                  <a16:creationId xmlns:a16="http://schemas.microsoft.com/office/drawing/2014/main" id="{1AD9EB31-E033-5D91-3A8A-AA7E9D8AE4CE}"/>
                </a:ext>
              </a:extLst>
            </p:cNvPr>
            <p:cNvPicPr/>
            <p:nvPr/>
          </p:nvPicPr>
          <p:blipFill>
            <a:blip r:embed="rId53" cstate="print"/>
            <a:stretch>
              <a:fillRect/>
            </a:stretch>
          </p:blipFill>
          <p:spPr>
            <a:xfrm>
              <a:off x="6314948" y="1206499"/>
              <a:ext cx="80263" cy="71120"/>
            </a:xfrm>
            <a:prstGeom prst="rect">
              <a:avLst/>
            </a:prstGeom>
          </p:spPr>
        </p:pic>
        <p:sp>
          <p:nvSpPr>
            <p:cNvPr id="201" name="object 201">
              <a:extLst>
                <a:ext uri="{FF2B5EF4-FFF2-40B4-BE49-F238E27FC236}">
                  <a16:creationId xmlns:a16="http://schemas.microsoft.com/office/drawing/2014/main" id="{E5B779E7-4185-EE08-887D-FE837B405A30}"/>
                </a:ext>
              </a:extLst>
            </p:cNvPr>
            <p:cNvSpPr/>
            <p:nvPr/>
          </p:nvSpPr>
          <p:spPr>
            <a:xfrm>
              <a:off x="6313931" y="1162811"/>
              <a:ext cx="326390" cy="509270"/>
            </a:xfrm>
            <a:custGeom>
              <a:avLst/>
              <a:gdLst/>
              <a:ahLst/>
              <a:cxnLst/>
              <a:rect l="l" t="t" r="r" b="b"/>
              <a:pathLst>
                <a:path w="326390" h="509269">
                  <a:moveTo>
                    <a:pt x="0" y="509015"/>
                  </a:moveTo>
                  <a:lnTo>
                    <a:pt x="326136" y="509015"/>
                  </a:lnTo>
                  <a:lnTo>
                    <a:pt x="326136" y="0"/>
                  </a:lnTo>
                  <a:lnTo>
                    <a:pt x="0" y="0"/>
                  </a:lnTo>
                  <a:lnTo>
                    <a:pt x="0" y="509015"/>
                  </a:lnTo>
                  <a:close/>
                </a:path>
              </a:pathLst>
            </a:custGeom>
            <a:ln w="9524">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2" name="object 202">
              <a:extLst>
                <a:ext uri="{FF2B5EF4-FFF2-40B4-BE49-F238E27FC236}">
                  <a16:creationId xmlns:a16="http://schemas.microsoft.com/office/drawing/2014/main" id="{543DEFBF-0A45-509F-7ADD-758CD5453B0C}"/>
                </a:ext>
              </a:extLst>
            </p:cNvPr>
            <p:cNvPicPr/>
            <p:nvPr/>
          </p:nvPicPr>
          <p:blipFill>
            <a:blip r:embed="rId52" cstate="print"/>
            <a:stretch>
              <a:fillRect/>
            </a:stretch>
          </p:blipFill>
          <p:spPr>
            <a:xfrm>
              <a:off x="6397243" y="1352803"/>
              <a:ext cx="77215" cy="74168"/>
            </a:xfrm>
            <a:prstGeom prst="rect">
              <a:avLst/>
            </a:prstGeom>
          </p:spPr>
        </p:pic>
        <p:pic>
          <p:nvPicPr>
            <p:cNvPr id="203" name="object 203">
              <a:extLst>
                <a:ext uri="{FF2B5EF4-FFF2-40B4-BE49-F238E27FC236}">
                  <a16:creationId xmlns:a16="http://schemas.microsoft.com/office/drawing/2014/main" id="{8A59526A-57DF-8E3B-7B2F-F4008E3E5326}"/>
                </a:ext>
              </a:extLst>
            </p:cNvPr>
            <p:cNvPicPr/>
            <p:nvPr/>
          </p:nvPicPr>
          <p:blipFill>
            <a:blip r:embed="rId53" cstate="print"/>
            <a:stretch>
              <a:fillRect/>
            </a:stretch>
          </p:blipFill>
          <p:spPr>
            <a:xfrm>
              <a:off x="6342380" y="1529587"/>
              <a:ext cx="80264" cy="71120"/>
            </a:xfrm>
            <a:prstGeom prst="rect">
              <a:avLst/>
            </a:prstGeom>
          </p:spPr>
        </p:pic>
        <p:pic>
          <p:nvPicPr>
            <p:cNvPr id="204" name="object 204">
              <a:extLst>
                <a:ext uri="{FF2B5EF4-FFF2-40B4-BE49-F238E27FC236}">
                  <a16:creationId xmlns:a16="http://schemas.microsoft.com/office/drawing/2014/main" id="{3F17C155-2AE3-91BA-7407-3B805016B6C3}"/>
                </a:ext>
              </a:extLst>
            </p:cNvPr>
            <p:cNvPicPr/>
            <p:nvPr/>
          </p:nvPicPr>
          <p:blipFill>
            <a:blip r:embed="rId53" cstate="print"/>
            <a:stretch>
              <a:fillRect/>
            </a:stretch>
          </p:blipFill>
          <p:spPr>
            <a:xfrm>
              <a:off x="6503924" y="1496059"/>
              <a:ext cx="80264" cy="71119"/>
            </a:xfrm>
            <a:prstGeom prst="rect">
              <a:avLst/>
            </a:prstGeom>
          </p:spPr>
        </p:pic>
        <p:pic>
          <p:nvPicPr>
            <p:cNvPr id="205" name="object 205">
              <a:extLst>
                <a:ext uri="{FF2B5EF4-FFF2-40B4-BE49-F238E27FC236}">
                  <a16:creationId xmlns:a16="http://schemas.microsoft.com/office/drawing/2014/main" id="{D44F41AA-E19C-9271-FF0F-AB4A97167099}"/>
                </a:ext>
              </a:extLst>
            </p:cNvPr>
            <p:cNvPicPr/>
            <p:nvPr/>
          </p:nvPicPr>
          <p:blipFill>
            <a:blip r:embed="rId51" cstate="print"/>
            <a:stretch>
              <a:fillRect/>
            </a:stretch>
          </p:blipFill>
          <p:spPr>
            <a:xfrm>
              <a:off x="6516116" y="1194307"/>
              <a:ext cx="77215" cy="71119"/>
            </a:xfrm>
            <a:prstGeom prst="rect">
              <a:avLst/>
            </a:prstGeom>
          </p:spPr>
        </p:pic>
        <p:sp>
          <p:nvSpPr>
            <p:cNvPr id="206" name="object 206">
              <a:extLst>
                <a:ext uri="{FF2B5EF4-FFF2-40B4-BE49-F238E27FC236}">
                  <a16:creationId xmlns:a16="http://schemas.microsoft.com/office/drawing/2014/main" id="{7F8F2864-1DEC-893E-C625-A21967A46430}"/>
                </a:ext>
              </a:extLst>
            </p:cNvPr>
            <p:cNvSpPr/>
            <p:nvPr/>
          </p:nvSpPr>
          <p:spPr>
            <a:xfrm>
              <a:off x="5957316" y="1391411"/>
              <a:ext cx="485775" cy="133350"/>
            </a:xfrm>
            <a:custGeom>
              <a:avLst/>
              <a:gdLst/>
              <a:ahLst/>
              <a:cxnLst/>
              <a:rect l="l" t="t" r="r" b="b"/>
              <a:pathLst>
                <a:path w="485775" h="133350">
                  <a:moveTo>
                    <a:pt x="0" y="133350"/>
                  </a:moveTo>
                  <a:lnTo>
                    <a:pt x="485775"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7" name="object 207">
              <a:extLst>
                <a:ext uri="{FF2B5EF4-FFF2-40B4-BE49-F238E27FC236}">
                  <a16:creationId xmlns:a16="http://schemas.microsoft.com/office/drawing/2014/main" id="{CCDE6757-A63F-D6E3-B36B-D02907F7B8F3}"/>
                </a:ext>
              </a:extLst>
            </p:cNvPr>
            <p:cNvPicPr/>
            <p:nvPr/>
          </p:nvPicPr>
          <p:blipFill>
            <a:blip r:embed="rId7" cstate="print"/>
            <a:stretch>
              <a:fillRect/>
            </a:stretch>
          </p:blipFill>
          <p:spPr>
            <a:xfrm>
              <a:off x="5437632" y="3602735"/>
              <a:ext cx="1359408" cy="1941576"/>
            </a:xfrm>
            <a:prstGeom prst="rect">
              <a:avLst/>
            </a:prstGeom>
          </p:spPr>
        </p:pic>
        <p:sp>
          <p:nvSpPr>
            <p:cNvPr id="208" name="object 208">
              <a:extLst>
                <a:ext uri="{FF2B5EF4-FFF2-40B4-BE49-F238E27FC236}">
                  <a16:creationId xmlns:a16="http://schemas.microsoft.com/office/drawing/2014/main" id="{9944B743-5533-7CBF-818B-3558E9D3EC09}"/>
                </a:ext>
              </a:extLst>
            </p:cNvPr>
            <p:cNvSpPr/>
            <p:nvPr/>
          </p:nvSpPr>
          <p:spPr>
            <a:xfrm>
              <a:off x="5339588" y="4835778"/>
              <a:ext cx="189865" cy="164465"/>
            </a:xfrm>
            <a:custGeom>
              <a:avLst/>
              <a:gdLst/>
              <a:ahLst/>
              <a:cxnLst/>
              <a:rect l="l" t="t" r="r" b="b"/>
              <a:pathLst>
                <a:path w="189864" h="164464">
                  <a:moveTo>
                    <a:pt x="0" y="129667"/>
                  </a:moveTo>
                  <a:lnTo>
                    <a:pt x="28596" y="153850"/>
                  </a:lnTo>
                  <a:lnTo>
                    <a:pt x="65039" y="163877"/>
                  </a:lnTo>
                  <a:lnTo>
                    <a:pt x="104745" y="159402"/>
                  </a:lnTo>
                  <a:lnTo>
                    <a:pt x="143128" y="140081"/>
                  </a:lnTo>
                  <a:lnTo>
                    <a:pt x="172749" y="108924"/>
                  </a:lnTo>
                  <a:lnTo>
                    <a:pt x="188547" y="72183"/>
                  </a:lnTo>
                  <a:lnTo>
                    <a:pt x="189509" y="34371"/>
                  </a:lnTo>
                  <a:lnTo>
                    <a:pt x="174625"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09" name="object 209">
              <a:extLst>
                <a:ext uri="{FF2B5EF4-FFF2-40B4-BE49-F238E27FC236}">
                  <a16:creationId xmlns:a16="http://schemas.microsoft.com/office/drawing/2014/main" id="{B7594FB4-39D6-92E8-504D-32ED1494E418}"/>
                </a:ext>
              </a:extLst>
            </p:cNvPr>
            <p:cNvPicPr/>
            <p:nvPr/>
          </p:nvPicPr>
          <p:blipFill>
            <a:blip r:embed="rId66" cstate="print"/>
            <a:stretch>
              <a:fillRect/>
            </a:stretch>
          </p:blipFill>
          <p:spPr>
            <a:xfrm>
              <a:off x="5362955" y="4846192"/>
              <a:ext cx="273430" cy="318388"/>
            </a:xfrm>
            <a:prstGeom prst="rect">
              <a:avLst/>
            </a:prstGeom>
          </p:spPr>
        </p:pic>
        <p:sp>
          <p:nvSpPr>
            <p:cNvPr id="210" name="object 210">
              <a:extLst>
                <a:ext uri="{FF2B5EF4-FFF2-40B4-BE49-F238E27FC236}">
                  <a16:creationId xmlns:a16="http://schemas.microsoft.com/office/drawing/2014/main" id="{8696B8F3-7246-52CF-DA43-786AB5E27930}"/>
                </a:ext>
              </a:extLst>
            </p:cNvPr>
            <p:cNvSpPr/>
            <p:nvPr/>
          </p:nvSpPr>
          <p:spPr>
            <a:xfrm>
              <a:off x="5464810" y="4383023"/>
              <a:ext cx="188595" cy="163195"/>
            </a:xfrm>
            <a:custGeom>
              <a:avLst/>
              <a:gdLst/>
              <a:ahLst/>
              <a:cxnLst/>
              <a:rect l="l" t="t" r="r" b="b"/>
              <a:pathLst>
                <a:path w="188595" h="163195">
                  <a:moveTo>
                    <a:pt x="0" y="128777"/>
                  </a:moveTo>
                  <a:lnTo>
                    <a:pt x="28382" y="152725"/>
                  </a:lnTo>
                  <a:lnTo>
                    <a:pt x="64563" y="162623"/>
                  </a:lnTo>
                  <a:lnTo>
                    <a:pt x="103959" y="158138"/>
                  </a:lnTo>
                  <a:lnTo>
                    <a:pt x="141986" y="138937"/>
                  </a:lnTo>
                  <a:lnTo>
                    <a:pt x="171390" y="108013"/>
                  </a:lnTo>
                  <a:lnTo>
                    <a:pt x="187102" y="71564"/>
                  </a:lnTo>
                  <a:lnTo>
                    <a:pt x="188098" y="34067"/>
                  </a:lnTo>
                  <a:lnTo>
                    <a:pt x="173354" y="0"/>
                  </a:lnTo>
                </a:path>
              </a:pathLst>
            </a:custGeom>
            <a:ln w="76200">
              <a:solidFill>
                <a:srgbClr val="C5CDD2"/>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11" name="object 211">
              <a:extLst>
                <a:ext uri="{FF2B5EF4-FFF2-40B4-BE49-F238E27FC236}">
                  <a16:creationId xmlns:a16="http://schemas.microsoft.com/office/drawing/2014/main" id="{C3AD3890-48CD-E161-5535-D4CC1EFD7394}"/>
                </a:ext>
              </a:extLst>
            </p:cNvPr>
            <p:cNvPicPr/>
            <p:nvPr/>
          </p:nvPicPr>
          <p:blipFill>
            <a:blip r:embed="rId67" cstate="print"/>
            <a:stretch>
              <a:fillRect/>
            </a:stretch>
          </p:blipFill>
          <p:spPr>
            <a:xfrm>
              <a:off x="5495544" y="4389866"/>
              <a:ext cx="280035" cy="322468"/>
            </a:xfrm>
            <a:prstGeom prst="rect">
              <a:avLst/>
            </a:prstGeom>
          </p:spPr>
        </p:pic>
        <p:sp>
          <p:nvSpPr>
            <p:cNvPr id="212" name="object 212">
              <a:extLst>
                <a:ext uri="{FF2B5EF4-FFF2-40B4-BE49-F238E27FC236}">
                  <a16:creationId xmlns:a16="http://schemas.microsoft.com/office/drawing/2014/main" id="{6641505D-893E-614F-0CBF-4533D5A7C542}"/>
                </a:ext>
              </a:extLst>
            </p:cNvPr>
            <p:cNvSpPr/>
            <p:nvPr/>
          </p:nvSpPr>
          <p:spPr>
            <a:xfrm>
              <a:off x="2796539" y="4905755"/>
              <a:ext cx="211454" cy="120650"/>
            </a:xfrm>
            <a:custGeom>
              <a:avLst/>
              <a:gdLst/>
              <a:ahLst/>
              <a:cxnLst/>
              <a:rect l="l" t="t" r="r" b="b"/>
              <a:pathLst>
                <a:path w="211455" h="120650">
                  <a:moveTo>
                    <a:pt x="0" y="120650"/>
                  </a:moveTo>
                  <a:lnTo>
                    <a:pt x="211201"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13" name="object 213">
              <a:extLst>
                <a:ext uri="{FF2B5EF4-FFF2-40B4-BE49-F238E27FC236}">
                  <a16:creationId xmlns:a16="http://schemas.microsoft.com/office/drawing/2014/main" id="{F0A7134E-5449-624C-69BB-465BF7F0990B}"/>
                </a:ext>
              </a:extLst>
            </p:cNvPr>
            <p:cNvPicPr/>
            <p:nvPr/>
          </p:nvPicPr>
          <p:blipFill>
            <a:blip r:embed="rId68" cstate="print"/>
            <a:stretch>
              <a:fillRect/>
            </a:stretch>
          </p:blipFill>
          <p:spPr>
            <a:xfrm>
              <a:off x="4711636" y="3761232"/>
              <a:ext cx="318388" cy="282765"/>
            </a:xfrm>
            <a:prstGeom prst="rect">
              <a:avLst/>
            </a:prstGeom>
          </p:spPr>
        </p:pic>
        <p:pic>
          <p:nvPicPr>
            <p:cNvPr id="214" name="object 214">
              <a:extLst>
                <a:ext uri="{FF2B5EF4-FFF2-40B4-BE49-F238E27FC236}">
                  <a16:creationId xmlns:a16="http://schemas.microsoft.com/office/drawing/2014/main" id="{01481F7A-EB04-C65E-0ADD-89951F4EE4C8}"/>
                </a:ext>
              </a:extLst>
            </p:cNvPr>
            <p:cNvPicPr/>
            <p:nvPr/>
          </p:nvPicPr>
          <p:blipFill>
            <a:blip r:embed="rId35" cstate="print"/>
            <a:stretch>
              <a:fillRect/>
            </a:stretch>
          </p:blipFill>
          <p:spPr>
            <a:xfrm>
              <a:off x="5474398" y="4128212"/>
              <a:ext cx="156841" cy="109333"/>
            </a:xfrm>
            <a:prstGeom prst="rect">
              <a:avLst/>
            </a:prstGeom>
          </p:spPr>
        </p:pic>
        <p:pic>
          <p:nvPicPr>
            <p:cNvPr id="215" name="object 215">
              <a:extLst>
                <a:ext uri="{FF2B5EF4-FFF2-40B4-BE49-F238E27FC236}">
                  <a16:creationId xmlns:a16="http://schemas.microsoft.com/office/drawing/2014/main" id="{FDAF22D5-231E-210A-EB3C-A4D36F3F2C94}"/>
                </a:ext>
              </a:extLst>
            </p:cNvPr>
            <p:cNvPicPr/>
            <p:nvPr/>
          </p:nvPicPr>
          <p:blipFill>
            <a:blip r:embed="rId56" cstate="print"/>
            <a:stretch>
              <a:fillRect/>
            </a:stretch>
          </p:blipFill>
          <p:spPr>
            <a:xfrm>
              <a:off x="5149722" y="4002785"/>
              <a:ext cx="284734" cy="153415"/>
            </a:xfrm>
            <a:prstGeom prst="rect">
              <a:avLst/>
            </a:prstGeom>
          </p:spPr>
        </p:pic>
        <p:pic>
          <p:nvPicPr>
            <p:cNvPr id="216" name="object 216">
              <a:extLst>
                <a:ext uri="{FF2B5EF4-FFF2-40B4-BE49-F238E27FC236}">
                  <a16:creationId xmlns:a16="http://schemas.microsoft.com/office/drawing/2014/main" id="{26E35895-DCC2-1BF2-D84E-282FDF4A2274}"/>
                </a:ext>
              </a:extLst>
            </p:cNvPr>
            <p:cNvPicPr/>
            <p:nvPr/>
          </p:nvPicPr>
          <p:blipFill>
            <a:blip r:embed="rId69" cstate="print"/>
            <a:stretch>
              <a:fillRect/>
            </a:stretch>
          </p:blipFill>
          <p:spPr>
            <a:xfrm>
              <a:off x="5621019" y="4183379"/>
              <a:ext cx="565912" cy="324865"/>
            </a:xfrm>
            <a:prstGeom prst="rect">
              <a:avLst/>
            </a:prstGeom>
          </p:spPr>
        </p:pic>
        <p:pic>
          <p:nvPicPr>
            <p:cNvPr id="217" name="object 217">
              <a:extLst>
                <a:ext uri="{FF2B5EF4-FFF2-40B4-BE49-F238E27FC236}">
                  <a16:creationId xmlns:a16="http://schemas.microsoft.com/office/drawing/2014/main" id="{6CCBA7E9-646F-AAE2-24FB-651A879C2A49}"/>
                </a:ext>
              </a:extLst>
            </p:cNvPr>
            <p:cNvPicPr/>
            <p:nvPr/>
          </p:nvPicPr>
          <p:blipFill>
            <a:blip r:embed="rId70" cstate="print"/>
            <a:stretch>
              <a:fillRect/>
            </a:stretch>
          </p:blipFill>
          <p:spPr>
            <a:xfrm>
              <a:off x="6338095" y="4348980"/>
              <a:ext cx="96168" cy="145232"/>
            </a:xfrm>
            <a:prstGeom prst="rect">
              <a:avLst/>
            </a:prstGeom>
          </p:spPr>
        </p:pic>
        <p:pic>
          <p:nvPicPr>
            <p:cNvPr id="218" name="object 218">
              <a:extLst>
                <a:ext uri="{FF2B5EF4-FFF2-40B4-BE49-F238E27FC236}">
                  <a16:creationId xmlns:a16="http://schemas.microsoft.com/office/drawing/2014/main" id="{C84D5433-1A8B-7EFA-7327-44FFC1EEF767}"/>
                </a:ext>
              </a:extLst>
            </p:cNvPr>
            <p:cNvPicPr/>
            <p:nvPr/>
          </p:nvPicPr>
          <p:blipFill>
            <a:blip r:embed="rId71" cstate="print"/>
            <a:stretch>
              <a:fillRect/>
            </a:stretch>
          </p:blipFill>
          <p:spPr>
            <a:xfrm>
              <a:off x="5741923" y="4489703"/>
              <a:ext cx="639572" cy="640588"/>
            </a:xfrm>
            <a:prstGeom prst="rect">
              <a:avLst/>
            </a:prstGeom>
          </p:spPr>
        </p:pic>
        <p:sp>
          <p:nvSpPr>
            <p:cNvPr id="219" name="object 219">
              <a:extLst>
                <a:ext uri="{FF2B5EF4-FFF2-40B4-BE49-F238E27FC236}">
                  <a16:creationId xmlns:a16="http://schemas.microsoft.com/office/drawing/2014/main" id="{63B8BD42-DD69-D82A-CFF8-0CADF2AB9363}"/>
                </a:ext>
              </a:extLst>
            </p:cNvPr>
            <p:cNvSpPr/>
            <p:nvPr/>
          </p:nvSpPr>
          <p:spPr>
            <a:xfrm>
              <a:off x="4902707" y="3521963"/>
              <a:ext cx="329565" cy="45720"/>
            </a:xfrm>
            <a:custGeom>
              <a:avLst/>
              <a:gdLst/>
              <a:ahLst/>
              <a:cxnLst/>
              <a:rect l="l" t="t" r="r" b="b"/>
              <a:pathLst>
                <a:path w="329564" h="45720">
                  <a:moveTo>
                    <a:pt x="0" y="45085"/>
                  </a:moveTo>
                  <a:lnTo>
                    <a:pt x="9745" y="28485"/>
                  </a:lnTo>
                  <a:lnTo>
                    <a:pt x="19573" y="14017"/>
                  </a:lnTo>
                  <a:lnTo>
                    <a:pt x="29521" y="3811"/>
                  </a:lnTo>
                  <a:lnTo>
                    <a:pt x="39624" y="0"/>
                  </a:lnTo>
                  <a:lnTo>
                    <a:pt x="49960" y="7179"/>
                  </a:lnTo>
                  <a:lnTo>
                    <a:pt x="60499" y="22860"/>
                  </a:lnTo>
                  <a:lnTo>
                    <a:pt x="71110" y="38540"/>
                  </a:lnTo>
                  <a:lnTo>
                    <a:pt x="81661" y="45720"/>
                  </a:lnTo>
                  <a:lnTo>
                    <a:pt x="92211" y="38764"/>
                  </a:lnTo>
                  <a:lnTo>
                    <a:pt x="102727" y="23320"/>
                  </a:lnTo>
                  <a:lnTo>
                    <a:pt x="113218" y="7804"/>
                  </a:lnTo>
                  <a:lnTo>
                    <a:pt x="123697" y="635"/>
                  </a:lnTo>
                  <a:lnTo>
                    <a:pt x="134322" y="7425"/>
                  </a:lnTo>
                  <a:lnTo>
                    <a:pt x="144970" y="22479"/>
                  </a:lnTo>
                  <a:lnTo>
                    <a:pt x="155523" y="37532"/>
                  </a:lnTo>
                  <a:lnTo>
                    <a:pt x="165862" y="44323"/>
                  </a:lnTo>
                  <a:lnTo>
                    <a:pt x="175839" y="37343"/>
                  </a:lnTo>
                  <a:lnTo>
                    <a:pt x="185578" y="22113"/>
                  </a:lnTo>
                  <a:lnTo>
                    <a:pt x="195365" y="6907"/>
                  </a:lnTo>
                  <a:lnTo>
                    <a:pt x="205486" y="0"/>
                  </a:lnTo>
                  <a:lnTo>
                    <a:pt x="216056" y="6907"/>
                  </a:lnTo>
                  <a:lnTo>
                    <a:pt x="226996" y="22113"/>
                  </a:lnTo>
                  <a:lnTo>
                    <a:pt x="238007" y="37343"/>
                  </a:lnTo>
                  <a:lnTo>
                    <a:pt x="248792" y="44323"/>
                  </a:lnTo>
                  <a:lnTo>
                    <a:pt x="259181" y="37550"/>
                  </a:lnTo>
                  <a:lnTo>
                    <a:pt x="269414" y="22526"/>
                  </a:lnTo>
                  <a:lnTo>
                    <a:pt x="279528" y="7479"/>
                  </a:lnTo>
                  <a:lnTo>
                    <a:pt x="289559" y="635"/>
                  </a:lnTo>
                  <a:lnTo>
                    <a:pt x="299591" y="4389"/>
                  </a:lnTo>
                  <a:lnTo>
                    <a:pt x="309514" y="14287"/>
                  </a:lnTo>
                  <a:lnTo>
                    <a:pt x="319367" y="28281"/>
                  </a:lnTo>
                  <a:lnTo>
                    <a:pt x="329183" y="44323"/>
                  </a:lnTo>
                </a:path>
              </a:pathLst>
            </a:custGeom>
            <a:ln w="2857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20" name="object 220">
              <a:extLst>
                <a:ext uri="{FF2B5EF4-FFF2-40B4-BE49-F238E27FC236}">
                  <a16:creationId xmlns:a16="http://schemas.microsoft.com/office/drawing/2014/main" id="{D443AECF-0878-F866-6E6F-0ADE40654B1A}"/>
                </a:ext>
              </a:extLst>
            </p:cNvPr>
            <p:cNvPicPr/>
            <p:nvPr/>
          </p:nvPicPr>
          <p:blipFill>
            <a:blip r:embed="rId72" cstate="print"/>
            <a:stretch>
              <a:fillRect/>
            </a:stretch>
          </p:blipFill>
          <p:spPr>
            <a:xfrm>
              <a:off x="4764532" y="3280663"/>
              <a:ext cx="303529" cy="198627"/>
            </a:xfrm>
            <a:prstGeom prst="rect">
              <a:avLst/>
            </a:prstGeom>
          </p:spPr>
        </p:pic>
        <p:pic>
          <p:nvPicPr>
            <p:cNvPr id="221" name="object 221">
              <a:extLst>
                <a:ext uri="{FF2B5EF4-FFF2-40B4-BE49-F238E27FC236}">
                  <a16:creationId xmlns:a16="http://schemas.microsoft.com/office/drawing/2014/main" id="{CB7CA7A6-DCC3-401E-024F-5D0F35AA1F5B}"/>
                </a:ext>
              </a:extLst>
            </p:cNvPr>
            <p:cNvPicPr/>
            <p:nvPr/>
          </p:nvPicPr>
          <p:blipFill>
            <a:blip r:embed="rId73" cstate="print"/>
            <a:stretch>
              <a:fillRect/>
            </a:stretch>
          </p:blipFill>
          <p:spPr>
            <a:xfrm>
              <a:off x="4993385" y="3601338"/>
              <a:ext cx="118617" cy="138556"/>
            </a:xfrm>
            <a:prstGeom prst="rect">
              <a:avLst/>
            </a:prstGeom>
          </p:spPr>
        </p:pic>
      </p:grpSp>
      <p:sp>
        <p:nvSpPr>
          <p:cNvPr id="222" name="object 222">
            <a:extLst>
              <a:ext uri="{FF2B5EF4-FFF2-40B4-BE49-F238E27FC236}">
                <a16:creationId xmlns:a16="http://schemas.microsoft.com/office/drawing/2014/main" id="{543050A6-25B3-A554-A899-5AEE8FC50B63}"/>
              </a:ext>
            </a:extLst>
          </p:cNvPr>
          <p:cNvSpPr txBox="1"/>
          <p:nvPr/>
        </p:nvSpPr>
        <p:spPr>
          <a:xfrm>
            <a:off x="1337817" y="5042408"/>
            <a:ext cx="1768476" cy="203710"/>
          </a:xfrm>
          <a:prstGeom prst="rect">
            <a:avLst/>
          </a:prstGeom>
        </p:spPr>
        <p:txBody>
          <a:bodyPr vert="horz" wrap="square" lIns="0" tIns="48260" rIns="0" bIns="0" rtlCol="0">
            <a:spAutoFit/>
          </a:bodyPr>
          <a:lstStyle/>
          <a:p>
            <a:pPr marL="12700" marR="5080">
              <a:lnSpc>
                <a:spcPts val="1390"/>
              </a:lnSpc>
              <a:spcBef>
                <a:spcPts val="380"/>
              </a:spcBef>
            </a:pPr>
            <a:r>
              <a:rPr sz="1100" spc="-10" dirty="0">
                <a:latin typeface="BIZ UDPゴシック" panose="020B0400000000000000" pitchFamily="50" charset="-128"/>
                <a:ea typeface="BIZ UDPゴシック" panose="020B0400000000000000" pitchFamily="50" charset="-128"/>
                <a:cs typeface="ＭＳ Ｐゴシック"/>
              </a:rPr>
              <a:t>Spike</a:t>
            </a:r>
            <a:r>
              <a:rPr sz="1100" spc="-35" dirty="0">
                <a:latin typeface="BIZ UDPゴシック" panose="020B0400000000000000" pitchFamily="50" charset="-128"/>
                <a:ea typeface="BIZ UDPゴシック" panose="020B0400000000000000" pitchFamily="50" charset="-128"/>
                <a:cs typeface="ＭＳ Ｐゴシック"/>
              </a:rPr>
              <a:t>タンパク由来ペプチド</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23" name="object 223">
            <a:extLst>
              <a:ext uri="{FF2B5EF4-FFF2-40B4-BE49-F238E27FC236}">
                <a16:creationId xmlns:a16="http://schemas.microsoft.com/office/drawing/2014/main" id="{4B0CA5E1-F0BE-7B99-0EE0-4A6DC099599A}"/>
              </a:ext>
            </a:extLst>
          </p:cNvPr>
          <p:cNvSpPr txBox="1"/>
          <p:nvPr/>
        </p:nvSpPr>
        <p:spPr>
          <a:xfrm>
            <a:off x="5317363" y="3419983"/>
            <a:ext cx="490855" cy="180819"/>
          </a:xfrm>
          <a:prstGeom prst="rect">
            <a:avLst/>
          </a:prstGeom>
        </p:spPr>
        <p:txBody>
          <a:bodyPr vert="horz" wrap="square" lIns="0" tIns="11430" rIns="0" bIns="0" rtlCol="0">
            <a:spAutoFit/>
          </a:bodyPr>
          <a:lstStyle/>
          <a:p>
            <a:pPr marL="12700">
              <a:lnSpc>
                <a:spcPct val="100000"/>
              </a:lnSpc>
              <a:spcBef>
                <a:spcPts val="90"/>
              </a:spcBef>
            </a:pPr>
            <a:r>
              <a:rPr sz="1100" spc="-20" dirty="0">
                <a:latin typeface="BIZ UDPゴシック" panose="020B0400000000000000" pitchFamily="50" charset="-128"/>
                <a:ea typeface="BIZ UDPゴシック" panose="020B0400000000000000" pitchFamily="50" charset="-128"/>
                <a:cs typeface="ＭＳ Ｐゴシック"/>
              </a:rPr>
              <a:t>mRNA</a:t>
            </a:r>
            <a:endParaRPr sz="1100">
              <a:latin typeface="BIZ UDPゴシック" panose="020B0400000000000000" pitchFamily="50" charset="-128"/>
              <a:ea typeface="BIZ UDPゴシック" panose="020B0400000000000000" pitchFamily="50" charset="-128"/>
              <a:cs typeface="ＭＳ Ｐゴシック"/>
            </a:endParaRPr>
          </a:p>
        </p:txBody>
      </p:sp>
      <p:grpSp>
        <p:nvGrpSpPr>
          <p:cNvPr id="224" name="object 224">
            <a:extLst>
              <a:ext uri="{FF2B5EF4-FFF2-40B4-BE49-F238E27FC236}">
                <a16:creationId xmlns:a16="http://schemas.microsoft.com/office/drawing/2014/main" id="{EFDCB7AB-ECDA-BE6C-9675-BFE994327384}"/>
              </a:ext>
            </a:extLst>
          </p:cNvPr>
          <p:cNvGrpSpPr/>
          <p:nvPr/>
        </p:nvGrpSpPr>
        <p:grpSpPr>
          <a:xfrm>
            <a:off x="4404359" y="1469120"/>
            <a:ext cx="1565910" cy="1965325"/>
            <a:chOff x="4404359" y="1469120"/>
            <a:chExt cx="1565910" cy="1965325"/>
          </a:xfrm>
        </p:grpSpPr>
        <p:pic>
          <p:nvPicPr>
            <p:cNvPr id="225" name="object 225">
              <a:extLst>
                <a:ext uri="{FF2B5EF4-FFF2-40B4-BE49-F238E27FC236}">
                  <a16:creationId xmlns:a16="http://schemas.microsoft.com/office/drawing/2014/main" id="{B57DAAF4-86B6-7124-DFCB-3523113B387E}"/>
                </a:ext>
              </a:extLst>
            </p:cNvPr>
            <p:cNvPicPr/>
            <p:nvPr/>
          </p:nvPicPr>
          <p:blipFill>
            <a:blip r:embed="rId74" cstate="print"/>
            <a:stretch>
              <a:fillRect/>
            </a:stretch>
          </p:blipFill>
          <p:spPr>
            <a:xfrm>
              <a:off x="5399531" y="1469120"/>
              <a:ext cx="570610" cy="497220"/>
            </a:xfrm>
            <a:prstGeom prst="rect">
              <a:avLst/>
            </a:prstGeom>
          </p:spPr>
        </p:pic>
        <p:pic>
          <p:nvPicPr>
            <p:cNvPr id="226" name="object 226">
              <a:extLst>
                <a:ext uri="{FF2B5EF4-FFF2-40B4-BE49-F238E27FC236}">
                  <a16:creationId xmlns:a16="http://schemas.microsoft.com/office/drawing/2014/main" id="{486A95F0-6A58-B19F-D93D-23D646425C75}"/>
                </a:ext>
              </a:extLst>
            </p:cNvPr>
            <p:cNvPicPr/>
            <p:nvPr/>
          </p:nvPicPr>
          <p:blipFill>
            <a:blip r:embed="rId75" cstate="print"/>
            <a:stretch>
              <a:fillRect/>
            </a:stretch>
          </p:blipFill>
          <p:spPr>
            <a:xfrm>
              <a:off x="4404359" y="3129927"/>
              <a:ext cx="330453" cy="304406"/>
            </a:xfrm>
            <a:prstGeom prst="rect">
              <a:avLst/>
            </a:prstGeom>
          </p:spPr>
        </p:pic>
      </p:grpSp>
      <p:sp>
        <p:nvSpPr>
          <p:cNvPr id="227" name="object 227">
            <a:extLst>
              <a:ext uri="{FF2B5EF4-FFF2-40B4-BE49-F238E27FC236}">
                <a16:creationId xmlns:a16="http://schemas.microsoft.com/office/drawing/2014/main" id="{E782807E-2C7E-592E-8C8A-76ABF9C74FA4}"/>
              </a:ext>
            </a:extLst>
          </p:cNvPr>
          <p:cNvSpPr txBox="1"/>
          <p:nvPr/>
        </p:nvSpPr>
        <p:spPr>
          <a:xfrm>
            <a:off x="1928622" y="5639816"/>
            <a:ext cx="953769"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grpSp>
        <p:nvGrpSpPr>
          <p:cNvPr id="228" name="object 228">
            <a:extLst>
              <a:ext uri="{FF2B5EF4-FFF2-40B4-BE49-F238E27FC236}">
                <a16:creationId xmlns:a16="http://schemas.microsoft.com/office/drawing/2014/main" id="{308D91A6-DFE3-F1EE-FA48-FA7D208C0551}"/>
              </a:ext>
            </a:extLst>
          </p:cNvPr>
          <p:cNvGrpSpPr/>
          <p:nvPr/>
        </p:nvGrpSpPr>
        <p:grpSpPr>
          <a:xfrm>
            <a:off x="2297429" y="5279771"/>
            <a:ext cx="3137535" cy="800100"/>
            <a:chOff x="2297429" y="5279771"/>
            <a:chExt cx="3137535" cy="800100"/>
          </a:xfrm>
        </p:grpSpPr>
        <p:pic>
          <p:nvPicPr>
            <p:cNvPr id="229" name="object 229">
              <a:extLst>
                <a:ext uri="{FF2B5EF4-FFF2-40B4-BE49-F238E27FC236}">
                  <a16:creationId xmlns:a16="http://schemas.microsoft.com/office/drawing/2014/main" id="{1DE34AC1-3F24-4679-DFAE-950E68504D7F}"/>
                </a:ext>
              </a:extLst>
            </p:cNvPr>
            <p:cNvPicPr/>
            <p:nvPr/>
          </p:nvPicPr>
          <p:blipFill>
            <a:blip r:embed="rId76" cstate="print"/>
            <a:stretch>
              <a:fillRect/>
            </a:stretch>
          </p:blipFill>
          <p:spPr>
            <a:xfrm>
              <a:off x="2297429" y="5865876"/>
              <a:ext cx="132587" cy="213372"/>
            </a:xfrm>
            <a:prstGeom prst="rect">
              <a:avLst/>
            </a:prstGeom>
          </p:spPr>
        </p:pic>
        <p:pic>
          <p:nvPicPr>
            <p:cNvPr id="230" name="object 230">
              <a:extLst>
                <a:ext uri="{FF2B5EF4-FFF2-40B4-BE49-F238E27FC236}">
                  <a16:creationId xmlns:a16="http://schemas.microsoft.com/office/drawing/2014/main" id="{847279A3-A0FE-963D-5A91-DA21210156C7}"/>
                </a:ext>
              </a:extLst>
            </p:cNvPr>
            <p:cNvPicPr/>
            <p:nvPr/>
          </p:nvPicPr>
          <p:blipFill>
            <a:blip r:embed="rId77" cstate="print"/>
            <a:stretch>
              <a:fillRect/>
            </a:stretch>
          </p:blipFill>
          <p:spPr>
            <a:xfrm>
              <a:off x="5300472" y="5279771"/>
              <a:ext cx="134365" cy="309181"/>
            </a:xfrm>
            <a:prstGeom prst="rect">
              <a:avLst/>
            </a:prstGeom>
          </p:spPr>
        </p:pic>
      </p:grpSp>
      <p:sp>
        <p:nvSpPr>
          <p:cNvPr id="231" name="object 231">
            <a:extLst>
              <a:ext uri="{FF2B5EF4-FFF2-40B4-BE49-F238E27FC236}">
                <a16:creationId xmlns:a16="http://schemas.microsoft.com/office/drawing/2014/main" id="{4A05B590-1303-B731-3986-0A959157879F}"/>
              </a:ext>
            </a:extLst>
          </p:cNvPr>
          <p:cNvSpPr txBox="1"/>
          <p:nvPr/>
        </p:nvSpPr>
        <p:spPr>
          <a:xfrm>
            <a:off x="4494657"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232" name="object 232">
            <a:extLst>
              <a:ext uri="{FF2B5EF4-FFF2-40B4-BE49-F238E27FC236}">
                <a16:creationId xmlns:a16="http://schemas.microsoft.com/office/drawing/2014/main" id="{1BB26256-62D0-C3D0-12A1-F4FD45F1F738}"/>
              </a:ext>
            </a:extLst>
          </p:cNvPr>
          <p:cNvSpPr txBox="1"/>
          <p:nvPr/>
        </p:nvSpPr>
        <p:spPr>
          <a:xfrm>
            <a:off x="4894834" y="5639816"/>
            <a:ext cx="952500"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grpSp>
        <p:nvGrpSpPr>
          <p:cNvPr id="233" name="object 233">
            <a:extLst>
              <a:ext uri="{FF2B5EF4-FFF2-40B4-BE49-F238E27FC236}">
                <a16:creationId xmlns:a16="http://schemas.microsoft.com/office/drawing/2014/main" id="{D7770C9D-E0C0-76DB-3CEB-57D6049314F5}"/>
              </a:ext>
            </a:extLst>
          </p:cNvPr>
          <p:cNvGrpSpPr/>
          <p:nvPr/>
        </p:nvGrpSpPr>
        <p:grpSpPr>
          <a:xfrm>
            <a:off x="5266182" y="5279771"/>
            <a:ext cx="2580005" cy="800100"/>
            <a:chOff x="5266182" y="5279771"/>
            <a:chExt cx="2580005" cy="800100"/>
          </a:xfrm>
        </p:grpSpPr>
        <p:pic>
          <p:nvPicPr>
            <p:cNvPr id="234" name="object 234">
              <a:extLst>
                <a:ext uri="{FF2B5EF4-FFF2-40B4-BE49-F238E27FC236}">
                  <a16:creationId xmlns:a16="http://schemas.microsoft.com/office/drawing/2014/main" id="{3A40E3EF-9DE9-8034-FC88-C6E6505BFA44}"/>
                </a:ext>
              </a:extLst>
            </p:cNvPr>
            <p:cNvPicPr/>
            <p:nvPr/>
          </p:nvPicPr>
          <p:blipFill>
            <a:blip r:embed="rId76" cstate="print"/>
            <a:stretch>
              <a:fillRect/>
            </a:stretch>
          </p:blipFill>
          <p:spPr>
            <a:xfrm>
              <a:off x="5266182" y="5865876"/>
              <a:ext cx="132587" cy="213372"/>
            </a:xfrm>
            <a:prstGeom prst="rect">
              <a:avLst/>
            </a:prstGeom>
          </p:spPr>
        </p:pic>
        <p:pic>
          <p:nvPicPr>
            <p:cNvPr id="235" name="object 235">
              <a:extLst>
                <a:ext uri="{FF2B5EF4-FFF2-40B4-BE49-F238E27FC236}">
                  <a16:creationId xmlns:a16="http://schemas.microsoft.com/office/drawing/2014/main" id="{F31E4D78-9263-B82E-FC06-5C8222228C58}"/>
                </a:ext>
              </a:extLst>
            </p:cNvPr>
            <p:cNvPicPr/>
            <p:nvPr/>
          </p:nvPicPr>
          <p:blipFill>
            <a:blip r:embed="rId78" cstate="print"/>
            <a:stretch>
              <a:fillRect/>
            </a:stretch>
          </p:blipFill>
          <p:spPr>
            <a:xfrm>
              <a:off x="7711439" y="5279771"/>
              <a:ext cx="134365" cy="309181"/>
            </a:xfrm>
            <a:prstGeom prst="rect">
              <a:avLst/>
            </a:prstGeom>
          </p:spPr>
        </p:pic>
      </p:grpSp>
      <p:sp>
        <p:nvSpPr>
          <p:cNvPr id="236" name="object 236">
            <a:extLst>
              <a:ext uri="{FF2B5EF4-FFF2-40B4-BE49-F238E27FC236}">
                <a16:creationId xmlns:a16="http://schemas.microsoft.com/office/drawing/2014/main" id="{FE892342-9E39-5EBC-08A8-841C9F375FD9}"/>
              </a:ext>
            </a:extLst>
          </p:cNvPr>
          <p:cNvSpPr txBox="1"/>
          <p:nvPr/>
        </p:nvSpPr>
        <p:spPr>
          <a:xfrm>
            <a:off x="6908418"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237" name="object 237">
            <a:extLst>
              <a:ext uri="{FF2B5EF4-FFF2-40B4-BE49-F238E27FC236}">
                <a16:creationId xmlns:a16="http://schemas.microsoft.com/office/drawing/2014/main" id="{65CC034A-6E3C-7346-7334-A1C3AD5EB584}"/>
              </a:ext>
            </a:extLst>
          </p:cNvPr>
          <p:cNvSpPr txBox="1"/>
          <p:nvPr/>
        </p:nvSpPr>
        <p:spPr>
          <a:xfrm>
            <a:off x="7308595" y="5639816"/>
            <a:ext cx="952500"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grpSp>
        <p:nvGrpSpPr>
          <p:cNvPr id="238" name="object 238">
            <a:extLst>
              <a:ext uri="{FF2B5EF4-FFF2-40B4-BE49-F238E27FC236}">
                <a16:creationId xmlns:a16="http://schemas.microsoft.com/office/drawing/2014/main" id="{F0079E3F-FBA6-5CBC-015E-4100F87C4F11}"/>
              </a:ext>
            </a:extLst>
          </p:cNvPr>
          <p:cNvGrpSpPr/>
          <p:nvPr/>
        </p:nvGrpSpPr>
        <p:grpSpPr>
          <a:xfrm>
            <a:off x="7668006" y="5279771"/>
            <a:ext cx="2580005" cy="800100"/>
            <a:chOff x="7668006" y="5279771"/>
            <a:chExt cx="2580005" cy="800100"/>
          </a:xfrm>
        </p:grpSpPr>
        <p:pic>
          <p:nvPicPr>
            <p:cNvPr id="239" name="object 239">
              <a:extLst>
                <a:ext uri="{FF2B5EF4-FFF2-40B4-BE49-F238E27FC236}">
                  <a16:creationId xmlns:a16="http://schemas.microsoft.com/office/drawing/2014/main" id="{B1B25958-0FA5-764D-1AEB-CE139E310A3F}"/>
                </a:ext>
              </a:extLst>
            </p:cNvPr>
            <p:cNvPicPr/>
            <p:nvPr/>
          </p:nvPicPr>
          <p:blipFill>
            <a:blip r:embed="rId79" cstate="print"/>
            <a:stretch>
              <a:fillRect/>
            </a:stretch>
          </p:blipFill>
          <p:spPr>
            <a:xfrm>
              <a:off x="7668006" y="5865876"/>
              <a:ext cx="132588" cy="213372"/>
            </a:xfrm>
            <a:prstGeom prst="rect">
              <a:avLst/>
            </a:prstGeom>
          </p:spPr>
        </p:pic>
        <p:pic>
          <p:nvPicPr>
            <p:cNvPr id="240" name="object 240">
              <a:extLst>
                <a:ext uri="{FF2B5EF4-FFF2-40B4-BE49-F238E27FC236}">
                  <a16:creationId xmlns:a16="http://schemas.microsoft.com/office/drawing/2014/main" id="{5E6A44DE-58EA-6592-E452-428278DAE4CE}"/>
                </a:ext>
              </a:extLst>
            </p:cNvPr>
            <p:cNvPicPr/>
            <p:nvPr/>
          </p:nvPicPr>
          <p:blipFill>
            <a:blip r:embed="rId77" cstate="print"/>
            <a:stretch>
              <a:fillRect/>
            </a:stretch>
          </p:blipFill>
          <p:spPr>
            <a:xfrm>
              <a:off x="10113264" y="5279771"/>
              <a:ext cx="134365" cy="309181"/>
            </a:xfrm>
            <a:prstGeom prst="rect">
              <a:avLst/>
            </a:prstGeom>
          </p:spPr>
        </p:pic>
      </p:grpSp>
      <p:sp>
        <p:nvSpPr>
          <p:cNvPr id="241" name="object 241">
            <a:extLst>
              <a:ext uri="{FF2B5EF4-FFF2-40B4-BE49-F238E27FC236}">
                <a16:creationId xmlns:a16="http://schemas.microsoft.com/office/drawing/2014/main" id="{980C4E44-CECC-0527-95F4-B71920DA367D}"/>
              </a:ext>
            </a:extLst>
          </p:cNvPr>
          <p:cNvSpPr txBox="1"/>
          <p:nvPr/>
        </p:nvSpPr>
        <p:spPr>
          <a:xfrm>
            <a:off x="9309354" y="6109817"/>
            <a:ext cx="18789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BIZ UDPゴシック" panose="020B0400000000000000" pitchFamily="50" charset="-128"/>
                <a:ea typeface="BIZ UDPゴシック" panose="020B0400000000000000" pitchFamily="50" charset="-128"/>
                <a:cs typeface="ＭＳ Ｐゴシック"/>
              </a:rPr>
              <a:t>獲得免疫応答誘導</a:t>
            </a:r>
            <a:endParaRPr sz="1400">
              <a:latin typeface="BIZ UDPゴシック" panose="020B0400000000000000" pitchFamily="50" charset="-128"/>
              <a:ea typeface="BIZ UDPゴシック" panose="020B0400000000000000" pitchFamily="50" charset="-128"/>
              <a:cs typeface="ＭＳ Ｐゴシック"/>
            </a:endParaRPr>
          </a:p>
        </p:txBody>
      </p:sp>
      <p:sp>
        <p:nvSpPr>
          <p:cNvPr id="242" name="object 242">
            <a:extLst>
              <a:ext uri="{FF2B5EF4-FFF2-40B4-BE49-F238E27FC236}">
                <a16:creationId xmlns:a16="http://schemas.microsoft.com/office/drawing/2014/main" id="{449291E9-1324-0CE4-3A60-74666554F82C}"/>
              </a:ext>
            </a:extLst>
          </p:cNvPr>
          <p:cNvSpPr txBox="1"/>
          <p:nvPr/>
        </p:nvSpPr>
        <p:spPr>
          <a:xfrm>
            <a:off x="9709531" y="5639816"/>
            <a:ext cx="952500" cy="228268"/>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BIZ UDPゴシック" panose="020B0400000000000000" pitchFamily="50" charset="-128"/>
                <a:ea typeface="BIZ UDPゴシック" panose="020B0400000000000000" pitchFamily="50" charset="-128"/>
                <a:cs typeface="ＭＳ Ｐゴシック"/>
              </a:rPr>
              <a:t>抗原提示</a:t>
            </a:r>
            <a:endParaRPr sz="1400">
              <a:latin typeface="BIZ UDPゴシック" panose="020B0400000000000000" pitchFamily="50" charset="-128"/>
              <a:ea typeface="BIZ UDPゴシック" panose="020B0400000000000000" pitchFamily="50" charset="-128"/>
              <a:cs typeface="ＭＳ Ｐゴシック"/>
            </a:endParaRPr>
          </a:p>
        </p:txBody>
      </p:sp>
      <p:pic>
        <p:nvPicPr>
          <p:cNvPr id="243" name="object 243">
            <a:extLst>
              <a:ext uri="{FF2B5EF4-FFF2-40B4-BE49-F238E27FC236}">
                <a16:creationId xmlns:a16="http://schemas.microsoft.com/office/drawing/2014/main" id="{816623ED-9A2A-E449-BDD5-80E94FA32DF2}"/>
              </a:ext>
            </a:extLst>
          </p:cNvPr>
          <p:cNvPicPr/>
          <p:nvPr/>
        </p:nvPicPr>
        <p:blipFill>
          <a:blip r:embed="rId76" cstate="print"/>
          <a:stretch>
            <a:fillRect/>
          </a:stretch>
        </p:blipFill>
        <p:spPr>
          <a:xfrm>
            <a:off x="10075926" y="5865876"/>
            <a:ext cx="132588" cy="213372"/>
          </a:xfrm>
          <a:prstGeom prst="rect">
            <a:avLst/>
          </a:prstGeom>
        </p:spPr>
      </p:pic>
      <p:sp>
        <p:nvSpPr>
          <p:cNvPr id="244" name="object 244">
            <a:extLst>
              <a:ext uri="{FF2B5EF4-FFF2-40B4-BE49-F238E27FC236}">
                <a16:creationId xmlns:a16="http://schemas.microsoft.com/office/drawing/2014/main" id="{23315227-81FF-2780-4913-6522E57D0004}"/>
              </a:ext>
            </a:extLst>
          </p:cNvPr>
          <p:cNvSpPr txBox="1"/>
          <p:nvPr/>
        </p:nvSpPr>
        <p:spPr>
          <a:xfrm>
            <a:off x="5174360" y="1983104"/>
            <a:ext cx="935990" cy="335989"/>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プラスミド</a:t>
            </a:r>
            <a:r>
              <a:rPr sz="1050" b="1" spc="-25" dirty="0">
                <a:latin typeface="BIZ UDPゴシック" panose="020B0400000000000000" pitchFamily="50" charset="-128"/>
                <a:ea typeface="BIZ UDPゴシック" panose="020B0400000000000000" pitchFamily="50" charset="-128"/>
                <a:cs typeface="ＭＳ Ｐゴシック"/>
              </a:rPr>
              <a:t>DNA</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45" name="object 245">
            <a:extLst>
              <a:ext uri="{FF2B5EF4-FFF2-40B4-BE49-F238E27FC236}">
                <a16:creationId xmlns:a16="http://schemas.microsoft.com/office/drawing/2014/main" id="{FDF78E86-96A6-A4A4-A521-10C822E80075}"/>
              </a:ext>
            </a:extLst>
          </p:cNvPr>
          <p:cNvSpPr/>
          <p:nvPr/>
        </p:nvSpPr>
        <p:spPr>
          <a:xfrm>
            <a:off x="5774435" y="1845564"/>
            <a:ext cx="19050" cy="139700"/>
          </a:xfrm>
          <a:custGeom>
            <a:avLst/>
            <a:gdLst/>
            <a:ahLst/>
            <a:cxnLst/>
            <a:rect l="l" t="t" r="r" b="b"/>
            <a:pathLst>
              <a:path w="19050" h="139700">
                <a:moveTo>
                  <a:pt x="19050" y="13970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46" name="object 246">
            <a:extLst>
              <a:ext uri="{FF2B5EF4-FFF2-40B4-BE49-F238E27FC236}">
                <a16:creationId xmlns:a16="http://schemas.microsoft.com/office/drawing/2014/main" id="{ED60CE98-F08F-E04B-308B-19FDA34505CB}"/>
              </a:ext>
            </a:extLst>
          </p:cNvPr>
          <p:cNvSpPr txBox="1"/>
          <p:nvPr/>
        </p:nvSpPr>
        <p:spPr>
          <a:xfrm>
            <a:off x="5142738" y="1244600"/>
            <a:ext cx="842644" cy="174407"/>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Spike</a:t>
            </a:r>
            <a:r>
              <a:rPr sz="1050" b="1" spc="-35" dirty="0">
                <a:latin typeface="BIZ UDPゴシック" panose="020B0400000000000000" pitchFamily="50" charset="-128"/>
                <a:ea typeface="BIZ UDPゴシック" panose="020B0400000000000000" pitchFamily="50" charset="-128"/>
                <a:cs typeface="ＭＳ Ｐゴシック"/>
              </a:rPr>
              <a:t>遺伝子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47" name="object 247">
            <a:extLst>
              <a:ext uri="{FF2B5EF4-FFF2-40B4-BE49-F238E27FC236}">
                <a16:creationId xmlns:a16="http://schemas.microsoft.com/office/drawing/2014/main" id="{7DD47EDB-C71A-4BAD-F153-7624AC0C3382}"/>
              </a:ext>
            </a:extLst>
          </p:cNvPr>
          <p:cNvSpPr/>
          <p:nvPr/>
        </p:nvSpPr>
        <p:spPr>
          <a:xfrm>
            <a:off x="5548884" y="1400555"/>
            <a:ext cx="225425" cy="111125"/>
          </a:xfrm>
          <a:custGeom>
            <a:avLst/>
            <a:gdLst/>
            <a:ahLst/>
            <a:cxnLst/>
            <a:rect l="l" t="t" r="r" b="b"/>
            <a:pathLst>
              <a:path w="225425" h="111125">
                <a:moveTo>
                  <a:pt x="225425" y="111125"/>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48" name="object 248">
            <a:extLst>
              <a:ext uri="{FF2B5EF4-FFF2-40B4-BE49-F238E27FC236}">
                <a16:creationId xmlns:a16="http://schemas.microsoft.com/office/drawing/2014/main" id="{1C3030C7-C813-B080-6983-57C3C88D73A3}"/>
              </a:ext>
            </a:extLst>
          </p:cNvPr>
          <p:cNvSpPr txBox="1"/>
          <p:nvPr/>
        </p:nvSpPr>
        <p:spPr>
          <a:xfrm>
            <a:off x="7078218" y="1930653"/>
            <a:ext cx="425196" cy="174407"/>
          </a:xfrm>
          <a:prstGeom prst="rect">
            <a:avLst/>
          </a:prstGeom>
        </p:spPr>
        <p:txBody>
          <a:bodyPr vert="horz" wrap="square" lIns="0" tIns="12700" rIns="0" bIns="0" rtlCol="0">
            <a:spAutoFit/>
          </a:bodyPr>
          <a:lstStyle/>
          <a:p>
            <a:pPr marL="12700">
              <a:lnSpc>
                <a:spcPct val="100000"/>
              </a:lnSpc>
              <a:spcBef>
                <a:spcPts val="100"/>
              </a:spcBef>
            </a:pPr>
            <a:r>
              <a:rPr sz="1050" b="1" spc="-25" dirty="0">
                <a:latin typeface="BIZ UDPゴシック" panose="020B0400000000000000" pitchFamily="50" charset="-128"/>
                <a:ea typeface="BIZ UDPゴシック" panose="020B0400000000000000" pitchFamily="50" charset="-128"/>
                <a:cs typeface="ＭＳ Ｐゴシック"/>
              </a:rPr>
              <a:t>RNA</a:t>
            </a:r>
            <a:endParaRPr sz="1050" dirty="0">
              <a:latin typeface="BIZ UDPゴシック" panose="020B0400000000000000" pitchFamily="50" charset="-128"/>
              <a:ea typeface="BIZ UDPゴシック" panose="020B0400000000000000" pitchFamily="50" charset="-128"/>
              <a:cs typeface="ＭＳ Ｐゴシック"/>
            </a:endParaRPr>
          </a:p>
        </p:txBody>
      </p:sp>
      <p:sp>
        <p:nvSpPr>
          <p:cNvPr id="249" name="object 249">
            <a:extLst>
              <a:ext uri="{FF2B5EF4-FFF2-40B4-BE49-F238E27FC236}">
                <a16:creationId xmlns:a16="http://schemas.microsoft.com/office/drawing/2014/main" id="{26BC10FE-FE46-A737-794D-40788F9E3D00}"/>
              </a:ext>
            </a:extLst>
          </p:cNvPr>
          <p:cNvSpPr txBox="1"/>
          <p:nvPr/>
        </p:nvSpPr>
        <p:spPr>
          <a:xfrm>
            <a:off x="6878193" y="1219327"/>
            <a:ext cx="839469" cy="174407"/>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Spike</a:t>
            </a:r>
            <a:r>
              <a:rPr sz="1050" b="1" spc="-35" dirty="0">
                <a:latin typeface="BIZ UDPゴシック" panose="020B0400000000000000" pitchFamily="50" charset="-128"/>
                <a:ea typeface="BIZ UDPゴシック" panose="020B0400000000000000" pitchFamily="50" charset="-128"/>
                <a:cs typeface="ＭＳ Ｐゴシック"/>
              </a:rPr>
              <a:t>遺伝子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50" name="object 250">
            <a:extLst>
              <a:ext uri="{FF2B5EF4-FFF2-40B4-BE49-F238E27FC236}">
                <a16:creationId xmlns:a16="http://schemas.microsoft.com/office/drawing/2014/main" id="{F847410B-69E7-8C23-F2B8-C158B8CB2FB1}"/>
              </a:ext>
            </a:extLst>
          </p:cNvPr>
          <p:cNvSpPr txBox="1"/>
          <p:nvPr/>
        </p:nvSpPr>
        <p:spPr>
          <a:xfrm>
            <a:off x="7695945" y="2000758"/>
            <a:ext cx="896619" cy="174407"/>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BIZ UDPゴシック" panose="020B0400000000000000" pitchFamily="50" charset="-128"/>
                <a:ea typeface="BIZ UDPゴシック" panose="020B0400000000000000" pitchFamily="50" charset="-128"/>
                <a:cs typeface="ＭＳ Ｐゴシック"/>
              </a:rPr>
              <a:t>脂質ナノ粒子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51" name="object 251">
            <a:extLst>
              <a:ext uri="{FF2B5EF4-FFF2-40B4-BE49-F238E27FC236}">
                <a16:creationId xmlns:a16="http://schemas.microsoft.com/office/drawing/2014/main" id="{56E739E0-2076-2310-8798-E15A51CC9926}"/>
              </a:ext>
            </a:extLst>
          </p:cNvPr>
          <p:cNvSpPr/>
          <p:nvPr/>
        </p:nvSpPr>
        <p:spPr>
          <a:xfrm>
            <a:off x="7990331" y="1394460"/>
            <a:ext cx="673735" cy="568960"/>
          </a:xfrm>
          <a:custGeom>
            <a:avLst/>
            <a:gdLst/>
            <a:ahLst/>
            <a:cxnLst/>
            <a:rect l="l" t="t" r="r" b="b"/>
            <a:pathLst>
              <a:path w="673734" h="568960">
                <a:moveTo>
                  <a:pt x="74549" y="568832"/>
                </a:moveTo>
                <a:lnTo>
                  <a:pt x="0" y="445007"/>
                </a:lnTo>
              </a:path>
              <a:path w="673734" h="568960">
                <a:moveTo>
                  <a:pt x="219456" y="220599"/>
                </a:moveTo>
                <a:lnTo>
                  <a:pt x="673481"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2" name="object 252">
            <a:extLst>
              <a:ext uri="{FF2B5EF4-FFF2-40B4-BE49-F238E27FC236}">
                <a16:creationId xmlns:a16="http://schemas.microsoft.com/office/drawing/2014/main" id="{CFA13F3C-5790-B72D-1D6E-238F9CA6152C}"/>
              </a:ext>
            </a:extLst>
          </p:cNvPr>
          <p:cNvSpPr txBox="1"/>
          <p:nvPr/>
        </p:nvSpPr>
        <p:spPr>
          <a:xfrm>
            <a:off x="9226677" y="1832228"/>
            <a:ext cx="1052195" cy="335989"/>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BIZ UDPゴシック" panose="020B0400000000000000" pitchFamily="50" charset="-128"/>
                <a:ea typeface="BIZ UDPゴシック" panose="020B0400000000000000" pitchFamily="50" charset="-128"/>
                <a:cs typeface="ＭＳ Ｐゴシック"/>
              </a:rPr>
              <a:t>ベクター</a:t>
            </a:r>
            <a:endParaRPr sz="1050">
              <a:latin typeface="BIZ UDPゴシック" panose="020B0400000000000000" pitchFamily="50" charset="-128"/>
              <a:ea typeface="BIZ UDPゴシック" panose="020B0400000000000000" pitchFamily="50" charset="-128"/>
              <a:cs typeface="ＭＳ Ｐゴシック"/>
            </a:endParaRPr>
          </a:p>
          <a:p>
            <a:pPr marL="12700">
              <a:lnSpc>
                <a:spcPct val="100000"/>
              </a:lnSpc>
            </a:pPr>
            <a:r>
              <a:rPr sz="1050" b="1" spc="-20" dirty="0">
                <a:latin typeface="BIZ UDPゴシック" panose="020B0400000000000000" pitchFamily="50" charset="-128"/>
                <a:ea typeface="BIZ UDPゴシック" panose="020B0400000000000000" pitchFamily="50" charset="-128"/>
                <a:cs typeface="ＭＳ Ｐゴシック"/>
              </a:rPr>
              <a:t>ウイルス遺伝子</a:t>
            </a:r>
            <a:endParaRPr sz="1050">
              <a:latin typeface="BIZ UDPゴシック" panose="020B0400000000000000" pitchFamily="50" charset="-128"/>
              <a:ea typeface="BIZ UDPゴシック" panose="020B0400000000000000" pitchFamily="50" charset="-128"/>
              <a:cs typeface="ＭＳ Ｐゴシック"/>
            </a:endParaRPr>
          </a:p>
        </p:txBody>
      </p:sp>
      <p:sp>
        <p:nvSpPr>
          <p:cNvPr id="253" name="object 253">
            <a:extLst>
              <a:ext uri="{FF2B5EF4-FFF2-40B4-BE49-F238E27FC236}">
                <a16:creationId xmlns:a16="http://schemas.microsoft.com/office/drawing/2014/main" id="{A697ABB5-8282-B144-3A75-12FE00461790}"/>
              </a:ext>
            </a:extLst>
          </p:cNvPr>
          <p:cNvSpPr/>
          <p:nvPr/>
        </p:nvSpPr>
        <p:spPr>
          <a:xfrm>
            <a:off x="9913619" y="1757172"/>
            <a:ext cx="271780" cy="117475"/>
          </a:xfrm>
          <a:custGeom>
            <a:avLst/>
            <a:gdLst/>
            <a:ahLst/>
            <a:cxnLst/>
            <a:rect l="l" t="t" r="r" b="b"/>
            <a:pathLst>
              <a:path w="271779" h="117475">
                <a:moveTo>
                  <a:pt x="0" y="117475"/>
                </a:moveTo>
                <a:lnTo>
                  <a:pt x="271525"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4" name="object 254">
            <a:extLst>
              <a:ext uri="{FF2B5EF4-FFF2-40B4-BE49-F238E27FC236}">
                <a16:creationId xmlns:a16="http://schemas.microsoft.com/office/drawing/2014/main" id="{BD0F107C-06E3-AB4D-8B01-7DEF1D182593}"/>
              </a:ext>
            </a:extLst>
          </p:cNvPr>
          <p:cNvSpPr txBox="1"/>
          <p:nvPr/>
        </p:nvSpPr>
        <p:spPr>
          <a:xfrm>
            <a:off x="9334627" y="1189101"/>
            <a:ext cx="840740" cy="174407"/>
          </a:xfrm>
          <a:prstGeom prst="rect">
            <a:avLst/>
          </a:prstGeom>
        </p:spPr>
        <p:txBody>
          <a:bodyPr vert="horz" wrap="square" lIns="0" tIns="12700" rIns="0" bIns="0" rtlCol="0">
            <a:spAutoFit/>
          </a:bodyPr>
          <a:lstStyle/>
          <a:p>
            <a:pPr marL="12700">
              <a:lnSpc>
                <a:spcPct val="100000"/>
              </a:lnSpc>
              <a:spcBef>
                <a:spcPts val="100"/>
              </a:spcBef>
            </a:pPr>
            <a:r>
              <a:rPr sz="1050" b="1" dirty="0">
                <a:latin typeface="BIZ UDPゴシック" panose="020B0400000000000000" pitchFamily="50" charset="-128"/>
                <a:ea typeface="BIZ UDPゴシック" panose="020B0400000000000000" pitchFamily="50" charset="-128"/>
                <a:cs typeface="ＭＳ Ｐゴシック"/>
              </a:rPr>
              <a:t>Spike</a:t>
            </a:r>
            <a:r>
              <a:rPr sz="1050" b="1" spc="-35" dirty="0">
                <a:latin typeface="BIZ UDPゴシック" panose="020B0400000000000000" pitchFamily="50" charset="-128"/>
                <a:ea typeface="BIZ UDPゴシック" panose="020B0400000000000000" pitchFamily="50" charset="-128"/>
                <a:cs typeface="ＭＳ Ｐゴシック"/>
              </a:rPr>
              <a:t>遺伝子</a:t>
            </a:r>
            <a:endParaRPr sz="1050">
              <a:latin typeface="BIZ UDPゴシック" panose="020B0400000000000000" pitchFamily="50" charset="-128"/>
              <a:ea typeface="BIZ UDPゴシック" panose="020B0400000000000000" pitchFamily="50" charset="-128"/>
              <a:cs typeface="ＭＳ Ｐゴシック"/>
            </a:endParaRPr>
          </a:p>
        </p:txBody>
      </p:sp>
      <p:grpSp>
        <p:nvGrpSpPr>
          <p:cNvPr id="255" name="object 255">
            <a:extLst>
              <a:ext uri="{FF2B5EF4-FFF2-40B4-BE49-F238E27FC236}">
                <a16:creationId xmlns:a16="http://schemas.microsoft.com/office/drawing/2014/main" id="{B909D8CE-95ED-F739-E7BA-902292A2544B}"/>
              </a:ext>
            </a:extLst>
          </p:cNvPr>
          <p:cNvGrpSpPr/>
          <p:nvPr/>
        </p:nvGrpSpPr>
        <p:grpSpPr>
          <a:xfrm>
            <a:off x="2024443" y="1340929"/>
            <a:ext cx="9230360" cy="3650615"/>
            <a:chOff x="2024443" y="1340929"/>
            <a:chExt cx="9230360" cy="3650615"/>
          </a:xfrm>
        </p:grpSpPr>
        <p:sp>
          <p:nvSpPr>
            <p:cNvPr id="256" name="object 256">
              <a:extLst>
                <a:ext uri="{FF2B5EF4-FFF2-40B4-BE49-F238E27FC236}">
                  <a16:creationId xmlns:a16="http://schemas.microsoft.com/office/drawing/2014/main" id="{A0009565-896D-9059-6FAD-8DB104D6D753}"/>
                </a:ext>
              </a:extLst>
            </p:cNvPr>
            <p:cNvSpPr/>
            <p:nvPr/>
          </p:nvSpPr>
          <p:spPr>
            <a:xfrm>
              <a:off x="10072115" y="1345691"/>
              <a:ext cx="269875" cy="222250"/>
            </a:xfrm>
            <a:custGeom>
              <a:avLst/>
              <a:gdLst/>
              <a:ahLst/>
              <a:cxnLst/>
              <a:rect l="l" t="t" r="r" b="b"/>
              <a:pathLst>
                <a:path w="269875" h="222250">
                  <a:moveTo>
                    <a:pt x="269875" y="22225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7" name="object 257">
              <a:extLst>
                <a:ext uri="{FF2B5EF4-FFF2-40B4-BE49-F238E27FC236}">
                  <a16:creationId xmlns:a16="http://schemas.microsoft.com/office/drawing/2014/main" id="{ACB6B5C7-B30E-6BCD-EE0F-92AF630A6D15}"/>
                </a:ext>
              </a:extLst>
            </p:cNvPr>
            <p:cNvSpPr/>
            <p:nvPr/>
          </p:nvSpPr>
          <p:spPr>
            <a:xfrm>
              <a:off x="6213475" y="4274438"/>
              <a:ext cx="318770" cy="324485"/>
            </a:xfrm>
            <a:custGeom>
              <a:avLst/>
              <a:gdLst/>
              <a:ahLst/>
              <a:cxnLst/>
              <a:rect l="l" t="t" r="r" b="b"/>
              <a:pathLst>
                <a:path w="318770" h="324485">
                  <a:moveTo>
                    <a:pt x="318770" y="0"/>
                  </a:moveTo>
                  <a:lnTo>
                    <a:pt x="289788" y="40415"/>
                  </a:lnTo>
                  <a:lnTo>
                    <a:pt x="259092" y="79845"/>
                  </a:lnTo>
                  <a:lnTo>
                    <a:pt x="226727" y="118241"/>
                  </a:lnTo>
                  <a:lnTo>
                    <a:pt x="192738" y="155559"/>
                  </a:lnTo>
                  <a:lnTo>
                    <a:pt x="157169" y="191752"/>
                  </a:lnTo>
                  <a:lnTo>
                    <a:pt x="120066" y="226774"/>
                  </a:lnTo>
                  <a:lnTo>
                    <a:pt x="81474" y="260580"/>
                  </a:lnTo>
                  <a:lnTo>
                    <a:pt x="41436" y="293123"/>
                  </a:lnTo>
                  <a:lnTo>
                    <a:pt x="0" y="324358"/>
                  </a:lnTo>
                </a:path>
              </a:pathLst>
            </a:custGeom>
            <a:ln w="1333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58" name="object 258">
              <a:extLst>
                <a:ext uri="{FF2B5EF4-FFF2-40B4-BE49-F238E27FC236}">
                  <a16:creationId xmlns:a16="http://schemas.microsoft.com/office/drawing/2014/main" id="{E5421A60-76CD-F089-B525-8094DE9DCE07}"/>
                </a:ext>
              </a:extLst>
            </p:cNvPr>
            <p:cNvSpPr/>
            <p:nvPr/>
          </p:nvSpPr>
          <p:spPr>
            <a:xfrm>
              <a:off x="8676004" y="4483353"/>
              <a:ext cx="122555" cy="133985"/>
            </a:xfrm>
            <a:custGeom>
              <a:avLst/>
              <a:gdLst/>
              <a:ahLst/>
              <a:cxnLst/>
              <a:rect l="l" t="t" r="r" b="b"/>
              <a:pathLst>
                <a:path w="122554" h="133985">
                  <a:moveTo>
                    <a:pt x="122427" y="0"/>
                  </a:moveTo>
                  <a:lnTo>
                    <a:pt x="93761" y="34829"/>
                  </a:lnTo>
                  <a:lnTo>
                    <a:pt x="63785" y="68802"/>
                  </a:lnTo>
                  <a:lnTo>
                    <a:pt x="32523" y="101869"/>
                  </a:lnTo>
                  <a:lnTo>
                    <a:pt x="0" y="133985"/>
                  </a:lnTo>
                </a:path>
              </a:pathLst>
            </a:custGeom>
            <a:ln w="11430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59" name="object 259">
              <a:extLst>
                <a:ext uri="{FF2B5EF4-FFF2-40B4-BE49-F238E27FC236}">
                  <a16:creationId xmlns:a16="http://schemas.microsoft.com/office/drawing/2014/main" id="{913B435B-88D4-37DB-0699-D3F8C1DC069F}"/>
                </a:ext>
              </a:extLst>
            </p:cNvPr>
            <p:cNvPicPr/>
            <p:nvPr/>
          </p:nvPicPr>
          <p:blipFill>
            <a:blip r:embed="rId80" cstate="print"/>
            <a:stretch>
              <a:fillRect/>
            </a:stretch>
          </p:blipFill>
          <p:spPr>
            <a:xfrm>
              <a:off x="11018138" y="4401413"/>
              <a:ext cx="236600" cy="272948"/>
            </a:xfrm>
            <a:prstGeom prst="rect">
              <a:avLst/>
            </a:prstGeom>
          </p:spPr>
        </p:pic>
        <p:pic>
          <p:nvPicPr>
            <p:cNvPr id="260" name="object 260">
              <a:extLst>
                <a:ext uri="{FF2B5EF4-FFF2-40B4-BE49-F238E27FC236}">
                  <a16:creationId xmlns:a16="http://schemas.microsoft.com/office/drawing/2014/main" id="{7867E79A-0E1C-54DC-A1A0-471159B16D98}"/>
                </a:ext>
              </a:extLst>
            </p:cNvPr>
            <p:cNvPicPr/>
            <p:nvPr/>
          </p:nvPicPr>
          <p:blipFill>
            <a:blip r:embed="rId81" cstate="print"/>
            <a:stretch>
              <a:fillRect/>
            </a:stretch>
          </p:blipFill>
          <p:spPr>
            <a:xfrm>
              <a:off x="3953670" y="4315688"/>
              <a:ext cx="94517" cy="145123"/>
            </a:xfrm>
            <a:prstGeom prst="rect">
              <a:avLst/>
            </a:prstGeom>
          </p:spPr>
        </p:pic>
        <p:sp>
          <p:nvSpPr>
            <p:cNvPr id="261" name="object 261">
              <a:extLst>
                <a:ext uri="{FF2B5EF4-FFF2-40B4-BE49-F238E27FC236}">
                  <a16:creationId xmlns:a16="http://schemas.microsoft.com/office/drawing/2014/main" id="{FCA761AB-AE72-4F36-745E-4D65DF36807A}"/>
                </a:ext>
              </a:extLst>
            </p:cNvPr>
            <p:cNvSpPr/>
            <p:nvPr/>
          </p:nvSpPr>
          <p:spPr>
            <a:xfrm>
              <a:off x="3917188" y="4240021"/>
              <a:ext cx="229235" cy="253365"/>
            </a:xfrm>
            <a:custGeom>
              <a:avLst/>
              <a:gdLst/>
              <a:ahLst/>
              <a:cxnLst/>
              <a:rect l="l" t="t" r="r" b="b"/>
              <a:pathLst>
                <a:path w="229235" h="253364">
                  <a:moveTo>
                    <a:pt x="228726" y="0"/>
                  </a:moveTo>
                  <a:lnTo>
                    <a:pt x="200694" y="39119"/>
                  </a:lnTo>
                  <a:lnTo>
                    <a:pt x="171051" y="77313"/>
                  </a:lnTo>
                  <a:lnTo>
                    <a:pt x="139836" y="114539"/>
                  </a:lnTo>
                  <a:lnTo>
                    <a:pt x="107085" y="150760"/>
                  </a:lnTo>
                  <a:lnTo>
                    <a:pt x="72837" y="185934"/>
                  </a:lnTo>
                  <a:lnTo>
                    <a:pt x="37129" y="220022"/>
                  </a:lnTo>
                  <a:lnTo>
                    <a:pt x="0" y="252983"/>
                  </a:lnTo>
                </a:path>
              </a:pathLst>
            </a:custGeom>
            <a:ln w="1333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2" name="object 262">
              <a:extLst>
                <a:ext uri="{FF2B5EF4-FFF2-40B4-BE49-F238E27FC236}">
                  <a16:creationId xmlns:a16="http://schemas.microsoft.com/office/drawing/2014/main" id="{5C338B49-8DFF-8333-0181-7E8A1D715445}"/>
                </a:ext>
              </a:extLst>
            </p:cNvPr>
            <p:cNvSpPr/>
            <p:nvPr/>
          </p:nvSpPr>
          <p:spPr>
            <a:xfrm>
              <a:off x="2337815" y="1542287"/>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1"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3" name="object 263">
              <a:extLst>
                <a:ext uri="{FF2B5EF4-FFF2-40B4-BE49-F238E27FC236}">
                  <a16:creationId xmlns:a16="http://schemas.microsoft.com/office/drawing/2014/main" id="{4FD74EA0-23ED-EB9F-2363-32BA25E64D9B}"/>
                </a:ext>
              </a:extLst>
            </p:cNvPr>
            <p:cNvSpPr/>
            <p:nvPr/>
          </p:nvSpPr>
          <p:spPr>
            <a:xfrm>
              <a:off x="2365247" y="1563623"/>
              <a:ext cx="0" cy="71755"/>
            </a:xfrm>
            <a:custGeom>
              <a:avLst/>
              <a:gdLst/>
              <a:ahLst/>
              <a:cxnLst/>
              <a:rect l="l" t="t" r="r" b="b"/>
              <a:pathLst>
                <a:path h="71755">
                  <a:moveTo>
                    <a:pt x="0" y="0"/>
                  </a:moveTo>
                  <a:lnTo>
                    <a:pt x="0" y="71374"/>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4" name="object 264">
              <a:extLst>
                <a:ext uri="{FF2B5EF4-FFF2-40B4-BE49-F238E27FC236}">
                  <a16:creationId xmlns:a16="http://schemas.microsoft.com/office/drawing/2014/main" id="{5B1D1F97-E21B-E512-D900-A7C38C7C954C}"/>
                </a:ext>
              </a:extLst>
            </p:cNvPr>
            <p:cNvSpPr/>
            <p:nvPr/>
          </p:nvSpPr>
          <p:spPr>
            <a:xfrm>
              <a:off x="2334767" y="2072640"/>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5"/>
                  </a:lnTo>
                  <a:lnTo>
                    <a:pt x="40231" y="49785"/>
                  </a:lnTo>
                  <a:lnTo>
                    <a:pt x="49434" y="44243"/>
                  </a:lnTo>
                  <a:lnTo>
                    <a:pt x="55637" y="36010"/>
                  </a:lnTo>
                  <a:lnTo>
                    <a:pt x="57912"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5" name="object 265">
              <a:extLst>
                <a:ext uri="{FF2B5EF4-FFF2-40B4-BE49-F238E27FC236}">
                  <a16:creationId xmlns:a16="http://schemas.microsoft.com/office/drawing/2014/main" id="{EAA4F59D-3E3D-2153-F7B3-4EE35AB74A68}"/>
                </a:ext>
              </a:extLst>
            </p:cNvPr>
            <p:cNvSpPr/>
            <p:nvPr/>
          </p:nvSpPr>
          <p:spPr>
            <a:xfrm>
              <a:off x="2365247" y="2029968"/>
              <a:ext cx="0" cy="71755"/>
            </a:xfrm>
            <a:custGeom>
              <a:avLst/>
              <a:gdLst/>
              <a:ahLst/>
              <a:cxnLst/>
              <a:rect l="l" t="t" r="r" b="b"/>
              <a:pathLst>
                <a:path h="71755">
                  <a:moveTo>
                    <a:pt x="0" y="71501"/>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6" name="object 266">
              <a:extLst>
                <a:ext uri="{FF2B5EF4-FFF2-40B4-BE49-F238E27FC236}">
                  <a16:creationId xmlns:a16="http://schemas.microsoft.com/office/drawing/2014/main" id="{F8C9C4B7-1A08-A2F6-7BD1-BB6C9F4E9ED4}"/>
                </a:ext>
              </a:extLst>
            </p:cNvPr>
            <p:cNvSpPr/>
            <p:nvPr/>
          </p:nvSpPr>
          <p:spPr>
            <a:xfrm>
              <a:off x="2642615" y="1801368"/>
              <a:ext cx="58419" cy="52069"/>
            </a:xfrm>
            <a:custGeom>
              <a:avLst/>
              <a:gdLst/>
              <a:ahLst/>
              <a:cxnLst/>
              <a:rect l="l" t="t" r="r" b="b"/>
              <a:pathLst>
                <a:path w="58419" h="52069">
                  <a:moveTo>
                    <a:pt x="28956" y="0"/>
                  </a:moveTo>
                  <a:lnTo>
                    <a:pt x="17680" y="2030"/>
                  </a:lnTo>
                  <a:lnTo>
                    <a:pt x="8477" y="7572"/>
                  </a:lnTo>
                  <a:lnTo>
                    <a:pt x="2274" y="15805"/>
                  </a:lnTo>
                  <a:lnTo>
                    <a:pt x="0" y="25908"/>
                  </a:lnTo>
                  <a:lnTo>
                    <a:pt x="2274" y="36010"/>
                  </a:lnTo>
                  <a:lnTo>
                    <a:pt x="8477" y="44243"/>
                  </a:lnTo>
                  <a:lnTo>
                    <a:pt x="17680" y="49785"/>
                  </a:lnTo>
                  <a:lnTo>
                    <a:pt x="28956" y="51816"/>
                  </a:lnTo>
                  <a:lnTo>
                    <a:pt x="40231" y="49785"/>
                  </a:lnTo>
                  <a:lnTo>
                    <a:pt x="49434" y="44243"/>
                  </a:lnTo>
                  <a:lnTo>
                    <a:pt x="55637" y="36010"/>
                  </a:lnTo>
                  <a:lnTo>
                    <a:pt x="57911" y="25908"/>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7" name="object 267">
              <a:extLst>
                <a:ext uri="{FF2B5EF4-FFF2-40B4-BE49-F238E27FC236}">
                  <a16:creationId xmlns:a16="http://schemas.microsoft.com/office/drawing/2014/main" id="{8E5ACC57-94FF-71C5-55F6-888DB9FD47F5}"/>
                </a:ext>
              </a:extLst>
            </p:cNvPr>
            <p:cNvSpPr/>
            <p:nvPr/>
          </p:nvSpPr>
          <p:spPr>
            <a:xfrm>
              <a:off x="2590800" y="1825751"/>
              <a:ext cx="84455" cy="0"/>
            </a:xfrm>
            <a:custGeom>
              <a:avLst/>
              <a:gdLst/>
              <a:ahLst/>
              <a:cxnLst/>
              <a:rect l="l" t="t" r="r" b="b"/>
              <a:pathLst>
                <a:path w="84455">
                  <a:moveTo>
                    <a:pt x="84200" y="0"/>
                  </a:moveTo>
                  <a:lnTo>
                    <a:pt x="0"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8" name="object 268">
              <a:extLst>
                <a:ext uri="{FF2B5EF4-FFF2-40B4-BE49-F238E27FC236}">
                  <a16:creationId xmlns:a16="http://schemas.microsoft.com/office/drawing/2014/main" id="{0E962D7D-E365-274C-F173-339EEDCEA89B}"/>
                </a:ext>
              </a:extLst>
            </p:cNvPr>
            <p:cNvSpPr/>
            <p:nvPr/>
          </p:nvSpPr>
          <p:spPr>
            <a:xfrm>
              <a:off x="2026919" y="1798319"/>
              <a:ext cx="58419" cy="52069"/>
            </a:xfrm>
            <a:custGeom>
              <a:avLst/>
              <a:gdLst/>
              <a:ahLst/>
              <a:cxnLst/>
              <a:rect l="l" t="t" r="r" b="b"/>
              <a:pathLst>
                <a:path w="58419" h="52069">
                  <a:moveTo>
                    <a:pt x="28956" y="0"/>
                  </a:moveTo>
                  <a:lnTo>
                    <a:pt x="17680" y="2030"/>
                  </a:lnTo>
                  <a:lnTo>
                    <a:pt x="8477" y="7572"/>
                  </a:lnTo>
                  <a:lnTo>
                    <a:pt x="2274" y="15805"/>
                  </a:lnTo>
                  <a:lnTo>
                    <a:pt x="0" y="25907"/>
                  </a:lnTo>
                  <a:lnTo>
                    <a:pt x="2274" y="36010"/>
                  </a:lnTo>
                  <a:lnTo>
                    <a:pt x="8477" y="44243"/>
                  </a:lnTo>
                  <a:lnTo>
                    <a:pt x="17680" y="49785"/>
                  </a:lnTo>
                  <a:lnTo>
                    <a:pt x="28956" y="51815"/>
                  </a:lnTo>
                  <a:lnTo>
                    <a:pt x="40231" y="49785"/>
                  </a:lnTo>
                  <a:lnTo>
                    <a:pt x="49434" y="44243"/>
                  </a:lnTo>
                  <a:lnTo>
                    <a:pt x="55637" y="36010"/>
                  </a:lnTo>
                  <a:lnTo>
                    <a:pt x="57912" y="25907"/>
                  </a:lnTo>
                  <a:lnTo>
                    <a:pt x="55637" y="15805"/>
                  </a:lnTo>
                  <a:lnTo>
                    <a:pt x="49434" y="7572"/>
                  </a:lnTo>
                  <a:lnTo>
                    <a:pt x="40231" y="2030"/>
                  </a:lnTo>
                  <a:lnTo>
                    <a:pt x="28956" y="0"/>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69" name="object 269">
              <a:extLst>
                <a:ext uri="{FF2B5EF4-FFF2-40B4-BE49-F238E27FC236}">
                  <a16:creationId xmlns:a16="http://schemas.microsoft.com/office/drawing/2014/main" id="{6A428AF4-68D9-E7D2-369F-460ECE9C5015}"/>
                </a:ext>
              </a:extLst>
            </p:cNvPr>
            <p:cNvSpPr/>
            <p:nvPr/>
          </p:nvSpPr>
          <p:spPr>
            <a:xfrm>
              <a:off x="2048255" y="1825751"/>
              <a:ext cx="84455" cy="0"/>
            </a:xfrm>
            <a:custGeom>
              <a:avLst/>
              <a:gdLst/>
              <a:ahLst/>
              <a:cxnLst/>
              <a:rect l="l" t="t" r="r" b="b"/>
              <a:pathLst>
                <a:path w="84455">
                  <a:moveTo>
                    <a:pt x="0" y="0"/>
                  </a:moveTo>
                  <a:lnTo>
                    <a:pt x="84074" y="0"/>
                  </a:lnTo>
                </a:path>
              </a:pathLst>
            </a:custGeom>
            <a:ln w="47625">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70" name="object 270">
              <a:extLst>
                <a:ext uri="{FF2B5EF4-FFF2-40B4-BE49-F238E27FC236}">
                  <a16:creationId xmlns:a16="http://schemas.microsoft.com/office/drawing/2014/main" id="{E90512ED-8F81-C775-ED08-C7AF0AD1B8A8}"/>
                </a:ext>
              </a:extLst>
            </p:cNvPr>
            <p:cNvPicPr/>
            <p:nvPr/>
          </p:nvPicPr>
          <p:blipFill>
            <a:blip r:embed="rId82" cstate="print"/>
            <a:stretch>
              <a:fillRect/>
            </a:stretch>
          </p:blipFill>
          <p:spPr>
            <a:xfrm>
              <a:off x="2507932" y="1593611"/>
              <a:ext cx="112664" cy="104568"/>
            </a:xfrm>
            <a:prstGeom prst="rect">
              <a:avLst/>
            </a:prstGeom>
          </p:spPr>
        </p:pic>
        <p:pic>
          <p:nvPicPr>
            <p:cNvPr id="271" name="object 271">
              <a:extLst>
                <a:ext uri="{FF2B5EF4-FFF2-40B4-BE49-F238E27FC236}">
                  <a16:creationId xmlns:a16="http://schemas.microsoft.com/office/drawing/2014/main" id="{2ED3E187-AF46-385D-DF46-A67A97A3AB96}"/>
                </a:ext>
              </a:extLst>
            </p:cNvPr>
            <p:cNvPicPr/>
            <p:nvPr/>
          </p:nvPicPr>
          <p:blipFill>
            <a:blip r:embed="rId83" cstate="print"/>
            <a:stretch>
              <a:fillRect/>
            </a:stretch>
          </p:blipFill>
          <p:spPr>
            <a:xfrm>
              <a:off x="2104961" y="1960435"/>
              <a:ext cx="112902" cy="105028"/>
            </a:xfrm>
            <a:prstGeom prst="rect">
              <a:avLst/>
            </a:prstGeom>
          </p:spPr>
        </p:pic>
        <p:pic>
          <p:nvPicPr>
            <p:cNvPr id="272" name="object 272">
              <a:extLst>
                <a:ext uri="{FF2B5EF4-FFF2-40B4-BE49-F238E27FC236}">
                  <a16:creationId xmlns:a16="http://schemas.microsoft.com/office/drawing/2014/main" id="{D9EF84A8-B3D6-C66B-5518-838FF2FE8AE3}"/>
                </a:ext>
              </a:extLst>
            </p:cNvPr>
            <p:cNvPicPr/>
            <p:nvPr/>
          </p:nvPicPr>
          <p:blipFill>
            <a:blip r:embed="rId14" cstate="print"/>
            <a:stretch>
              <a:fillRect/>
            </a:stretch>
          </p:blipFill>
          <p:spPr>
            <a:xfrm>
              <a:off x="2502979" y="1958022"/>
              <a:ext cx="107441" cy="108854"/>
            </a:xfrm>
            <a:prstGeom prst="rect">
              <a:avLst/>
            </a:prstGeom>
          </p:spPr>
        </p:pic>
        <p:pic>
          <p:nvPicPr>
            <p:cNvPr id="273" name="object 273">
              <a:extLst>
                <a:ext uri="{FF2B5EF4-FFF2-40B4-BE49-F238E27FC236}">
                  <a16:creationId xmlns:a16="http://schemas.microsoft.com/office/drawing/2014/main" id="{803C8D44-255B-88CA-5373-3313DA6F139E}"/>
                </a:ext>
              </a:extLst>
            </p:cNvPr>
            <p:cNvPicPr/>
            <p:nvPr/>
          </p:nvPicPr>
          <p:blipFill>
            <a:blip r:embed="rId84" cstate="print"/>
            <a:stretch>
              <a:fillRect/>
            </a:stretch>
          </p:blipFill>
          <p:spPr>
            <a:xfrm>
              <a:off x="2110803" y="1581197"/>
              <a:ext cx="107441" cy="110505"/>
            </a:xfrm>
            <a:prstGeom prst="rect">
              <a:avLst/>
            </a:prstGeom>
          </p:spPr>
        </p:pic>
        <p:sp>
          <p:nvSpPr>
            <p:cNvPr id="274" name="object 274">
              <a:extLst>
                <a:ext uri="{FF2B5EF4-FFF2-40B4-BE49-F238E27FC236}">
                  <a16:creationId xmlns:a16="http://schemas.microsoft.com/office/drawing/2014/main" id="{BA084670-0731-77D1-001E-17BAAE9AE123}"/>
                </a:ext>
              </a:extLst>
            </p:cNvPr>
            <p:cNvSpPr/>
            <p:nvPr/>
          </p:nvSpPr>
          <p:spPr>
            <a:xfrm>
              <a:off x="2132075" y="1623059"/>
              <a:ext cx="475615" cy="411480"/>
            </a:xfrm>
            <a:custGeom>
              <a:avLst/>
              <a:gdLst/>
              <a:ahLst/>
              <a:cxnLst/>
              <a:rect l="l" t="t" r="r" b="b"/>
              <a:pathLst>
                <a:path w="475614" h="411480">
                  <a:moveTo>
                    <a:pt x="237744" y="0"/>
                  </a:moveTo>
                  <a:lnTo>
                    <a:pt x="189825" y="4178"/>
                  </a:lnTo>
                  <a:lnTo>
                    <a:pt x="145196" y="16162"/>
                  </a:lnTo>
                  <a:lnTo>
                    <a:pt x="104812" y="35127"/>
                  </a:lnTo>
                  <a:lnTo>
                    <a:pt x="69627" y="60245"/>
                  </a:lnTo>
                  <a:lnTo>
                    <a:pt x="40598" y="90692"/>
                  </a:lnTo>
                  <a:lnTo>
                    <a:pt x="18680" y="125640"/>
                  </a:lnTo>
                  <a:lnTo>
                    <a:pt x="4829" y="164265"/>
                  </a:lnTo>
                  <a:lnTo>
                    <a:pt x="0" y="205739"/>
                  </a:lnTo>
                  <a:lnTo>
                    <a:pt x="4829" y="247214"/>
                  </a:lnTo>
                  <a:lnTo>
                    <a:pt x="18680" y="285839"/>
                  </a:lnTo>
                  <a:lnTo>
                    <a:pt x="40598" y="320787"/>
                  </a:lnTo>
                  <a:lnTo>
                    <a:pt x="69627" y="351234"/>
                  </a:lnTo>
                  <a:lnTo>
                    <a:pt x="104812" y="376352"/>
                  </a:lnTo>
                  <a:lnTo>
                    <a:pt x="145196" y="395317"/>
                  </a:lnTo>
                  <a:lnTo>
                    <a:pt x="189825" y="407301"/>
                  </a:lnTo>
                  <a:lnTo>
                    <a:pt x="237744" y="411479"/>
                  </a:lnTo>
                  <a:lnTo>
                    <a:pt x="285662" y="407301"/>
                  </a:lnTo>
                  <a:lnTo>
                    <a:pt x="330291" y="395317"/>
                  </a:lnTo>
                  <a:lnTo>
                    <a:pt x="370675" y="376352"/>
                  </a:lnTo>
                  <a:lnTo>
                    <a:pt x="405860" y="351234"/>
                  </a:lnTo>
                  <a:lnTo>
                    <a:pt x="434889" y="320787"/>
                  </a:lnTo>
                  <a:lnTo>
                    <a:pt x="456807" y="285839"/>
                  </a:lnTo>
                  <a:lnTo>
                    <a:pt x="470658" y="247214"/>
                  </a:lnTo>
                  <a:lnTo>
                    <a:pt x="475488" y="205739"/>
                  </a:lnTo>
                  <a:lnTo>
                    <a:pt x="470658" y="164265"/>
                  </a:lnTo>
                  <a:lnTo>
                    <a:pt x="456807" y="125640"/>
                  </a:lnTo>
                  <a:lnTo>
                    <a:pt x="434889" y="90692"/>
                  </a:lnTo>
                  <a:lnTo>
                    <a:pt x="405860" y="60245"/>
                  </a:lnTo>
                  <a:lnTo>
                    <a:pt x="370675" y="35127"/>
                  </a:lnTo>
                  <a:lnTo>
                    <a:pt x="330291" y="16162"/>
                  </a:lnTo>
                  <a:lnTo>
                    <a:pt x="285662" y="4178"/>
                  </a:lnTo>
                  <a:lnTo>
                    <a:pt x="237744" y="0"/>
                  </a:lnTo>
                  <a:close/>
                </a:path>
              </a:pathLst>
            </a:custGeom>
            <a:solidFill>
              <a:srgbClr val="FFF7E3"/>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5" name="object 275">
              <a:extLst>
                <a:ext uri="{FF2B5EF4-FFF2-40B4-BE49-F238E27FC236}">
                  <a16:creationId xmlns:a16="http://schemas.microsoft.com/office/drawing/2014/main" id="{CF5D7502-62AC-18F6-6C21-92DF288D3E7D}"/>
                </a:ext>
              </a:extLst>
            </p:cNvPr>
            <p:cNvSpPr/>
            <p:nvPr/>
          </p:nvSpPr>
          <p:spPr>
            <a:xfrm>
              <a:off x="2132075" y="1623059"/>
              <a:ext cx="475615" cy="411480"/>
            </a:xfrm>
            <a:custGeom>
              <a:avLst/>
              <a:gdLst/>
              <a:ahLst/>
              <a:cxnLst/>
              <a:rect l="l" t="t" r="r" b="b"/>
              <a:pathLst>
                <a:path w="475614" h="411480">
                  <a:moveTo>
                    <a:pt x="0" y="205739"/>
                  </a:moveTo>
                  <a:lnTo>
                    <a:pt x="4829" y="164265"/>
                  </a:lnTo>
                  <a:lnTo>
                    <a:pt x="18680" y="125640"/>
                  </a:lnTo>
                  <a:lnTo>
                    <a:pt x="40598" y="90692"/>
                  </a:lnTo>
                  <a:lnTo>
                    <a:pt x="69627" y="60245"/>
                  </a:lnTo>
                  <a:lnTo>
                    <a:pt x="104812" y="35127"/>
                  </a:lnTo>
                  <a:lnTo>
                    <a:pt x="145196" y="16162"/>
                  </a:lnTo>
                  <a:lnTo>
                    <a:pt x="189825" y="4178"/>
                  </a:lnTo>
                  <a:lnTo>
                    <a:pt x="237744" y="0"/>
                  </a:lnTo>
                  <a:lnTo>
                    <a:pt x="285662" y="4178"/>
                  </a:lnTo>
                  <a:lnTo>
                    <a:pt x="330291" y="16162"/>
                  </a:lnTo>
                  <a:lnTo>
                    <a:pt x="370675" y="35127"/>
                  </a:lnTo>
                  <a:lnTo>
                    <a:pt x="405860" y="60245"/>
                  </a:lnTo>
                  <a:lnTo>
                    <a:pt x="434889" y="90692"/>
                  </a:lnTo>
                  <a:lnTo>
                    <a:pt x="456807" y="125640"/>
                  </a:lnTo>
                  <a:lnTo>
                    <a:pt x="470658" y="164265"/>
                  </a:lnTo>
                  <a:lnTo>
                    <a:pt x="475488" y="205739"/>
                  </a:lnTo>
                  <a:lnTo>
                    <a:pt x="470658" y="247214"/>
                  </a:lnTo>
                  <a:lnTo>
                    <a:pt x="456807" y="285839"/>
                  </a:lnTo>
                  <a:lnTo>
                    <a:pt x="434889" y="320787"/>
                  </a:lnTo>
                  <a:lnTo>
                    <a:pt x="405860" y="351234"/>
                  </a:lnTo>
                  <a:lnTo>
                    <a:pt x="370675" y="376352"/>
                  </a:lnTo>
                  <a:lnTo>
                    <a:pt x="330291" y="395317"/>
                  </a:lnTo>
                  <a:lnTo>
                    <a:pt x="285662" y="407301"/>
                  </a:lnTo>
                  <a:lnTo>
                    <a:pt x="237744" y="411479"/>
                  </a:lnTo>
                  <a:lnTo>
                    <a:pt x="189825" y="407301"/>
                  </a:lnTo>
                  <a:lnTo>
                    <a:pt x="145196" y="395317"/>
                  </a:lnTo>
                  <a:lnTo>
                    <a:pt x="104812" y="376352"/>
                  </a:lnTo>
                  <a:lnTo>
                    <a:pt x="69627" y="351234"/>
                  </a:lnTo>
                  <a:lnTo>
                    <a:pt x="40598" y="320787"/>
                  </a:lnTo>
                  <a:lnTo>
                    <a:pt x="18680" y="285839"/>
                  </a:lnTo>
                  <a:lnTo>
                    <a:pt x="4829" y="247214"/>
                  </a:lnTo>
                  <a:lnTo>
                    <a:pt x="0" y="205739"/>
                  </a:lnTo>
                  <a:close/>
                </a:path>
              </a:pathLst>
            </a:custGeom>
            <a:ln w="57150">
              <a:solidFill>
                <a:srgbClr val="E6DFEB"/>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6" name="object 276">
              <a:extLst>
                <a:ext uri="{FF2B5EF4-FFF2-40B4-BE49-F238E27FC236}">
                  <a16:creationId xmlns:a16="http://schemas.microsoft.com/office/drawing/2014/main" id="{BA670F27-0791-9237-A43F-C9C5D8B8C9A5}"/>
                </a:ext>
              </a:extLst>
            </p:cNvPr>
            <p:cNvSpPr/>
            <p:nvPr/>
          </p:nvSpPr>
          <p:spPr>
            <a:xfrm>
              <a:off x="2100199" y="1606549"/>
              <a:ext cx="521334" cy="440055"/>
            </a:xfrm>
            <a:custGeom>
              <a:avLst/>
              <a:gdLst/>
              <a:ahLst/>
              <a:cxnLst/>
              <a:rect l="l" t="t" r="r" b="b"/>
              <a:pathLst>
                <a:path w="521335" h="440055">
                  <a:moveTo>
                    <a:pt x="42926" y="300482"/>
                  </a:moveTo>
                  <a:lnTo>
                    <a:pt x="40246" y="298551"/>
                  </a:lnTo>
                  <a:lnTo>
                    <a:pt x="34823" y="298221"/>
                  </a:lnTo>
                  <a:lnTo>
                    <a:pt x="27457" y="299440"/>
                  </a:lnTo>
                  <a:lnTo>
                    <a:pt x="0" y="317119"/>
                  </a:lnTo>
                  <a:lnTo>
                    <a:pt x="2730" y="319062"/>
                  </a:lnTo>
                  <a:lnTo>
                    <a:pt x="8153" y="319392"/>
                  </a:lnTo>
                  <a:lnTo>
                    <a:pt x="15532" y="318173"/>
                  </a:lnTo>
                  <a:lnTo>
                    <a:pt x="42926" y="300482"/>
                  </a:lnTo>
                  <a:close/>
                </a:path>
                <a:path w="521335" h="440055">
                  <a:moveTo>
                    <a:pt x="45847" y="128016"/>
                  </a:moveTo>
                  <a:lnTo>
                    <a:pt x="11849" y="107556"/>
                  </a:lnTo>
                  <a:lnTo>
                    <a:pt x="6324" y="107962"/>
                  </a:lnTo>
                  <a:lnTo>
                    <a:pt x="3429" y="110109"/>
                  </a:lnTo>
                  <a:lnTo>
                    <a:pt x="3924" y="113677"/>
                  </a:lnTo>
                  <a:lnTo>
                    <a:pt x="37477" y="130581"/>
                  </a:lnTo>
                  <a:lnTo>
                    <a:pt x="43002" y="130175"/>
                  </a:lnTo>
                  <a:lnTo>
                    <a:pt x="45847" y="128016"/>
                  </a:lnTo>
                  <a:close/>
                </a:path>
                <a:path w="521335" h="440055">
                  <a:moveTo>
                    <a:pt x="175133" y="399034"/>
                  </a:moveTo>
                  <a:lnTo>
                    <a:pt x="171577" y="397383"/>
                  </a:lnTo>
                  <a:lnTo>
                    <a:pt x="168021" y="395605"/>
                  </a:lnTo>
                  <a:lnTo>
                    <a:pt x="161290" y="402082"/>
                  </a:lnTo>
                  <a:lnTo>
                    <a:pt x="151511" y="421767"/>
                  </a:lnTo>
                  <a:lnTo>
                    <a:pt x="150495" y="431165"/>
                  </a:lnTo>
                  <a:lnTo>
                    <a:pt x="154051" y="432943"/>
                  </a:lnTo>
                  <a:lnTo>
                    <a:pt x="157480" y="434721"/>
                  </a:lnTo>
                  <a:lnTo>
                    <a:pt x="164338" y="428117"/>
                  </a:lnTo>
                  <a:lnTo>
                    <a:pt x="173990" y="408432"/>
                  </a:lnTo>
                  <a:lnTo>
                    <a:pt x="175133" y="399034"/>
                  </a:lnTo>
                  <a:close/>
                </a:path>
                <a:path w="521335" h="440055">
                  <a:moveTo>
                    <a:pt x="180594" y="36068"/>
                  </a:moveTo>
                  <a:lnTo>
                    <a:pt x="180086" y="26543"/>
                  </a:lnTo>
                  <a:lnTo>
                    <a:pt x="170942" y="6604"/>
                  </a:lnTo>
                  <a:lnTo>
                    <a:pt x="164084" y="0"/>
                  </a:lnTo>
                  <a:lnTo>
                    <a:pt x="160020" y="1778"/>
                  </a:lnTo>
                  <a:lnTo>
                    <a:pt x="156083" y="3683"/>
                  </a:lnTo>
                  <a:lnTo>
                    <a:pt x="156591" y="13208"/>
                  </a:lnTo>
                  <a:lnTo>
                    <a:pt x="165735" y="33147"/>
                  </a:lnTo>
                  <a:lnTo>
                    <a:pt x="172593" y="39751"/>
                  </a:lnTo>
                  <a:lnTo>
                    <a:pt x="176657" y="37846"/>
                  </a:lnTo>
                  <a:lnTo>
                    <a:pt x="180594" y="36068"/>
                  </a:lnTo>
                  <a:close/>
                </a:path>
                <a:path w="521335" h="440055">
                  <a:moveTo>
                    <a:pt x="361569" y="436118"/>
                  </a:moveTo>
                  <a:lnTo>
                    <a:pt x="361061" y="426593"/>
                  </a:lnTo>
                  <a:lnTo>
                    <a:pt x="351917" y="406654"/>
                  </a:lnTo>
                  <a:lnTo>
                    <a:pt x="345059" y="400050"/>
                  </a:lnTo>
                  <a:lnTo>
                    <a:pt x="340995" y="401828"/>
                  </a:lnTo>
                  <a:lnTo>
                    <a:pt x="337058" y="403733"/>
                  </a:lnTo>
                  <a:lnTo>
                    <a:pt x="337566" y="413258"/>
                  </a:lnTo>
                  <a:lnTo>
                    <a:pt x="346710" y="433197"/>
                  </a:lnTo>
                  <a:lnTo>
                    <a:pt x="353568" y="439801"/>
                  </a:lnTo>
                  <a:lnTo>
                    <a:pt x="357632" y="437896"/>
                  </a:lnTo>
                  <a:lnTo>
                    <a:pt x="361569" y="436118"/>
                  </a:lnTo>
                  <a:close/>
                </a:path>
                <a:path w="521335" h="440055">
                  <a:moveTo>
                    <a:pt x="373507" y="5334"/>
                  </a:moveTo>
                  <a:lnTo>
                    <a:pt x="369951" y="3683"/>
                  </a:lnTo>
                  <a:lnTo>
                    <a:pt x="366522" y="1905"/>
                  </a:lnTo>
                  <a:lnTo>
                    <a:pt x="359664" y="8382"/>
                  </a:lnTo>
                  <a:lnTo>
                    <a:pt x="350012" y="28067"/>
                  </a:lnTo>
                  <a:lnTo>
                    <a:pt x="348869" y="37465"/>
                  </a:lnTo>
                  <a:lnTo>
                    <a:pt x="352425" y="39243"/>
                  </a:lnTo>
                  <a:lnTo>
                    <a:pt x="355981" y="41021"/>
                  </a:lnTo>
                  <a:lnTo>
                    <a:pt x="362712" y="34417"/>
                  </a:lnTo>
                  <a:lnTo>
                    <a:pt x="367665" y="24638"/>
                  </a:lnTo>
                  <a:lnTo>
                    <a:pt x="372491" y="14732"/>
                  </a:lnTo>
                  <a:lnTo>
                    <a:pt x="373507" y="5334"/>
                  </a:lnTo>
                  <a:close/>
                </a:path>
                <a:path w="521335" h="440055">
                  <a:moveTo>
                    <a:pt x="514223" y="328041"/>
                  </a:moveTo>
                  <a:lnTo>
                    <a:pt x="480161" y="307581"/>
                  </a:lnTo>
                  <a:lnTo>
                    <a:pt x="474637" y="307987"/>
                  </a:lnTo>
                  <a:lnTo>
                    <a:pt x="471805" y="310134"/>
                  </a:lnTo>
                  <a:lnTo>
                    <a:pt x="472224" y="313702"/>
                  </a:lnTo>
                  <a:lnTo>
                    <a:pt x="505790" y="330606"/>
                  </a:lnTo>
                  <a:lnTo>
                    <a:pt x="511314" y="330200"/>
                  </a:lnTo>
                  <a:lnTo>
                    <a:pt x="514223" y="328041"/>
                  </a:lnTo>
                  <a:close/>
                </a:path>
                <a:path w="521335" h="440055">
                  <a:moveTo>
                    <a:pt x="520827" y="114681"/>
                  </a:moveTo>
                  <a:lnTo>
                    <a:pt x="518083" y="112750"/>
                  </a:lnTo>
                  <a:lnTo>
                    <a:pt x="512660" y="112420"/>
                  </a:lnTo>
                  <a:lnTo>
                    <a:pt x="505282" y="113639"/>
                  </a:lnTo>
                  <a:lnTo>
                    <a:pt x="477901" y="131318"/>
                  </a:lnTo>
                  <a:lnTo>
                    <a:pt x="480568" y="133261"/>
                  </a:lnTo>
                  <a:lnTo>
                    <a:pt x="485990" y="133591"/>
                  </a:lnTo>
                  <a:lnTo>
                    <a:pt x="493356" y="132372"/>
                  </a:lnTo>
                  <a:lnTo>
                    <a:pt x="520827" y="114681"/>
                  </a:lnTo>
                  <a:close/>
                </a:path>
              </a:pathLst>
            </a:custGeom>
            <a:solidFill>
              <a:srgbClr val="E85B24"/>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7" name="object 277">
              <a:extLst>
                <a:ext uri="{FF2B5EF4-FFF2-40B4-BE49-F238E27FC236}">
                  <a16:creationId xmlns:a16="http://schemas.microsoft.com/office/drawing/2014/main" id="{6B851DF8-6331-CF9B-F02D-CA0EC37C5CFD}"/>
                </a:ext>
              </a:extLst>
            </p:cNvPr>
            <p:cNvSpPr/>
            <p:nvPr/>
          </p:nvSpPr>
          <p:spPr>
            <a:xfrm>
              <a:off x="2157983" y="1743455"/>
              <a:ext cx="79375" cy="121920"/>
            </a:xfrm>
            <a:custGeom>
              <a:avLst/>
              <a:gdLst/>
              <a:ahLst/>
              <a:cxnLst/>
              <a:rect l="l" t="t" r="r" b="b"/>
              <a:pathLst>
                <a:path w="79375" h="121919">
                  <a:moveTo>
                    <a:pt x="0" y="101854"/>
                  </a:moveTo>
                  <a:lnTo>
                    <a:pt x="9975" y="109930"/>
                  </a:lnTo>
                  <a:lnTo>
                    <a:pt x="19224" y="116744"/>
                  </a:lnTo>
                  <a:lnTo>
                    <a:pt x="27021" y="121034"/>
                  </a:lnTo>
                  <a:lnTo>
                    <a:pt x="32639" y="121539"/>
                  </a:lnTo>
                  <a:lnTo>
                    <a:pt x="34498" y="115877"/>
                  </a:lnTo>
                  <a:lnTo>
                    <a:pt x="33416" y="105394"/>
                  </a:lnTo>
                  <a:lnTo>
                    <a:pt x="32263" y="94410"/>
                  </a:lnTo>
                  <a:lnTo>
                    <a:pt x="33909" y="87249"/>
                  </a:lnTo>
                  <a:lnTo>
                    <a:pt x="40864" y="86205"/>
                  </a:lnTo>
                  <a:lnTo>
                    <a:pt x="50974" y="88614"/>
                  </a:lnTo>
                  <a:lnTo>
                    <a:pt x="60394" y="91356"/>
                  </a:lnTo>
                  <a:lnTo>
                    <a:pt x="65278" y="91313"/>
                  </a:lnTo>
                  <a:lnTo>
                    <a:pt x="62525" y="87332"/>
                  </a:lnTo>
                  <a:lnTo>
                    <a:pt x="54879" y="81184"/>
                  </a:lnTo>
                  <a:lnTo>
                    <a:pt x="47257" y="74132"/>
                  </a:lnTo>
                  <a:lnTo>
                    <a:pt x="44577" y="67437"/>
                  </a:lnTo>
                  <a:lnTo>
                    <a:pt x="50587" y="61323"/>
                  </a:lnTo>
                  <a:lnTo>
                    <a:pt x="61801" y="55102"/>
                  </a:lnTo>
                  <a:lnTo>
                    <a:pt x="72562" y="48952"/>
                  </a:lnTo>
                  <a:lnTo>
                    <a:pt x="77216" y="43053"/>
                  </a:lnTo>
                  <a:lnTo>
                    <a:pt x="71657" y="37582"/>
                  </a:lnTo>
                  <a:lnTo>
                    <a:pt x="59705" y="32432"/>
                  </a:lnTo>
                  <a:lnTo>
                    <a:pt x="47873" y="27354"/>
                  </a:lnTo>
                  <a:lnTo>
                    <a:pt x="42672" y="22098"/>
                  </a:lnTo>
                  <a:lnTo>
                    <a:pt x="45940" y="16698"/>
                  </a:lnTo>
                  <a:lnTo>
                    <a:pt x="54244" y="11191"/>
                  </a:lnTo>
                  <a:lnTo>
                    <a:pt x="65907" y="5613"/>
                  </a:lnTo>
                  <a:lnTo>
                    <a:pt x="79248" y="0"/>
                  </a:lnTo>
                </a:path>
              </a:pathLst>
            </a:custGeom>
            <a:ln w="25400">
              <a:solidFill>
                <a:srgbClr val="D9959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8" name="object 278">
              <a:extLst>
                <a:ext uri="{FF2B5EF4-FFF2-40B4-BE49-F238E27FC236}">
                  <a16:creationId xmlns:a16="http://schemas.microsoft.com/office/drawing/2014/main" id="{E0190F11-E6A6-5266-FB21-84A9658183D7}"/>
                </a:ext>
              </a:extLst>
            </p:cNvPr>
            <p:cNvSpPr/>
            <p:nvPr/>
          </p:nvSpPr>
          <p:spPr>
            <a:xfrm>
              <a:off x="2216495" y="1673351"/>
              <a:ext cx="158115" cy="67310"/>
            </a:xfrm>
            <a:custGeom>
              <a:avLst/>
              <a:gdLst/>
              <a:ahLst/>
              <a:cxnLst/>
              <a:rect l="l" t="t" r="r" b="b"/>
              <a:pathLst>
                <a:path w="158114" h="67310">
                  <a:moveTo>
                    <a:pt x="21752" y="67056"/>
                  </a:moveTo>
                  <a:lnTo>
                    <a:pt x="12326" y="58293"/>
                  </a:lnTo>
                  <a:lnTo>
                    <a:pt x="4544" y="50196"/>
                  </a:lnTo>
                  <a:lnTo>
                    <a:pt x="0" y="43481"/>
                  </a:lnTo>
                  <a:lnTo>
                    <a:pt x="289" y="38862"/>
                  </a:lnTo>
                  <a:lnTo>
                    <a:pt x="8084" y="37903"/>
                  </a:lnTo>
                  <a:lnTo>
                    <a:pt x="21784" y="39766"/>
                  </a:lnTo>
                  <a:lnTo>
                    <a:pt x="36579" y="41558"/>
                  </a:lnTo>
                  <a:lnTo>
                    <a:pt x="47660" y="40386"/>
                  </a:lnTo>
                  <a:lnTo>
                    <a:pt x="53312" y="33452"/>
                  </a:lnTo>
                  <a:lnTo>
                    <a:pt x="56201" y="23018"/>
                  </a:lnTo>
                  <a:lnTo>
                    <a:pt x="58376" y="13489"/>
                  </a:lnTo>
                  <a:lnTo>
                    <a:pt x="61884" y="9271"/>
                  </a:lnTo>
                  <a:lnTo>
                    <a:pt x="67361" y="13759"/>
                  </a:lnTo>
                  <a:lnTo>
                    <a:pt x="73695" y="23939"/>
                  </a:lnTo>
                  <a:lnTo>
                    <a:pt x="80315" y="34309"/>
                  </a:lnTo>
                  <a:lnTo>
                    <a:pt x="86649" y="39370"/>
                  </a:lnTo>
                  <a:lnTo>
                    <a:pt x="92414" y="35760"/>
                  </a:lnTo>
                  <a:lnTo>
                    <a:pt x="97905" y="27066"/>
                  </a:lnTo>
                  <a:lnTo>
                    <a:pt x="103705" y="18206"/>
                  </a:lnTo>
                  <a:lnTo>
                    <a:pt x="110398" y="14097"/>
                  </a:lnTo>
                  <a:lnTo>
                    <a:pt x="118893" y="18252"/>
                  </a:lnTo>
                  <a:lnTo>
                    <a:pt x="128639" y="27336"/>
                  </a:lnTo>
                  <a:lnTo>
                    <a:pt x="138027" y="35992"/>
                  </a:lnTo>
                  <a:lnTo>
                    <a:pt x="145450" y="38862"/>
                  </a:lnTo>
                  <a:lnTo>
                    <a:pt x="150395" y="34397"/>
                  </a:lnTo>
                  <a:lnTo>
                    <a:pt x="153769" y="25431"/>
                  </a:lnTo>
                  <a:lnTo>
                    <a:pt x="156094" y="13465"/>
                  </a:lnTo>
                  <a:lnTo>
                    <a:pt x="157896" y="0"/>
                  </a:lnTo>
                </a:path>
              </a:pathLst>
            </a:custGeom>
            <a:ln w="25400">
              <a:solidFill>
                <a:srgbClr val="E6B8B8"/>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79" name="object 279">
              <a:extLst>
                <a:ext uri="{FF2B5EF4-FFF2-40B4-BE49-F238E27FC236}">
                  <a16:creationId xmlns:a16="http://schemas.microsoft.com/office/drawing/2014/main" id="{3296EC0B-AACF-0C5D-B38E-1E23D59B805B}"/>
                </a:ext>
              </a:extLst>
            </p:cNvPr>
            <p:cNvSpPr/>
            <p:nvPr/>
          </p:nvSpPr>
          <p:spPr>
            <a:xfrm>
              <a:off x="2374391" y="1658238"/>
              <a:ext cx="131445" cy="118745"/>
            </a:xfrm>
            <a:custGeom>
              <a:avLst/>
              <a:gdLst/>
              <a:ahLst/>
              <a:cxnLst/>
              <a:rect l="l" t="t" r="r" b="b"/>
              <a:pathLst>
                <a:path w="131444" h="118744">
                  <a:moveTo>
                    <a:pt x="0" y="17272"/>
                  </a:moveTo>
                  <a:lnTo>
                    <a:pt x="10884" y="24481"/>
                  </a:lnTo>
                  <a:lnTo>
                    <a:pt x="21256" y="30464"/>
                  </a:lnTo>
                  <a:lnTo>
                    <a:pt x="30557" y="34041"/>
                  </a:lnTo>
                  <a:lnTo>
                    <a:pt x="38226" y="34036"/>
                  </a:lnTo>
                  <a:lnTo>
                    <a:pt x="43501" y="27753"/>
                  </a:lnTo>
                  <a:lnTo>
                    <a:pt x="46894" y="16541"/>
                  </a:lnTo>
                  <a:lnTo>
                    <a:pt x="49764" y="5568"/>
                  </a:lnTo>
                  <a:lnTo>
                    <a:pt x="53466" y="0"/>
                  </a:lnTo>
                  <a:lnTo>
                    <a:pt x="58247" y="3014"/>
                  </a:lnTo>
                  <a:lnTo>
                    <a:pt x="63420" y="11255"/>
                  </a:lnTo>
                  <a:lnTo>
                    <a:pt x="68951" y="20091"/>
                  </a:lnTo>
                  <a:lnTo>
                    <a:pt x="74802" y="24891"/>
                  </a:lnTo>
                  <a:lnTo>
                    <a:pt x="81805" y="22945"/>
                  </a:lnTo>
                  <a:lnTo>
                    <a:pt x="89677" y="17129"/>
                  </a:lnTo>
                  <a:lnTo>
                    <a:pt x="96716" y="11479"/>
                  </a:lnTo>
                  <a:lnTo>
                    <a:pt x="101218" y="10033"/>
                  </a:lnTo>
                  <a:lnTo>
                    <a:pt x="101228" y="15228"/>
                  </a:lnTo>
                  <a:lnTo>
                    <a:pt x="98155" y="24447"/>
                  </a:lnTo>
                  <a:lnTo>
                    <a:pt x="95343" y="34143"/>
                  </a:lnTo>
                  <a:lnTo>
                    <a:pt x="96138" y="40766"/>
                  </a:lnTo>
                  <a:lnTo>
                    <a:pt x="103489" y="42568"/>
                  </a:lnTo>
                  <a:lnTo>
                    <a:pt x="114934" y="41656"/>
                  </a:lnTo>
                  <a:lnTo>
                    <a:pt x="125714" y="40552"/>
                  </a:lnTo>
                  <a:lnTo>
                    <a:pt x="131063" y="41783"/>
                  </a:lnTo>
                  <a:lnTo>
                    <a:pt x="127498" y="46460"/>
                  </a:lnTo>
                  <a:lnTo>
                    <a:pt x="118348" y="53101"/>
                  </a:lnTo>
                  <a:lnTo>
                    <a:pt x="108793" y="60338"/>
                  </a:lnTo>
                  <a:lnTo>
                    <a:pt x="104012" y="66801"/>
                  </a:lnTo>
                  <a:lnTo>
                    <a:pt x="107249" y="72314"/>
                  </a:lnTo>
                  <a:lnTo>
                    <a:pt x="115141" y="77565"/>
                  </a:lnTo>
                  <a:lnTo>
                    <a:pt x="122961" y="82482"/>
                  </a:lnTo>
                  <a:lnTo>
                    <a:pt x="125983" y="86995"/>
                  </a:lnTo>
                  <a:lnTo>
                    <a:pt x="120802" y="90989"/>
                  </a:lnTo>
                  <a:lnTo>
                    <a:pt x="110728" y="94567"/>
                  </a:lnTo>
                  <a:lnTo>
                    <a:pt x="100820" y="97978"/>
                  </a:lnTo>
                  <a:lnTo>
                    <a:pt x="96138" y="101473"/>
                  </a:lnTo>
                  <a:lnTo>
                    <a:pt x="99490" y="105358"/>
                  </a:lnTo>
                  <a:lnTo>
                    <a:pt x="107711" y="109410"/>
                  </a:lnTo>
                  <a:lnTo>
                    <a:pt x="116909" y="113081"/>
                  </a:lnTo>
                  <a:lnTo>
                    <a:pt x="123189" y="115824"/>
                  </a:lnTo>
                  <a:lnTo>
                    <a:pt x="127762" y="118745"/>
                  </a:lnTo>
                  <a:lnTo>
                    <a:pt x="125730" y="118745"/>
                  </a:lnTo>
                  <a:lnTo>
                    <a:pt x="123697" y="118745"/>
                  </a:lnTo>
                </a:path>
              </a:pathLst>
            </a:custGeom>
            <a:ln w="25400">
              <a:solidFill>
                <a:srgbClr val="D9959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0" name="object 280">
              <a:extLst>
                <a:ext uri="{FF2B5EF4-FFF2-40B4-BE49-F238E27FC236}">
                  <a16:creationId xmlns:a16="http://schemas.microsoft.com/office/drawing/2014/main" id="{18568313-E02E-176C-EEBE-1E67A90942FD}"/>
                </a:ext>
              </a:extLst>
            </p:cNvPr>
            <p:cNvSpPr/>
            <p:nvPr/>
          </p:nvSpPr>
          <p:spPr>
            <a:xfrm>
              <a:off x="2462656" y="1776983"/>
              <a:ext cx="119380" cy="167640"/>
            </a:xfrm>
            <a:custGeom>
              <a:avLst/>
              <a:gdLst/>
              <a:ahLst/>
              <a:cxnLst/>
              <a:rect l="l" t="t" r="r" b="b"/>
              <a:pathLst>
                <a:path w="119380" h="167639">
                  <a:moveTo>
                    <a:pt x="36575" y="0"/>
                  </a:moveTo>
                  <a:lnTo>
                    <a:pt x="31710" y="9804"/>
                  </a:lnTo>
                  <a:lnTo>
                    <a:pt x="27939" y="18526"/>
                  </a:lnTo>
                  <a:lnTo>
                    <a:pt x="26360" y="25128"/>
                  </a:lnTo>
                  <a:lnTo>
                    <a:pt x="28067" y="28575"/>
                  </a:lnTo>
                  <a:lnTo>
                    <a:pt x="35242" y="26330"/>
                  </a:lnTo>
                  <a:lnTo>
                    <a:pt x="46609" y="19764"/>
                  </a:lnTo>
                  <a:lnTo>
                    <a:pt x="58356" y="13412"/>
                  </a:lnTo>
                  <a:lnTo>
                    <a:pt x="66675" y="11811"/>
                  </a:lnTo>
                  <a:lnTo>
                    <a:pt x="69078" y="17553"/>
                  </a:lnTo>
                  <a:lnTo>
                    <a:pt x="68087" y="27749"/>
                  </a:lnTo>
                  <a:lnTo>
                    <a:pt x="67407" y="38707"/>
                  </a:lnTo>
                  <a:lnTo>
                    <a:pt x="70738" y="46736"/>
                  </a:lnTo>
                  <a:lnTo>
                    <a:pt x="81726" y="50466"/>
                  </a:lnTo>
                  <a:lnTo>
                    <a:pt x="97583" y="52006"/>
                  </a:lnTo>
                  <a:lnTo>
                    <a:pt x="112083" y="52879"/>
                  </a:lnTo>
                  <a:lnTo>
                    <a:pt x="118999" y="54610"/>
                  </a:lnTo>
                  <a:lnTo>
                    <a:pt x="113849" y="57245"/>
                  </a:lnTo>
                  <a:lnTo>
                    <a:pt x="100949" y="60166"/>
                  </a:lnTo>
                  <a:lnTo>
                    <a:pt x="86977" y="63611"/>
                  </a:lnTo>
                  <a:lnTo>
                    <a:pt x="78612" y="67817"/>
                  </a:lnTo>
                  <a:lnTo>
                    <a:pt x="79238" y="73999"/>
                  </a:lnTo>
                  <a:lnTo>
                    <a:pt x="84756" y="81645"/>
                  </a:lnTo>
                  <a:lnTo>
                    <a:pt x="90632" y="88409"/>
                  </a:lnTo>
                  <a:lnTo>
                    <a:pt x="92329" y="91948"/>
                  </a:lnTo>
                  <a:lnTo>
                    <a:pt x="87445" y="89878"/>
                  </a:lnTo>
                  <a:lnTo>
                    <a:pt x="78882" y="84058"/>
                  </a:lnTo>
                  <a:lnTo>
                    <a:pt x="69772" y="78499"/>
                  </a:lnTo>
                  <a:lnTo>
                    <a:pt x="63245" y="77215"/>
                  </a:lnTo>
                  <a:lnTo>
                    <a:pt x="61202" y="82686"/>
                  </a:lnTo>
                  <a:lnTo>
                    <a:pt x="61563" y="92313"/>
                  </a:lnTo>
                  <a:lnTo>
                    <a:pt x="61781" y="102487"/>
                  </a:lnTo>
                  <a:lnTo>
                    <a:pt x="59309" y="109600"/>
                  </a:lnTo>
                  <a:lnTo>
                    <a:pt x="51802" y="111587"/>
                  </a:lnTo>
                  <a:lnTo>
                    <a:pt x="41163" y="110728"/>
                  </a:lnTo>
                  <a:lnTo>
                    <a:pt x="31216" y="109940"/>
                  </a:lnTo>
                  <a:lnTo>
                    <a:pt x="25781" y="112140"/>
                  </a:lnTo>
                  <a:lnTo>
                    <a:pt x="28164" y="118911"/>
                  </a:lnTo>
                  <a:lnTo>
                    <a:pt x="35512" y="128492"/>
                  </a:lnTo>
                  <a:lnTo>
                    <a:pt x="42693" y="138501"/>
                  </a:lnTo>
                  <a:lnTo>
                    <a:pt x="44576" y="146557"/>
                  </a:lnTo>
                  <a:lnTo>
                    <a:pt x="37973" y="151921"/>
                  </a:lnTo>
                  <a:lnTo>
                    <a:pt x="26225" y="155940"/>
                  </a:lnTo>
                  <a:lnTo>
                    <a:pt x="14001" y="159077"/>
                  </a:lnTo>
                  <a:lnTo>
                    <a:pt x="5968" y="161798"/>
                  </a:lnTo>
                  <a:lnTo>
                    <a:pt x="0" y="165226"/>
                  </a:lnTo>
                  <a:lnTo>
                    <a:pt x="4699" y="166496"/>
                  </a:lnTo>
                  <a:lnTo>
                    <a:pt x="9398" y="167639"/>
                  </a:lnTo>
                </a:path>
              </a:pathLst>
            </a:custGeom>
            <a:ln w="25400">
              <a:solidFill>
                <a:srgbClr val="E6B8B8"/>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1" name="object 281">
              <a:extLst>
                <a:ext uri="{FF2B5EF4-FFF2-40B4-BE49-F238E27FC236}">
                  <a16:creationId xmlns:a16="http://schemas.microsoft.com/office/drawing/2014/main" id="{6D3981CD-55D4-205D-1A72-EDAB5DDCB24D}"/>
                </a:ext>
              </a:extLst>
            </p:cNvPr>
            <p:cNvSpPr/>
            <p:nvPr/>
          </p:nvSpPr>
          <p:spPr>
            <a:xfrm>
              <a:off x="2414015" y="1944623"/>
              <a:ext cx="73660" cy="40005"/>
            </a:xfrm>
            <a:custGeom>
              <a:avLst/>
              <a:gdLst/>
              <a:ahLst/>
              <a:cxnLst/>
              <a:rect l="l" t="t" r="r" b="b"/>
              <a:pathLst>
                <a:path w="73660" h="40005">
                  <a:moveTo>
                    <a:pt x="58165" y="0"/>
                  </a:moveTo>
                  <a:lnTo>
                    <a:pt x="65053" y="8745"/>
                  </a:lnTo>
                  <a:lnTo>
                    <a:pt x="70500" y="16716"/>
                  </a:lnTo>
                  <a:lnTo>
                    <a:pt x="73114" y="23092"/>
                  </a:lnTo>
                  <a:lnTo>
                    <a:pt x="71500" y="27050"/>
                  </a:lnTo>
                  <a:lnTo>
                    <a:pt x="63519" y="27049"/>
                  </a:lnTo>
                  <a:lnTo>
                    <a:pt x="50514" y="23987"/>
                  </a:lnTo>
                  <a:lnTo>
                    <a:pt x="36318" y="20710"/>
                  </a:lnTo>
                  <a:lnTo>
                    <a:pt x="24764" y="20065"/>
                  </a:lnTo>
                  <a:lnTo>
                    <a:pt x="16769" y="22746"/>
                  </a:lnTo>
                  <a:lnTo>
                    <a:pt x="10334" y="27320"/>
                  </a:lnTo>
                  <a:lnTo>
                    <a:pt x="4923" y="33156"/>
                  </a:lnTo>
                  <a:lnTo>
                    <a:pt x="0" y="39624"/>
                  </a:lnTo>
                </a:path>
              </a:pathLst>
            </a:custGeom>
            <a:ln w="25400">
              <a:solidFill>
                <a:srgbClr val="D9959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2" name="object 282">
              <a:extLst>
                <a:ext uri="{FF2B5EF4-FFF2-40B4-BE49-F238E27FC236}">
                  <a16:creationId xmlns:a16="http://schemas.microsoft.com/office/drawing/2014/main" id="{9A22BEB7-2ACD-122C-629C-5DC9DDB434BA}"/>
                </a:ext>
              </a:extLst>
            </p:cNvPr>
            <p:cNvSpPr/>
            <p:nvPr/>
          </p:nvSpPr>
          <p:spPr>
            <a:xfrm>
              <a:off x="2267946" y="1941702"/>
              <a:ext cx="146685" cy="45720"/>
            </a:xfrm>
            <a:custGeom>
              <a:avLst/>
              <a:gdLst/>
              <a:ahLst/>
              <a:cxnLst/>
              <a:rect l="l" t="t" r="r" b="b"/>
              <a:pathLst>
                <a:path w="146685" h="45719">
                  <a:moveTo>
                    <a:pt x="146069" y="45593"/>
                  </a:moveTo>
                  <a:lnTo>
                    <a:pt x="140414" y="36633"/>
                  </a:lnTo>
                  <a:lnTo>
                    <a:pt x="134544" y="28686"/>
                  </a:lnTo>
                  <a:lnTo>
                    <a:pt x="128246" y="22715"/>
                  </a:lnTo>
                  <a:lnTo>
                    <a:pt x="121304" y="19685"/>
                  </a:lnTo>
                  <a:lnTo>
                    <a:pt x="113238" y="22046"/>
                  </a:lnTo>
                  <a:lnTo>
                    <a:pt x="104302" y="28479"/>
                  </a:lnTo>
                  <a:lnTo>
                    <a:pt x="95390" y="34579"/>
                  </a:lnTo>
                  <a:lnTo>
                    <a:pt x="87395" y="35941"/>
                  </a:lnTo>
                  <a:lnTo>
                    <a:pt x="80865" y="29128"/>
                  </a:lnTo>
                  <a:lnTo>
                    <a:pt x="75156" y="17256"/>
                  </a:lnTo>
                  <a:lnTo>
                    <a:pt x="69661" y="5740"/>
                  </a:lnTo>
                  <a:lnTo>
                    <a:pt x="63773" y="0"/>
                  </a:lnTo>
                  <a:lnTo>
                    <a:pt x="57572" y="3222"/>
                  </a:lnTo>
                  <a:lnTo>
                    <a:pt x="51311" y="11969"/>
                  </a:lnTo>
                  <a:lnTo>
                    <a:pt x="44646" y="21431"/>
                  </a:lnTo>
                  <a:lnTo>
                    <a:pt x="37230" y="26797"/>
                  </a:lnTo>
                  <a:lnTo>
                    <a:pt x="27658" y="25340"/>
                  </a:lnTo>
                  <a:lnTo>
                    <a:pt x="16466" y="20097"/>
                  </a:lnTo>
                  <a:lnTo>
                    <a:pt x="6512" y="14902"/>
                  </a:lnTo>
                  <a:lnTo>
                    <a:pt x="654" y="13588"/>
                  </a:lnTo>
                  <a:lnTo>
                    <a:pt x="0" y="17399"/>
                  </a:lnTo>
                  <a:lnTo>
                    <a:pt x="2940" y="24161"/>
                  </a:lnTo>
                  <a:lnTo>
                    <a:pt x="8262" y="32877"/>
                  </a:lnTo>
                  <a:lnTo>
                    <a:pt x="14751" y="42545"/>
                  </a:lnTo>
                </a:path>
              </a:pathLst>
            </a:custGeom>
            <a:ln w="25399">
              <a:solidFill>
                <a:srgbClr val="E6B8B8"/>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83" name="object 283">
              <a:extLst>
                <a:ext uri="{FF2B5EF4-FFF2-40B4-BE49-F238E27FC236}">
                  <a16:creationId xmlns:a16="http://schemas.microsoft.com/office/drawing/2014/main" id="{1D71BC23-3677-E5B4-4032-07626F9179A0}"/>
                </a:ext>
              </a:extLst>
            </p:cNvPr>
            <p:cNvPicPr/>
            <p:nvPr/>
          </p:nvPicPr>
          <p:blipFill>
            <a:blip r:embed="rId85" cstate="print"/>
            <a:stretch>
              <a:fillRect/>
            </a:stretch>
          </p:blipFill>
          <p:spPr>
            <a:xfrm>
              <a:off x="3148583" y="3145536"/>
              <a:ext cx="420623" cy="365760"/>
            </a:xfrm>
            <a:prstGeom prst="rect">
              <a:avLst/>
            </a:prstGeom>
          </p:spPr>
        </p:pic>
        <p:pic>
          <p:nvPicPr>
            <p:cNvPr id="284" name="object 284">
              <a:extLst>
                <a:ext uri="{FF2B5EF4-FFF2-40B4-BE49-F238E27FC236}">
                  <a16:creationId xmlns:a16="http://schemas.microsoft.com/office/drawing/2014/main" id="{81295E00-CE0F-0E3F-2319-196D30B2A185}"/>
                </a:ext>
              </a:extLst>
            </p:cNvPr>
            <p:cNvPicPr/>
            <p:nvPr/>
          </p:nvPicPr>
          <p:blipFill>
            <a:blip r:embed="rId86" cstate="print"/>
            <a:stretch>
              <a:fillRect/>
            </a:stretch>
          </p:blipFill>
          <p:spPr>
            <a:xfrm>
              <a:off x="3646550" y="4444111"/>
              <a:ext cx="374510" cy="403416"/>
            </a:xfrm>
            <a:prstGeom prst="rect">
              <a:avLst/>
            </a:prstGeom>
          </p:spPr>
        </p:pic>
        <p:sp>
          <p:nvSpPr>
            <p:cNvPr id="285" name="object 285">
              <a:extLst>
                <a:ext uri="{FF2B5EF4-FFF2-40B4-BE49-F238E27FC236}">
                  <a16:creationId xmlns:a16="http://schemas.microsoft.com/office/drawing/2014/main" id="{577A15DA-FFC1-6BF7-0EC7-E266C2B3D06E}"/>
                </a:ext>
              </a:extLst>
            </p:cNvPr>
            <p:cNvSpPr/>
            <p:nvPr/>
          </p:nvSpPr>
          <p:spPr>
            <a:xfrm>
              <a:off x="3653916" y="4600447"/>
              <a:ext cx="319405" cy="324485"/>
            </a:xfrm>
            <a:custGeom>
              <a:avLst/>
              <a:gdLst/>
              <a:ahLst/>
              <a:cxnLst/>
              <a:rect l="l" t="t" r="r" b="b"/>
              <a:pathLst>
                <a:path w="319404" h="324485">
                  <a:moveTo>
                    <a:pt x="318897" y="0"/>
                  </a:moveTo>
                  <a:lnTo>
                    <a:pt x="289877" y="40407"/>
                  </a:lnTo>
                  <a:lnTo>
                    <a:pt x="259152" y="79813"/>
                  </a:lnTo>
                  <a:lnTo>
                    <a:pt x="226765" y="118175"/>
                  </a:lnTo>
                  <a:lnTo>
                    <a:pt x="192760" y="155453"/>
                  </a:lnTo>
                  <a:lnTo>
                    <a:pt x="157181" y="191604"/>
                  </a:lnTo>
                  <a:lnTo>
                    <a:pt x="120071" y="226586"/>
                  </a:lnTo>
                  <a:lnTo>
                    <a:pt x="81475" y="260358"/>
                  </a:lnTo>
                  <a:lnTo>
                    <a:pt x="41437" y="292878"/>
                  </a:lnTo>
                  <a:lnTo>
                    <a:pt x="0" y="324103"/>
                  </a:lnTo>
                </a:path>
              </a:pathLst>
            </a:custGeom>
            <a:ln w="133350">
              <a:solidFill>
                <a:srgbClr val="EBEFF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6" name="object 286">
              <a:extLst>
                <a:ext uri="{FF2B5EF4-FFF2-40B4-BE49-F238E27FC236}">
                  <a16:creationId xmlns:a16="http://schemas.microsoft.com/office/drawing/2014/main" id="{50130FF5-8D4F-D781-5339-0329F28999F4}"/>
                </a:ext>
              </a:extLst>
            </p:cNvPr>
            <p:cNvSpPr/>
            <p:nvPr/>
          </p:nvSpPr>
          <p:spPr>
            <a:xfrm>
              <a:off x="7598664" y="1612467"/>
              <a:ext cx="274320" cy="134620"/>
            </a:xfrm>
            <a:custGeom>
              <a:avLst/>
              <a:gdLst/>
              <a:ahLst/>
              <a:cxnLst/>
              <a:rect l="l" t="t" r="r" b="b"/>
              <a:pathLst>
                <a:path w="274320" h="134619">
                  <a:moveTo>
                    <a:pt x="0" y="118161"/>
                  </a:moveTo>
                  <a:lnTo>
                    <a:pt x="7403" y="123733"/>
                  </a:lnTo>
                  <a:lnTo>
                    <a:pt x="14652" y="128448"/>
                  </a:lnTo>
                  <a:lnTo>
                    <a:pt x="21591" y="131448"/>
                  </a:lnTo>
                  <a:lnTo>
                    <a:pt x="28066" y="131877"/>
                  </a:lnTo>
                  <a:lnTo>
                    <a:pt x="33889" y="127773"/>
                  </a:lnTo>
                  <a:lnTo>
                    <a:pt x="39211" y="120098"/>
                  </a:lnTo>
                  <a:lnTo>
                    <a:pt x="44390" y="112660"/>
                  </a:lnTo>
                  <a:lnTo>
                    <a:pt x="49783" y="109271"/>
                  </a:lnTo>
                  <a:lnTo>
                    <a:pt x="55504" y="112579"/>
                  </a:lnTo>
                  <a:lnTo>
                    <a:pt x="61356" y="120018"/>
                  </a:lnTo>
                  <a:lnTo>
                    <a:pt x="67232" y="127577"/>
                  </a:lnTo>
                  <a:lnTo>
                    <a:pt x="73025" y="131242"/>
                  </a:lnTo>
                  <a:lnTo>
                    <a:pt x="78573" y="128559"/>
                  </a:lnTo>
                  <a:lnTo>
                    <a:pt x="83978" y="122066"/>
                  </a:lnTo>
                  <a:lnTo>
                    <a:pt x="89527" y="115526"/>
                  </a:lnTo>
                  <a:lnTo>
                    <a:pt x="95503" y="112700"/>
                  </a:lnTo>
                  <a:lnTo>
                    <a:pt x="102286" y="116409"/>
                  </a:lnTo>
                  <a:lnTo>
                    <a:pt x="109664" y="123987"/>
                  </a:lnTo>
                  <a:lnTo>
                    <a:pt x="116756" y="131256"/>
                  </a:lnTo>
                  <a:lnTo>
                    <a:pt x="122681" y="134036"/>
                  </a:lnTo>
                  <a:lnTo>
                    <a:pt x="126593" y="129345"/>
                  </a:lnTo>
                  <a:lnTo>
                    <a:pt x="129111" y="120034"/>
                  </a:lnTo>
                  <a:lnTo>
                    <a:pt x="131843" y="110676"/>
                  </a:lnTo>
                  <a:lnTo>
                    <a:pt x="136397" y="105842"/>
                  </a:lnTo>
                  <a:lnTo>
                    <a:pt x="144347" y="108708"/>
                  </a:lnTo>
                  <a:lnTo>
                    <a:pt x="154463" y="116193"/>
                  </a:lnTo>
                  <a:lnTo>
                    <a:pt x="164151" y="123487"/>
                  </a:lnTo>
                  <a:lnTo>
                    <a:pt x="170814" y="125781"/>
                  </a:lnTo>
                  <a:lnTo>
                    <a:pt x="172154" y="120173"/>
                  </a:lnTo>
                  <a:lnTo>
                    <a:pt x="170005" y="109779"/>
                  </a:lnTo>
                  <a:lnTo>
                    <a:pt x="168261" y="98813"/>
                  </a:lnTo>
                  <a:lnTo>
                    <a:pt x="170814" y="91491"/>
                  </a:lnTo>
                  <a:lnTo>
                    <a:pt x="180978" y="90156"/>
                  </a:lnTo>
                  <a:lnTo>
                    <a:pt x="195929" y="92142"/>
                  </a:lnTo>
                  <a:lnTo>
                    <a:pt x="210355" y="94152"/>
                  </a:lnTo>
                  <a:lnTo>
                    <a:pt x="218947" y="92888"/>
                  </a:lnTo>
                  <a:lnTo>
                    <a:pt x="218043" y="86165"/>
                  </a:lnTo>
                  <a:lnTo>
                    <a:pt x="211232" y="76251"/>
                  </a:lnTo>
                  <a:lnTo>
                    <a:pt x="204088" y="66242"/>
                  </a:lnTo>
                  <a:lnTo>
                    <a:pt x="202183" y="59233"/>
                  </a:lnTo>
                  <a:lnTo>
                    <a:pt x="208885" y="57148"/>
                  </a:lnTo>
                  <a:lnTo>
                    <a:pt x="220646" y="57979"/>
                  </a:lnTo>
                  <a:lnTo>
                    <a:pt x="232384" y="58929"/>
                  </a:lnTo>
                  <a:lnTo>
                    <a:pt x="239013" y="57201"/>
                  </a:lnTo>
                  <a:lnTo>
                    <a:pt x="237112" y="50925"/>
                  </a:lnTo>
                  <a:lnTo>
                    <a:pt x="230092" y="42040"/>
                  </a:lnTo>
                  <a:lnTo>
                    <a:pt x="223119" y="33180"/>
                  </a:lnTo>
                  <a:lnTo>
                    <a:pt x="221360" y="26975"/>
                  </a:lnTo>
                  <a:lnTo>
                    <a:pt x="228302" y="24997"/>
                  </a:lnTo>
                  <a:lnTo>
                    <a:pt x="240410" y="25530"/>
                  </a:lnTo>
                  <a:lnTo>
                    <a:pt x="252614" y="26279"/>
                  </a:lnTo>
                  <a:lnTo>
                    <a:pt x="259841" y="24943"/>
                  </a:lnTo>
                  <a:lnTo>
                    <a:pt x="259147" y="19970"/>
                  </a:lnTo>
                  <a:lnTo>
                    <a:pt x="253714" y="12973"/>
                  </a:lnTo>
                  <a:lnTo>
                    <a:pt x="247947" y="6119"/>
                  </a:lnTo>
                  <a:lnTo>
                    <a:pt x="246252" y="1575"/>
                  </a:lnTo>
                  <a:lnTo>
                    <a:pt x="249852" y="0"/>
                  </a:lnTo>
                  <a:lnTo>
                    <a:pt x="256381" y="210"/>
                  </a:lnTo>
                  <a:lnTo>
                    <a:pt x="264862" y="1611"/>
                  </a:lnTo>
                  <a:lnTo>
                    <a:pt x="274319" y="3607"/>
                  </a:lnTo>
                </a:path>
              </a:pathLst>
            </a:custGeom>
            <a:ln w="19050">
              <a:solidFill>
                <a:srgbClr val="E85B24"/>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87" name="object 287">
              <a:extLst>
                <a:ext uri="{FF2B5EF4-FFF2-40B4-BE49-F238E27FC236}">
                  <a16:creationId xmlns:a16="http://schemas.microsoft.com/office/drawing/2014/main" id="{9388C7C1-D466-1A0C-C382-C75C9AD099FB}"/>
                </a:ext>
              </a:extLst>
            </p:cNvPr>
            <p:cNvSpPr/>
            <p:nvPr/>
          </p:nvSpPr>
          <p:spPr>
            <a:xfrm>
              <a:off x="7869935" y="1578863"/>
              <a:ext cx="97790" cy="33655"/>
            </a:xfrm>
            <a:custGeom>
              <a:avLst/>
              <a:gdLst/>
              <a:ahLst/>
              <a:cxnLst/>
              <a:rect l="l" t="t" r="r" b="b"/>
              <a:pathLst>
                <a:path w="97790" h="33655">
                  <a:moveTo>
                    <a:pt x="0" y="33527"/>
                  </a:moveTo>
                  <a:lnTo>
                    <a:pt x="4121" y="24655"/>
                  </a:lnTo>
                  <a:lnTo>
                    <a:pt x="8397" y="16748"/>
                  </a:lnTo>
                  <a:lnTo>
                    <a:pt x="12983" y="10721"/>
                  </a:lnTo>
                  <a:lnTo>
                    <a:pt x="18034" y="7493"/>
                  </a:lnTo>
                  <a:lnTo>
                    <a:pt x="23993" y="8997"/>
                  </a:lnTo>
                  <a:lnTo>
                    <a:pt x="30654" y="14192"/>
                  </a:lnTo>
                  <a:lnTo>
                    <a:pt x="37197" y="19530"/>
                  </a:lnTo>
                  <a:lnTo>
                    <a:pt x="42799" y="21462"/>
                  </a:lnTo>
                  <a:lnTo>
                    <a:pt x="49149" y="20320"/>
                  </a:lnTo>
                  <a:lnTo>
                    <a:pt x="50038" y="1143"/>
                  </a:lnTo>
                  <a:lnTo>
                    <a:pt x="56642" y="508"/>
                  </a:lnTo>
                  <a:lnTo>
                    <a:pt x="62358" y="2917"/>
                  </a:lnTo>
                  <a:lnTo>
                    <a:pt x="69135" y="8826"/>
                  </a:lnTo>
                  <a:lnTo>
                    <a:pt x="75983" y="14831"/>
                  </a:lnTo>
                  <a:lnTo>
                    <a:pt x="81915" y="17525"/>
                  </a:lnTo>
                  <a:lnTo>
                    <a:pt x="88646" y="17399"/>
                  </a:lnTo>
                  <a:lnTo>
                    <a:pt x="93091" y="8762"/>
                  </a:lnTo>
                  <a:lnTo>
                    <a:pt x="97536" y="0"/>
                  </a:lnTo>
                </a:path>
              </a:pathLst>
            </a:custGeom>
            <a:ln w="19050">
              <a:solidFill>
                <a:srgbClr val="36A8DB"/>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88" name="object 288">
              <a:extLst>
                <a:ext uri="{FF2B5EF4-FFF2-40B4-BE49-F238E27FC236}">
                  <a16:creationId xmlns:a16="http://schemas.microsoft.com/office/drawing/2014/main" id="{641D0242-A2AC-405C-FB5D-2C4291043DCB}"/>
                </a:ext>
              </a:extLst>
            </p:cNvPr>
            <p:cNvPicPr/>
            <p:nvPr/>
          </p:nvPicPr>
          <p:blipFill>
            <a:blip r:embed="rId87" cstate="print"/>
            <a:stretch>
              <a:fillRect/>
            </a:stretch>
          </p:blipFill>
          <p:spPr>
            <a:xfrm>
              <a:off x="7336345" y="1718690"/>
              <a:ext cx="268763" cy="214439"/>
            </a:xfrm>
            <a:prstGeom prst="rect">
              <a:avLst/>
            </a:prstGeom>
          </p:spPr>
        </p:pic>
        <p:sp>
          <p:nvSpPr>
            <p:cNvPr id="289" name="object 289">
              <a:extLst>
                <a:ext uri="{FF2B5EF4-FFF2-40B4-BE49-F238E27FC236}">
                  <a16:creationId xmlns:a16="http://schemas.microsoft.com/office/drawing/2014/main" id="{EBF88975-C650-0B6C-2313-8394DA0EA6F3}"/>
                </a:ext>
              </a:extLst>
            </p:cNvPr>
            <p:cNvSpPr/>
            <p:nvPr/>
          </p:nvSpPr>
          <p:spPr>
            <a:xfrm>
              <a:off x="7578852" y="1363979"/>
              <a:ext cx="231775" cy="316230"/>
            </a:xfrm>
            <a:custGeom>
              <a:avLst/>
              <a:gdLst/>
              <a:ahLst/>
              <a:cxnLst/>
              <a:rect l="l" t="t" r="r" b="b"/>
              <a:pathLst>
                <a:path w="231775" h="316230">
                  <a:moveTo>
                    <a:pt x="231775" y="315975"/>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90" name="object 290">
              <a:extLst>
                <a:ext uri="{FF2B5EF4-FFF2-40B4-BE49-F238E27FC236}">
                  <a16:creationId xmlns:a16="http://schemas.microsoft.com/office/drawing/2014/main" id="{ABE4ABB1-2BE9-190F-9B75-12E457BF1419}"/>
                </a:ext>
              </a:extLst>
            </p:cNvPr>
            <p:cNvPicPr/>
            <p:nvPr/>
          </p:nvPicPr>
          <p:blipFill>
            <a:blip r:embed="rId88" cstate="print"/>
            <a:stretch>
              <a:fillRect/>
            </a:stretch>
          </p:blipFill>
          <p:spPr>
            <a:xfrm>
              <a:off x="7503414" y="2589149"/>
              <a:ext cx="235711" cy="286638"/>
            </a:xfrm>
            <a:prstGeom prst="rect">
              <a:avLst/>
            </a:prstGeom>
          </p:spPr>
        </p:pic>
        <p:pic>
          <p:nvPicPr>
            <p:cNvPr id="291" name="object 291">
              <a:extLst>
                <a:ext uri="{FF2B5EF4-FFF2-40B4-BE49-F238E27FC236}">
                  <a16:creationId xmlns:a16="http://schemas.microsoft.com/office/drawing/2014/main" id="{ED653484-B89B-52F8-2D14-860372EFB078}"/>
                </a:ext>
              </a:extLst>
            </p:cNvPr>
            <p:cNvPicPr/>
            <p:nvPr/>
          </p:nvPicPr>
          <p:blipFill>
            <a:blip r:embed="rId89" cstate="print"/>
            <a:stretch>
              <a:fillRect/>
            </a:stretch>
          </p:blipFill>
          <p:spPr>
            <a:xfrm>
              <a:off x="7070090" y="2873375"/>
              <a:ext cx="235584" cy="284988"/>
            </a:xfrm>
            <a:prstGeom prst="rect">
              <a:avLst/>
            </a:prstGeom>
          </p:spPr>
        </p:pic>
      </p:grpSp>
      <p:sp>
        <p:nvSpPr>
          <p:cNvPr id="292" name="object 292">
            <a:extLst>
              <a:ext uri="{FF2B5EF4-FFF2-40B4-BE49-F238E27FC236}">
                <a16:creationId xmlns:a16="http://schemas.microsoft.com/office/drawing/2014/main" id="{C8C2A856-4A63-61EE-C565-669CD1BFDA3E}"/>
              </a:ext>
            </a:extLst>
          </p:cNvPr>
          <p:cNvSpPr txBox="1"/>
          <p:nvPr/>
        </p:nvSpPr>
        <p:spPr>
          <a:xfrm>
            <a:off x="7680197" y="3408044"/>
            <a:ext cx="1033780" cy="180819"/>
          </a:xfrm>
          <a:prstGeom prst="rect">
            <a:avLst/>
          </a:prstGeom>
        </p:spPr>
        <p:txBody>
          <a:bodyPr vert="horz" wrap="square" lIns="0" tIns="11430" rIns="0" bIns="0" rtlCol="0">
            <a:spAutoFit/>
          </a:bodyPr>
          <a:lstStyle/>
          <a:p>
            <a:pPr marL="12700">
              <a:lnSpc>
                <a:spcPct val="100000"/>
              </a:lnSpc>
              <a:spcBef>
                <a:spcPts val="90"/>
              </a:spcBef>
            </a:pPr>
            <a:r>
              <a:rPr sz="1100" spc="-10" dirty="0">
                <a:latin typeface="BIZ UDPゴシック" panose="020B0400000000000000" pitchFamily="50" charset="-128"/>
                <a:ea typeface="BIZ UDPゴシック" panose="020B0400000000000000" pitchFamily="50" charset="-128"/>
                <a:cs typeface="ＭＳ Ｐゴシック"/>
              </a:rPr>
              <a:t>Spike</a:t>
            </a:r>
            <a:r>
              <a:rPr sz="1100" spc="-35" dirty="0">
                <a:latin typeface="BIZ UDPゴシック" panose="020B0400000000000000" pitchFamily="50" charset="-128"/>
                <a:ea typeface="BIZ UDPゴシック" panose="020B0400000000000000" pitchFamily="50" charset="-128"/>
                <a:cs typeface="ＭＳ Ｐゴシック"/>
              </a:rPr>
              <a:t>タンパク</a:t>
            </a:r>
            <a:endParaRPr sz="1100">
              <a:latin typeface="BIZ UDPゴシック" panose="020B0400000000000000" pitchFamily="50" charset="-128"/>
              <a:ea typeface="BIZ UDPゴシック" panose="020B0400000000000000" pitchFamily="50" charset="-128"/>
              <a:cs typeface="ＭＳ Ｐゴシック"/>
            </a:endParaRPr>
          </a:p>
        </p:txBody>
      </p:sp>
      <p:sp>
        <p:nvSpPr>
          <p:cNvPr id="293" name="object 293">
            <a:extLst>
              <a:ext uri="{FF2B5EF4-FFF2-40B4-BE49-F238E27FC236}">
                <a16:creationId xmlns:a16="http://schemas.microsoft.com/office/drawing/2014/main" id="{8A5698C1-E4A9-BB06-A4C6-87C8505551F7}"/>
              </a:ext>
            </a:extLst>
          </p:cNvPr>
          <p:cNvSpPr txBox="1"/>
          <p:nvPr/>
        </p:nvSpPr>
        <p:spPr>
          <a:xfrm>
            <a:off x="2811526" y="1983435"/>
            <a:ext cx="895350" cy="174407"/>
          </a:xfrm>
          <a:prstGeom prst="rect">
            <a:avLst/>
          </a:prstGeom>
        </p:spPr>
        <p:txBody>
          <a:bodyPr vert="horz" wrap="square" lIns="0" tIns="12700" rIns="0" bIns="0" rtlCol="0">
            <a:spAutoFit/>
          </a:bodyPr>
          <a:lstStyle/>
          <a:p>
            <a:pPr marL="12700">
              <a:lnSpc>
                <a:spcPct val="100000"/>
              </a:lnSpc>
              <a:spcBef>
                <a:spcPts val="100"/>
              </a:spcBef>
            </a:pPr>
            <a:r>
              <a:rPr sz="1050" spc="-10" dirty="0">
                <a:latin typeface="BIZ UDPゴシック" panose="020B0400000000000000" pitchFamily="50" charset="-128"/>
                <a:ea typeface="BIZ UDPゴシック" panose="020B0400000000000000" pitchFamily="50" charset="-128"/>
                <a:cs typeface="ＭＳ Ｐゴシック"/>
              </a:rPr>
              <a:t>Spike</a:t>
            </a:r>
            <a:r>
              <a:rPr sz="1050" spc="-20" dirty="0">
                <a:latin typeface="BIZ UDPゴシック" panose="020B0400000000000000" pitchFamily="50" charset="-128"/>
                <a:ea typeface="BIZ UDPゴシック" panose="020B0400000000000000" pitchFamily="50" charset="-128"/>
                <a:cs typeface="ＭＳ Ｐゴシック"/>
              </a:rPr>
              <a:t>タンパク</a:t>
            </a:r>
            <a:endParaRPr sz="1050">
              <a:latin typeface="BIZ UDPゴシック" panose="020B0400000000000000" pitchFamily="50" charset="-128"/>
              <a:ea typeface="BIZ UDPゴシック" panose="020B0400000000000000" pitchFamily="50" charset="-128"/>
              <a:cs typeface="ＭＳ Ｐゴシック"/>
            </a:endParaRPr>
          </a:p>
        </p:txBody>
      </p:sp>
      <p:grpSp>
        <p:nvGrpSpPr>
          <p:cNvPr id="294" name="object 294">
            <a:extLst>
              <a:ext uri="{FF2B5EF4-FFF2-40B4-BE49-F238E27FC236}">
                <a16:creationId xmlns:a16="http://schemas.microsoft.com/office/drawing/2014/main" id="{195F3CB3-622C-A3F9-648D-CAD24BF6F721}"/>
              </a:ext>
            </a:extLst>
          </p:cNvPr>
          <p:cNvGrpSpPr/>
          <p:nvPr/>
        </p:nvGrpSpPr>
        <p:grpSpPr>
          <a:xfrm>
            <a:off x="3078289" y="1146047"/>
            <a:ext cx="3735070" cy="5249545"/>
            <a:chOff x="3078289" y="1146047"/>
            <a:chExt cx="3735070" cy="5249545"/>
          </a:xfrm>
        </p:grpSpPr>
        <p:sp>
          <p:nvSpPr>
            <p:cNvPr id="295" name="object 295">
              <a:extLst>
                <a:ext uri="{FF2B5EF4-FFF2-40B4-BE49-F238E27FC236}">
                  <a16:creationId xmlns:a16="http://schemas.microsoft.com/office/drawing/2014/main" id="{BCBE03CC-66D8-FA6F-0A5A-ED6FD8F110F2}"/>
                </a:ext>
              </a:extLst>
            </p:cNvPr>
            <p:cNvSpPr/>
            <p:nvPr/>
          </p:nvSpPr>
          <p:spPr>
            <a:xfrm>
              <a:off x="3083051" y="1836419"/>
              <a:ext cx="57150" cy="139700"/>
            </a:xfrm>
            <a:custGeom>
              <a:avLst/>
              <a:gdLst/>
              <a:ahLst/>
              <a:cxnLst/>
              <a:rect l="l" t="t" r="r" b="b"/>
              <a:pathLst>
                <a:path w="57150" h="139700">
                  <a:moveTo>
                    <a:pt x="57150" y="139700"/>
                  </a:moveTo>
                  <a:lnTo>
                    <a:pt x="0" y="0"/>
                  </a:lnTo>
                </a:path>
              </a:pathLst>
            </a:custGeom>
            <a:ln w="9525">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296" name="object 296">
              <a:extLst>
                <a:ext uri="{FF2B5EF4-FFF2-40B4-BE49-F238E27FC236}">
                  <a16:creationId xmlns:a16="http://schemas.microsoft.com/office/drawing/2014/main" id="{C0ADC0DE-55AE-895D-00F3-766C74F74FD4}"/>
                </a:ext>
              </a:extLst>
            </p:cNvPr>
            <p:cNvPicPr/>
            <p:nvPr/>
          </p:nvPicPr>
          <p:blipFill>
            <a:blip r:embed="rId90" cstate="print"/>
            <a:stretch>
              <a:fillRect/>
            </a:stretch>
          </p:blipFill>
          <p:spPr>
            <a:xfrm>
              <a:off x="4876800" y="1164335"/>
              <a:ext cx="201167" cy="1249680"/>
            </a:xfrm>
            <a:prstGeom prst="rect">
              <a:avLst/>
            </a:prstGeom>
          </p:spPr>
        </p:pic>
        <p:pic>
          <p:nvPicPr>
            <p:cNvPr id="297" name="object 297">
              <a:extLst>
                <a:ext uri="{FF2B5EF4-FFF2-40B4-BE49-F238E27FC236}">
                  <a16:creationId xmlns:a16="http://schemas.microsoft.com/office/drawing/2014/main" id="{770820BC-2B4D-32D5-1785-03015AF39C2F}"/>
                </a:ext>
              </a:extLst>
            </p:cNvPr>
            <p:cNvPicPr/>
            <p:nvPr/>
          </p:nvPicPr>
          <p:blipFill>
            <a:blip r:embed="rId91" cstate="print"/>
            <a:stretch>
              <a:fillRect/>
            </a:stretch>
          </p:blipFill>
          <p:spPr>
            <a:xfrm>
              <a:off x="4959095" y="1146047"/>
              <a:ext cx="89153" cy="1159002"/>
            </a:xfrm>
            <a:prstGeom prst="rect">
              <a:avLst/>
            </a:prstGeom>
          </p:spPr>
        </p:pic>
        <p:sp>
          <p:nvSpPr>
            <p:cNvPr id="298" name="object 298">
              <a:extLst>
                <a:ext uri="{FF2B5EF4-FFF2-40B4-BE49-F238E27FC236}">
                  <a16:creationId xmlns:a16="http://schemas.microsoft.com/office/drawing/2014/main" id="{DB1A7CDE-02E7-99F2-6463-AF65DA418BB3}"/>
                </a:ext>
              </a:extLst>
            </p:cNvPr>
            <p:cNvSpPr/>
            <p:nvPr/>
          </p:nvSpPr>
          <p:spPr>
            <a:xfrm>
              <a:off x="4404359" y="1164335"/>
              <a:ext cx="2395855" cy="5218430"/>
            </a:xfrm>
            <a:custGeom>
              <a:avLst/>
              <a:gdLst/>
              <a:ahLst/>
              <a:cxnLst/>
              <a:rect l="l" t="t" r="r" b="b"/>
              <a:pathLst>
                <a:path w="2395854" h="5218430">
                  <a:moveTo>
                    <a:pt x="0" y="5218176"/>
                  </a:moveTo>
                  <a:lnTo>
                    <a:pt x="2395728" y="5218176"/>
                  </a:lnTo>
                  <a:lnTo>
                    <a:pt x="2395728" y="0"/>
                  </a:lnTo>
                  <a:lnTo>
                    <a:pt x="0" y="0"/>
                  </a:lnTo>
                  <a:lnTo>
                    <a:pt x="0" y="5218176"/>
                  </a:lnTo>
                  <a:close/>
                </a:path>
              </a:pathLst>
            </a:custGeom>
            <a:ln w="25400">
              <a:solidFill>
                <a:srgbClr val="000000"/>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299" name="object 299">
              <a:extLst>
                <a:ext uri="{FF2B5EF4-FFF2-40B4-BE49-F238E27FC236}">
                  <a16:creationId xmlns:a16="http://schemas.microsoft.com/office/drawing/2014/main" id="{FAD4F0CE-1EFA-EC6E-CEB8-51B1004042F0}"/>
                </a:ext>
              </a:extLst>
            </p:cNvPr>
            <p:cNvSpPr/>
            <p:nvPr/>
          </p:nvSpPr>
          <p:spPr>
            <a:xfrm>
              <a:off x="4710429" y="2450845"/>
              <a:ext cx="530225" cy="385445"/>
            </a:xfrm>
            <a:custGeom>
              <a:avLst/>
              <a:gdLst/>
              <a:ahLst/>
              <a:cxnLst/>
              <a:rect l="l" t="t" r="r" b="b"/>
              <a:pathLst>
                <a:path w="530225" h="385444">
                  <a:moveTo>
                    <a:pt x="0" y="0"/>
                  </a:moveTo>
                  <a:lnTo>
                    <a:pt x="48716" y="20536"/>
                  </a:lnTo>
                  <a:lnTo>
                    <a:pt x="96298" y="42729"/>
                  </a:lnTo>
                  <a:lnTo>
                    <a:pt x="142694" y="66541"/>
                  </a:lnTo>
                  <a:lnTo>
                    <a:pt x="187852" y="91934"/>
                  </a:lnTo>
                  <a:lnTo>
                    <a:pt x="231720" y="118870"/>
                  </a:lnTo>
                  <a:lnTo>
                    <a:pt x="274246" y="147311"/>
                  </a:lnTo>
                  <a:lnTo>
                    <a:pt x="315377" y="177218"/>
                  </a:lnTo>
                  <a:lnTo>
                    <a:pt x="355062" y="208553"/>
                  </a:lnTo>
                  <a:lnTo>
                    <a:pt x="393248" y="241278"/>
                  </a:lnTo>
                  <a:lnTo>
                    <a:pt x="429884" y="275355"/>
                  </a:lnTo>
                  <a:lnTo>
                    <a:pt x="464918" y="310746"/>
                  </a:lnTo>
                  <a:lnTo>
                    <a:pt x="498298" y="347413"/>
                  </a:lnTo>
                  <a:lnTo>
                    <a:pt x="529971" y="385317"/>
                  </a:lnTo>
                </a:path>
              </a:pathLst>
            </a:custGeom>
            <a:ln w="38100">
              <a:solidFill>
                <a:srgbClr val="FFFFFF"/>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00" name="object 300">
              <a:extLst>
                <a:ext uri="{FF2B5EF4-FFF2-40B4-BE49-F238E27FC236}">
                  <a16:creationId xmlns:a16="http://schemas.microsoft.com/office/drawing/2014/main" id="{126EEF92-3E9F-C60A-5C5E-FB20CB48AC39}"/>
                </a:ext>
              </a:extLst>
            </p:cNvPr>
            <p:cNvSpPr/>
            <p:nvPr/>
          </p:nvSpPr>
          <p:spPr>
            <a:xfrm>
              <a:off x="4784978" y="2481961"/>
              <a:ext cx="259079" cy="161290"/>
            </a:xfrm>
            <a:custGeom>
              <a:avLst/>
              <a:gdLst/>
              <a:ahLst/>
              <a:cxnLst/>
              <a:rect l="l" t="t" r="r" b="b"/>
              <a:pathLst>
                <a:path w="259079" h="161289">
                  <a:moveTo>
                    <a:pt x="0" y="0"/>
                  </a:moveTo>
                  <a:lnTo>
                    <a:pt x="23459" y="11166"/>
                  </a:lnTo>
                  <a:lnTo>
                    <a:pt x="46609" y="22748"/>
                  </a:lnTo>
                  <a:lnTo>
                    <a:pt x="69472" y="34736"/>
                  </a:lnTo>
                  <a:lnTo>
                    <a:pt x="92075" y="47116"/>
                  </a:lnTo>
                </a:path>
                <a:path w="259079" h="161289">
                  <a:moveTo>
                    <a:pt x="153035" y="86233"/>
                  </a:moveTo>
                  <a:lnTo>
                    <a:pt x="180391" y="103991"/>
                  </a:lnTo>
                  <a:lnTo>
                    <a:pt x="207200" y="122380"/>
                  </a:lnTo>
                  <a:lnTo>
                    <a:pt x="233437" y="141364"/>
                  </a:lnTo>
                  <a:lnTo>
                    <a:pt x="259080" y="160909"/>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01" name="object 301">
              <a:extLst>
                <a:ext uri="{FF2B5EF4-FFF2-40B4-BE49-F238E27FC236}">
                  <a16:creationId xmlns:a16="http://schemas.microsoft.com/office/drawing/2014/main" id="{D49E3FAB-A65D-98C2-7FC7-48767082BD26}"/>
                </a:ext>
              </a:extLst>
            </p:cNvPr>
            <p:cNvPicPr/>
            <p:nvPr/>
          </p:nvPicPr>
          <p:blipFill>
            <a:blip r:embed="rId92" cstate="print"/>
            <a:stretch>
              <a:fillRect/>
            </a:stretch>
          </p:blipFill>
          <p:spPr>
            <a:xfrm>
              <a:off x="4854955" y="2418333"/>
              <a:ext cx="1612773" cy="718185"/>
            </a:xfrm>
            <a:prstGeom prst="rect">
              <a:avLst/>
            </a:prstGeom>
          </p:spPr>
        </p:pic>
        <p:sp>
          <p:nvSpPr>
            <p:cNvPr id="302" name="object 302">
              <a:extLst>
                <a:ext uri="{FF2B5EF4-FFF2-40B4-BE49-F238E27FC236}">
                  <a16:creationId xmlns:a16="http://schemas.microsoft.com/office/drawing/2014/main" id="{9080AC46-2828-FBED-2E64-6205DBDADF7A}"/>
                </a:ext>
              </a:extLst>
            </p:cNvPr>
            <p:cNvSpPr/>
            <p:nvPr/>
          </p:nvSpPr>
          <p:spPr>
            <a:xfrm>
              <a:off x="5096891" y="2689605"/>
              <a:ext cx="81280" cy="78740"/>
            </a:xfrm>
            <a:custGeom>
              <a:avLst/>
              <a:gdLst/>
              <a:ahLst/>
              <a:cxnLst/>
              <a:rect l="l" t="t" r="r" b="b"/>
              <a:pathLst>
                <a:path w="81279" h="78739">
                  <a:moveTo>
                    <a:pt x="0" y="0"/>
                  </a:moveTo>
                  <a:lnTo>
                    <a:pt x="21093" y="19051"/>
                  </a:lnTo>
                  <a:lnTo>
                    <a:pt x="41687" y="38496"/>
                  </a:lnTo>
                  <a:lnTo>
                    <a:pt x="61757" y="58346"/>
                  </a:lnTo>
                  <a:lnTo>
                    <a:pt x="81280" y="78613"/>
                  </a:lnTo>
                </a:path>
              </a:pathLst>
            </a:custGeom>
            <a:ln w="38100">
              <a:solidFill>
                <a:srgbClr val="C6CED3"/>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grpSp>
      <p:sp>
        <p:nvSpPr>
          <p:cNvPr id="303" name="object 303">
            <a:extLst>
              <a:ext uri="{FF2B5EF4-FFF2-40B4-BE49-F238E27FC236}">
                <a16:creationId xmlns:a16="http://schemas.microsoft.com/office/drawing/2014/main" id="{9B5F5BAB-2FDF-B80B-47A8-789E6BE6485F}"/>
              </a:ext>
            </a:extLst>
          </p:cNvPr>
          <p:cNvSpPr txBox="1"/>
          <p:nvPr/>
        </p:nvSpPr>
        <p:spPr>
          <a:xfrm>
            <a:off x="5172836" y="2255977"/>
            <a:ext cx="879096" cy="335989"/>
          </a:xfrm>
          <a:prstGeom prst="rect">
            <a:avLst/>
          </a:prstGeom>
        </p:spPr>
        <p:txBody>
          <a:bodyPr vert="horz" wrap="square" lIns="0" tIns="12700" rIns="0" bIns="0" rtlCol="0">
            <a:spAutoFit/>
          </a:bodyPr>
          <a:lstStyle/>
          <a:p>
            <a:pPr marL="12700">
              <a:lnSpc>
                <a:spcPct val="100000"/>
              </a:lnSpc>
              <a:spcBef>
                <a:spcPts val="100"/>
              </a:spcBef>
            </a:pPr>
            <a:r>
              <a:rPr sz="1050" b="1" spc="-10" dirty="0">
                <a:latin typeface="BIZ UDPゴシック" panose="020B0400000000000000" pitchFamily="50" charset="-128"/>
                <a:ea typeface="BIZ UDPゴシック" panose="020B0400000000000000" pitchFamily="50" charset="-128"/>
                <a:cs typeface="ＭＳ Ｐゴシック"/>
              </a:rPr>
              <a:t>エレクトロ</a:t>
            </a:r>
            <a:endParaRPr sz="1050" dirty="0">
              <a:latin typeface="BIZ UDPゴシック" panose="020B0400000000000000" pitchFamily="50" charset="-128"/>
              <a:ea typeface="BIZ UDPゴシック" panose="020B0400000000000000" pitchFamily="50" charset="-128"/>
              <a:cs typeface="ＭＳ Ｐゴシック"/>
            </a:endParaRPr>
          </a:p>
          <a:p>
            <a:pPr marL="12700">
              <a:lnSpc>
                <a:spcPct val="100000"/>
              </a:lnSpc>
              <a:spcBef>
                <a:spcPts val="5"/>
              </a:spcBef>
            </a:pPr>
            <a:r>
              <a:rPr sz="1050" b="1" spc="-20" dirty="0">
                <a:latin typeface="BIZ UDPゴシック" panose="020B0400000000000000" pitchFamily="50" charset="-128"/>
                <a:ea typeface="BIZ UDPゴシック" panose="020B0400000000000000" pitchFamily="50" charset="-128"/>
                <a:cs typeface="ＭＳ Ｐゴシック"/>
              </a:rPr>
              <a:t>ポレーション</a:t>
            </a:r>
            <a:endParaRPr sz="1050" dirty="0">
              <a:latin typeface="BIZ UDPゴシック" panose="020B0400000000000000" pitchFamily="50" charset="-128"/>
              <a:ea typeface="BIZ UDPゴシック" panose="020B0400000000000000" pitchFamily="50" charset="-128"/>
              <a:cs typeface="ＭＳ Ｐゴシック"/>
            </a:endParaRPr>
          </a:p>
        </p:txBody>
      </p:sp>
      <p:grpSp>
        <p:nvGrpSpPr>
          <p:cNvPr id="304" name="object 304">
            <a:extLst>
              <a:ext uri="{FF2B5EF4-FFF2-40B4-BE49-F238E27FC236}">
                <a16:creationId xmlns:a16="http://schemas.microsoft.com/office/drawing/2014/main" id="{94079FBF-3E96-92F7-23A6-487344D81368}"/>
              </a:ext>
            </a:extLst>
          </p:cNvPr>
          <p:cNvGrpSpPr/>
          <p:nvPr/>
        </p:nvGrpSpPr>
        <p:grpSpPr>
          <a:xfrm>
            <a:off x="4664392" y="2410396"/>
            <a:ext cx="518159" cy="314325"/>
            <a:chOff x="4664392" y="2410396"/>
            <a:chExt cx="518159" cy="314325"/>
          </a:xfrm>
        </p:grpSpPr>
        <p:sp>
          <p:nvSpPr>
            <p:cNvPr id="305" name="object 305">
              <a:extLst>
                <a:ext uri="{FF2B5EF4-FFF2-40B4-BE49-F238E27FC236}">
                  <a16:creationId xmlns:a16="http://schemas.microsoft.com/office/drawing/2014/main" id="{184D3016-597A-3B57-0CB1-F1D300CB616B}"/>
                </a:ext>
              </a:extLst>
            </p:cNvPr>
            <p:cNvSpPr/>
            <p:nvPr/>
          </p:nvSpPr>
          <p:spPr>
            <a:xfrm>
              <a:off x="4908549" y="2431287"/>
              <a:ext cx="259715" cy="279400"/>
            </a:xfrm>
            <a:custGeom>
              <a:avLst/>
              <a:gdLst/>
              <a:ahLst/>
              <a:cxnLst/>
              <a:rect l="l" t="t" r="r" b="b"/>
              <a:pathLst>
                <a:path w="259714" h="279400">
                  <a:moveTo>
                    <a:pt x="110616" y="1397"/>
                  </a:moveTo>
                  <a:lnTo>
                    <a:pt x="131935" y="1097"/>
                  </a:lnTo>
                  <a:lnTo>
                    <a:pt x="150955" y="1857"/>
                  </a:lnTo>
                  <a:lnTo>
                    <a:pt x="165427" y="4736"/>
                  </a:lnTo>
                  <a:lnTo>
                    <a:pt x="173100" y="10795"/>
                  </a:lnTo>
                  <a:lnTo>
                    <a:pt x="168951" y="22387"/>
                  </a:lnTo>
                  <a:lnTo>
                    <a:pt x="155717" y="38195"/>
                  </a:lnTo>
                  <a:lnTo>
                    <a:pt x="142507" y="54050"/>
                  </a:lnTo>
                  <a:lnTo>
                    <a:pt x="138429" y="65786"/>
                  </a:lnTo>
                  <a:lnTo>
                    <a:pt x="149633" y="70695"/>
                  </a:lnTo>
                  <a:lnTo>
                    <a:pt x="169957" y="71532"/>
                  </a:lnTo>
                  <a:lnTo>
                    <a:pt x="190329" y="72322"/>
                  </a:lnTo>
                  <a:lnTo>
                    <a:pt x="201675" y="77088"/>
                  </a:lnTo>
                  <a:lnTo>
                    <a:pt x="198133" y="88647"/>
                  </a:lnTo>
                  <a:lnTo>
                    <a:pt x="185626" y="104219"/>
                  </a:lnTo>
                  <a:lnTo>
                    <a:pt x="173047" y="119719"/>
                  </a:lnTo>
                  <a:lnTo>
                    <a:pt x="169290" y="131063"/>
                  </a:lnTo>
                  <a:lnTo>
                    <a:pt x="180345" y="135574"/>
                  </a:lnTo>
                  <a:lnTo>
                    <a:pt x="200199" y="135905"/>
                  </a:lnTo>
                  <a:lnTo>
                    <a:pt x="220029" y="136261"/>
                  </a:lnTo>
                  <a:lnTo>
                    <a:pt x="231012" y="140842"/>
                  </a:lnTo>
                  <a:lnTo>
                    <a:pt x="227268" y="152528"/>
                  </a:lnTo>
                  <a:lnTo>
                    <a:pt x="214677" y="168417"/>
                  </a:lnTo>
                  <a:lnTo>
                    <a:pt x="202062" y="184330"/>
                  </a:lnTo>
                  <a:lnTo>
                    <a:pt x="198247" y="196087"/>
                  </a:lnTo>
                  <a:lnTo>
                    <a:pt x="209226" y="201011"/>
                  </a:lnTo>
                  <a:lnTo>
                    <a:pt x="229028" y="201850"/>
                  </a:lnTo>
                  <a:lnTo>
                    <a:pt x="248806" y="202570"/>
                  </a:lnTo>
                  <a:lnTo>
                    <a:pt x="259714" y="207137"/>
                  </a:lnTo>
                  <a:lnTo>
                    <a:pt x="259105" y="216808"/>
                  </a:lnTo>
                  <a:lnTo>
                    <a:pt x="251888" y="229362"/>
                  </a:lnTo>
                  <a:lnTo>
                    <a:pt x="240266" y="243820"/>
                  </a:lnTo>
                  <a:lnTo>
                    <a:pt x="226440" y="259207"/>
                  </a:lnTo>
                </a:path>
                <a:path w="259714" h="279400">
                  <a:moveTo>
                    <a:pt x="44323" y="0"/>
                  </a:moveTo>
                  <a:lnTo>
                    <a:pt x="62291" y="11372"/>
                  </a:lnTo>
                  <a:lnTo>
                    <a:pt x="77771" y="22399"/>
                  </a:lnTo>
                  <a:lnTo>
                    <a:pt x="88274" y="32736"/>
                  </a:lnTo>
                  <a:lnTo>
                    <a:pt x="91312" y="42037"/>
                  </a:lnTo>
                  <a:lnTo>
                    <a:pt x="81587" y="49406"/>
                  </a:lnTo>
                  <a:lnTo>
                    <a:pt x="61896" y="55372"/>
                  </a:lnTo>
                  <a:lnTo>
                    <a:pt x="42181" y="61432"/>
                  </a:lnTo>
                  <a:lnTo>
                    <a:pt x="32385" y="69087"/>
                  </a:lnTo>
                  <a:lnTo>
                    <a:pt x="39008" y="79277"/>
                  </a:lnTo>
                  <a:lnTo>
                    <a:pt x="55562" y="91074"/>
                  </a:lnTo>
                  <a:lnTo>
                    <a:pt x="72211" y="102895"/>
                  </a:lnTo>
                  <a:lnTo>
                    <a:pt x="79121" y="113157"/>
                  </a:lnTo>
                  <a:lnTo>
                    <a:pt x="69750" y="120854"/>
                  </a:lnTo>
                  <a:lnTo>
                    <a:pt x="50736" y="127015"/>
                  </a:lnTo>
                  <a:lnTo>
                    <a:pt x="31722" y="133105"/>
                  </a:lnTo>
                  <a:lnTo>
                    <a:pt x="22351" y="140588"/>
                  </a:lnTo>
                  <a:lnTo>
                    <a:pt x="29166" y="150369"/>
                  </a:lnTo>
                  <a:lnTo>
                    <a:pt x="45624" y="161496"/>
                  </a:lnTo>
                  <a:lnTo>
                    <a:pt x="62035" y="172646"/>
                  </a:lnTo>
                  <a:lnTo>
                    <a:pt x="68707" y="182499"/>
                  </a:lnTo>
                  <a:lnTo>
                    <a:pt x="59180" y="190247"/>
                  </a:lnTo>
                  <a:lnTo>
                    <a:pt x="39925" y="196675"/>
                  </a:lnTo>
                  <a:lnTo>
                    <a:pt x="20647" y="203126"/>
                  </a:lnTo>
                  <a:lnTo>
                    <a:pt x="11049" y="210947"/>
                  </a:lnTo>
                  <a:lnTo>
                    <a:pt x="17525" y="221009"/>
                  </a:lnTo>
                  <a:lnTo>
                    <a:pt x="33623" y="232489"/>
                  </a:lnTo>
                  <a:lnTo>
                    <a:pt x="49768" y="243897"/>
                  </a:lnTo>
                  <a:lnTo>
                    <a:pt x="56387" y="253746"/>
                  </a:lnTo>
                  <a:lnTo>
                    <a:pt x="50613" y="261481"/>
                  </a:lnTo>
                  <a:lnTo>
                    <a:pt x="37719" y="268001"/>
                  </a:lnTo>
                  <a:lnTo>
                    <a:pt x="20062" y="273712"/>
                  </a:lnTo>
                  <a:lnTo>
                    <a:pt x="0" y="279019"/>
                  </a:lnTo>
                </a:path>
              </a:pathLst>
            </a:custGeom>
            <a:ln w="28575">
              <a:solidFill>
                <a:srgbClr val="B3A1C6"/>
              </a:solidFill>
            </a:ln>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pic>
          <p:nvPicPr>
            <p:cNvPr id="306" name="object 306">
              <a:extLst>
                <a:ext uri="{FF2B5EF4-FFF2-40B4-BE49-F238E27FC236}">
                  <a16:creationId xmlns:a16="http://schemas.microsoft.com/office/drawing/2014/main" id="{8307C698-23DC-66DC-9E90-02CA12B95181}"/>
                </a:ext>
              </a:extLst>
            </p:cNvPr>
            <p:cNvPicPr/>
            <p:nvPr/>
          </p:nvPicPr>
          <p:blipFill>
            <a:blip r:embed="rId93" cstate="print"/>
            <a:stretch>
              <a:fillRect/>
            </a:stretch>
          </p:blipFill>
          <p:spPr>
            <a:xfrm>
              <a:off x="4664392" y="2410396"/>
              <a:ext cx="241591" cy="243068"/>
            </a:xfrm>
            <a:prstGeom prst="rect">
              <a:avLst/>
            </a:prstGeom>
          </p:spPr>
        </p:pic>
      </p:grpSp>
      <p:sp>
        <p:nvSpPr>
          <p:cNvPr id="307" name="object 307">
            <a:extLst>
              <a:ext uri="{FF2B5EF4-FFF2-40B4-BE49-F238E27FC236}">
                <a16:creationId xmlns:a16="http://schemas.microsoft.com/office/drawing/2014/main" id="{116B543D-B445-E254-E699-1EE430B414BF}"/>
              </a:ext>
            </a:extLst>
          </p:cNvPr>
          <p:cNvSpPr txBox="1"/>
          <p:nvPr/>
        </p:nvSpPr>
        <p:spPr>
          <a:xfrm>
            <a:off x="195249" y="4195445"/>
            <a:ext cx="254000" cy="722890"/>
          </a:xfrm>
          <a:prstGeom prst="rect">
            <a:avLst/>
          </a:prstGeom>
        </p:spPr>
        <p:txBody>
          <a:bodyPr vert="horz" wrap="square" lIns="0" tIns="84455" rIns="0" bIns="0" rtlCol="0">
            <a:spAutoFit/>
          </a:bodyPr>
          <a:lstStyle/>
          <a:p>
            <a:pPr marL="12700" marR="5080" algn="just">
              <a:lnSpc>
                <a:spcPct val="73700"/>
              </a:lnSpc>
              <a:spcBef>
                <a:spcPts val="665"/>
              </a:spcBef>
            </a:pPr>
            <a:r>
              <a:rPr sz="1400" spc="405" dirty="0">
                <a:latin typeface="BIZ UDPゴシック" panose="020B0400000000000000" pitchFamily="50" charset="-128"/>
                <a:ea typeface="BIZ UDPゴシック" panose="020B0400000000000000" pitchFamily="50" charset="-128"/>
                <a:cs typeface="ＭＳ Ｐゴシック"/>
              </a:rPr>
              <a:t>リ</a:t>
            </a:r>
            <a:r>
              <a:rPr sz="1400" spc="180" dirty="0">
                <a:latin typeface="BIZ UDPゴシック" panose="020B0400000000000000" pitchFamily="50" charset="-128"/>
                <a:ea typeface="BIZ UDPゴシック" panose="020B0400000000000000" pitchFamily="50" charset="-128"/>
                <a:cs typeface="ＭＳ Ｐゴシック"/>
              </a:rPr>
              <a:t>ン</a:t>
            </a:r>
            <a:r>
              <a:rPr sz="1400" spc="-50" dirty="0">
                <a:latin typeface="BIZ UDPゴシック" panose="020B0400000000000000" pitchFamily="50" charset="-128"/>
                <a:ea typeface="BIZ UDPゴシック" panose="020B0400000000000000" pitchFamily="50" charset="-128"/>
                <a:cs typeface="ＭＳ Ｐゴシック"/>
              </a:rPr>
              <a:t>パ節</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08" name="object 308">
            <a:extLst>
              <a:ext uri="{FF2B5EF4-FFF2-40B4-BE49-F238E27FC236}">
                <a16:creationId xmlns:a16="http://schemas.microsoft.com/office/drawing/2014/main" id="{D6330787-59DC-229A-2019-D81FB4EBB359}"/>
              </a:ext>
            </a:extLst>
          </p:cNvPr>
          <p:cNvSpPr txBox="1"/>
          <p:nvPr/>
        </p:nvSpPr>
        <p:spPr>
          <a:xfrm>
            <a:off x="195249" y="5778880"/>
            <a:ext cx="254000" cy="488787"/>
          </a:xfrm>
          <a:prstGeom prst="rect">
            <a:avLst/>
          </a:prstGeom>
        </p:spPr>
        <p:txBody>
          <a:bodyPr vert="horz" wrap="square" lIns="0" tIns="58419" rIns="0" bIns="0" rtlCol="0">
            <a:spAutoFit/>
          </a:bodyPr>
          <a:lstStyle/>
          <a:p>
            <a:pPr marL="12700" marR="5080">
              <a:lnSpc>
                <a:spcPts val="1800"/>
              </a:lnSpc>
              <a:spcBef>
                <a:spcPts val="459"/>
              </a:spcBef>
            </a:pPr>
            <a:r>
              <a:rPr sz="1400" spc="-50" dirty="0">
                <a:latin typeface="BIZ UDPゴシック" panose="020B0400000000000000" pitchFamily="50" charset="-128"/>
                <a:ea typeface="BIZ UDPゴシック" panose="020B0400000000000000" pitchFamily="50" charset="-128"/>
                <a:cs typeface="ＭＳ Ｐゴシック"/>
              </a:rPr>
              <a:t>全身</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09" name="object 309">
            <a:extLst>
              <a:ext uri="{FF2B5EF4-FFF2-40B4-BE49-F238E27FC236}">
                <a16:creationId xmlns:a16="http://schemas.microsoft.com/office/drawing/2014/main" id="{76545CE4-9286-A3BD-FB10-203E48DC83DF}"/>
              </a:ext>
            </a:extLst>
          </p:cNvPr>
          <p:cNvSpPr/>
          <p:nvPr/>
        </p:nvSpPr>
        <p:spPr>
          <a:xfrm>
            <a:off x="288036" y="3624071"/>
            <a:ext cx="76200" cy="568325"/>
          </a:xfrm>
          <a:custGeom>
            <a:avLst/>
            <a:gdLst/>
            <a:ahLst/>
            <a:cxnLst/>
            <a:rect l="l" t="t" r="r" b="b"/>
            <a:pathLst>
              <a:path w="76200" h="568325">
                <a:moveTo>
                  <a:pt x="31750" y="492125"/>
                </a:moveTo>
                <a:lnTo>
                  <a:pt x="0" y="492125"/>
                </a:lnTo>
                <a:lnTo>
                  <a:pt x="38100" y="568325"/>
                </a:lnTo>
                <a:lnTo>
                  <a:pt x="69850" y="504825"/>
                </a:lnTo>
                <a:lnTo>
                  <a:pt x="31750" y="504825"/>
                </a:lnTo>
                <a:lnTo>
                  <a:pt x="31750" y="492125"/>
                </a:lnTo>
                <a:close/>
              </a:path>
              <a:path w="76200" h="568325">
                <a:moveTo>
                  <a:pt x="44450" y="0"/>
                </a:moveTo>
                <a:lnTo>
                  <a:pt x="31750" y="0"/>
                </a:lnTo>
                <a:lnTo>
                  <a:pt x="31750" y="504825"/>
                </a:lnTo>
                <a:lnTo>
                  <a:pt x="44450" y="504825"/>
                </a:lnTo>
                <a:lnTo>
                  <a:pt x="44450" y="0"/>
                </a:lnTo>
                <a:close/>
              </a:path>
              <a:path w="76200" h="568325">
                <a:moveTo>
                  <a:pt x="76200" y="492125"/>
                </a:moveTo>
                <a:lnTo>
                  <a:pt x="44450" y="492125"/>
                </a:lnTo>
                <a:lnTo>
                  <a:pt x="44450" y="504825"/>
                </a:lnTo>
                <a:lnTo>
                  <a:pt x="69850" y="504825"/>
                </a:lnTo>
                <a:lnTo>
                  <a:pt x="76200" y="492125"/>
                </a:lnTo>
                <a:close/>
              </a:path>
            </a:pathLst>
          </a:custGeom>
          <a:solidFill>
            <a:srgbClr val="497DB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10" name="object 310">
            <a:extLst>
              <a:ext uri="{FF2B5EF4-FFF2-40B4-BE49-F238E27FC236}">
                <a16:creationId xmlns:a16="http://schemas.microsoft.com/office/drawing/2014/main" id="{FFAFF45F-4DD1-F213-4AB3-A2A75356612A}"/>
              </a:ext>
            </a:extLst>
          </p:cNvPr>
          <p:cNvSpPr/>
          <p:nvPr/>
        </p:nvSpPr>
        <p:spPr>
          <a:xfrm>
            <a:off x="288036" y="5172455"/>
            <a:ext cx="76200" cy="570230"/>
          </a:xfrm>
          <a:custGeom>
            <a:avLst/>
            <a:gdLst/>
            <a:ahLst/>
            <a:cxnLst/>
            <a:rect l="l" t="t" r="r" b="b"/>
            <a:pathLst>
              <a:path w="76200" h="570229">
                <a:moveTo>
                  <a:pt x="31750" y="493712"/>
                </a:moveTo>
                <a:lnTo>
                  <a:pt x="0" y="493712"/>
                </a:lnTo>
                <a:lnTo>
                  <a:pt x="38100" y="569912"/>
                </a:lnTo>
                <a:lnTo>
                  <a:pt x="69850" y="506412"/>
                </a:lnTo>
                <a:lnTo>
                  <a:pt x="31750" y="506412"/>
                </a:lnTo>
                <a:lnTo>
                  <a:pt x="31750" y="493712"/>
                </a:lnTo>
                <a:close/>
              </a:path>
              <a:path w="76200" h="570229">
                <a:moveTo>
                  <a:pt x="44450" y="0"/>
                </a:moveTo>
                <a:lnTo>
                  <a:pt x="31750" y="0"/>
                </a:lnTo>
                <a:lnTo>
                  <a:pt x="31750" y="506412"/>
                </a:lnTo>
                <a:lnTo>
                  <a:pt x="44450" y="506412"/>
                </a:lnTo>
                <a:lnTo>
                  <a:pt x="44450" y="0"/>
                </a:lnTo>
                <a:close/>
              </a:path>
              <a:path w="76200" h="570229">
                <a:moveTo>
                  <a:pt x="76200" y="493712"/>
                </a:moveTo>
                <a:lnTo>
                  <a:pt x="44450" y="493712"/>
                </a:lnTo>
                <a:lnTo>
                  <a:pt x="44450" y="506412"/>
                </a:lnTo>
                <a:lnTo>
                  <a:pt x="69850" y="506412"/>
                </a:lnTo>
                <a:lnTo>
                  <a:pt x="76200" y="493712"/>
                </a:lnTo>
                <a:close/>
              </a:path>
            </a:pathLst>
          </a:custGeom>
          <a:solidFill>
            <a:srgbClr val="497DB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11" name="object 311">
            <a:extLst>
              <a:ext uri="{FF2B5EF4-FFF2-40B4-BE49-F238E27FC236}">
                <a16:creationId xmlns:a16="http://schemas.microsoft.com/office/drawing/2014/main" id="{422F54C8-00E3-110A-2EFC-7ECBE78FC691}"/>
              </a:ext>
            </a:extLst>
          </p:cNvPr>
          <p:cNvSpPr txBox="1"/>
          <p:nvPr/>
        </p:nvSpPr>
        <p:spPr>
          <a:xfrm>
            <a:off x="192201" y="1056843"/>
            <a:ext cx="653415" cy="1158074"/>
          </a:xfrm>
          <a:prstGeom prst="rect">
            <a:avLst/>
          </a:prstGeom>
        </p:spPr>
        <p:txBody>
          <a:bodyPr vert="horz" wrap="square" lIns="0" tIns="12700" rIns="0" bIns="0" rtlCol="0">
            <a:spAutoFit/>
          </a:bodyPr>
          <a:lstStyle/>
          <a:p>
            <a:pPr marL="12700">
              <a:lnSpc>
                <a:spcPts val="1980"/>
              </a:lnSpc>
              <a:spcBef>
                <a:spcPts val="100"/>
              </a:spcBef>
              <a:tabLst>
                <a:tab pos="410845" algn="l"/>
              </a:tabLst>
            </a:pPr>
            <a:r>
              <a:rPr sz="1400" spc="-50" dirty="0">
                <a:latin typeface="BIZ UDPゴシック" panose="020B0400000000000000" pitchFamily="50" charset="-128"/>
                <a:ea typeface="BIZ UDPゴシック" panose="020B0400000000000000" pitchFamily="50" charset="-128"/>
                <a:cs typeface="ＭＳ Ｐゴシック"/>
              </a:rPr>
              <a:t>起</a:t>
            </a:r>
            <a:r>
              <a:rPr sz="1400" dirty="0">
                <a:latin typeface="BIZ UDPゴシック" panose="020B0400000000000000" pitchFamily="50" charset="-128"/>
                <a:ea typeface="BIZ UDPゴシック" panose="020B0400000000000000" pitchFamily="50" charset="-128"/>
                <a:cs typeface="ＭＳ Ｐゴシック"/>
              </a:rPr>
              <a:t>	</a:t>
            </a:r>
            <a:r>
              <a:rPr sz="1400" spc="-50" dirty="0">
                <a:latin typeface="BIZ UDPゴシック" panose="020B0400000000000000" pitchFamily="50" charset="-128"/>
                <a:ea typeface="BIZ UDPゴシック" panose="020B0400000000000000" pitchFamily="50" charset="-128"/>
                <a:cs typeface="ＭＳ Ｐゴシック"/>
              </a:rPr>
              <a:t>起</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680"/>
              </a:lnSpc>
              <a:tabLst>
                <a:tab pos="410845" algn="l"/>
              </a:tabLst>
            </a:pPr>
            <a:r>
              <a:rPr sz="1400" spc="305" dirty="0">
                <a:latin typeface="BIZ UDPゴシック" panose="020B0400000000000000" pitchFamily="50" charset="-128"/>
                <a:ea typeface="BIZ UDPゴシック" panose="020B0400000000000000" pitchFamily="50" charset="-128"/>
                <a:cs typeface="ＭＳ Ｐゴシック"/>
              </a:rPr>
              <a:t>こ</a:t>
            </a:r>
            <a:r>
              <a:rPr sz="1400" dirty="0">
                <a:latin typeface="BIZ UDPゴシック" panose="020B0400000000000000" pitchFamily="50" charset="-128"/>
                <a:ea typeface="BIZ UDPゴシック" panose="020B0400000000000000" pitchFamily="50" charset="-128"/>
                <a:cs typeface="ＭＳ Ｐゴシック"/>
              </a:rPr>
              <a:t>	</a:t>
            </a:r>
            <a:r>
              <a:rPr sz="1400" spc="305" dirty="0">
                <a:latin typeface="BIZ UDPゴシック" panose="020B0400000000000000" pitchFamily="50" charset="-128"/>
                <a:ea typeface="BIZ UDPゴシック" panose="020B0400000000000000" pitchFamily="50" charset="-128"/>
                <a:cs typeface="ＭＳ Ｐゴシック"/>
              </a:rPr>
              <a:t>こ</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680"/>
              </a:lnSpc>
              <a:tabLst>
                <a:tab pos="410845" algn="l"/>
              </a:tabLst>
            </a:pPr>
            <a:r>
              <a:rPr sz="1400" spc="180" dirty="0">
                <a:latin typeface="BIZ UDPゴシック" panose="020B0400000000000000" pitchFamily="50" charset="-128"/>
                <a:ea typeface="BIZ UDPゴシック" panose="020B0400000000000000" pitchFamily="50" charset="-128"/>
                <a:cs typeface="ＭＳ Ｐゴシック"/>
              </a:rPr>
              <a:t>る</a:t>
            </a:r>
            <a:r>
              <a:rPr sz="1400" dirty="0">
                <a:latin typeface="BIZ UDPゴシック" panose="020B0400000000000000" pitchFamily="50" charset="-128"/>
                <a:ea typeface="BIZ UDPゴシック" panose="020B0400000000000000" pitchFamily="50" charset="-128"/>
                <a:cs typeface="ＭＳ Ｐゴシック"/>
              </a:rPr>
              <a:t>	</a:t>
            </a:r>
            <a:r>
              <a:rPr sz="1400" spc="180" dirty="0">
                <a:latin typeface="BIZ UDPゴシック" panose="020B0400000000000000" pitchFamily="50" charset="-128"/>
                <a:ea typeface="BIZ UDPゴシック" panose="020B0400000000000000" pitchFamily="50" charset="-128"/>
                <a:cs typeface="ＭＳ Ｐゴシック"/>
              </a:rPr>
              <a:t>る</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800"/>
              </a:lnSpc>
              <a:tabLst>
                <a:tab pos="410845" algn="l"/>
              </a:tabLst>
            </a:pPr>
            <a:r>
              <a:rPr sz="1400" spc="-50" dirty="0">
                <a:latin typeface="BIZ UDPゴシック" panose="020B0400000000000000" pitchFamily="50" charset="-128"/>
                <a:ea typeface="BIZ UDPゴシック" panose="020B0400000000000000" pitchFamily="50" charset="-128"/>
                <a:cs typeface="ＭＳ Ｐゴシック"/>
              </a:rPr>
              <a:t>場</a:t>
            </a:r>
            <a:r>
              <a:rPr sz="1400" dirty="0">
                <a:latin typeface="BIZ UDPゴシック" panose="020B0400000000000000" pitchFamily="50" charset="-128"/>
                <a:ea typeface="BIZ UDPゴシック" panose="020B0400000000000000" pitchFamily="50" charset="-128"/>
                <a:cs typeface="ＭＳ Ｐゴシック"/>
              </a:rPr>
              <a:t>	</a:t>
            </a:r>
            <a:r>
              <a:rPr sz="1400" spc="-50" dirty="0">
                <a:latin typeface="BIZ UDPゴシック" panose="020B0400000000000000" pitchFamily="50" charset="-128"/>
                <a:ea typeface="BIZ UDPゴシック" panose="020B0400000000000000" pitchFamily="50" charset="-128"/>
                <a:cs typeface="ＭＳ Ｐゴシック"/>
              </a:rPr>
              <a:t>時</a:t>
            </a:r>
            <a:endParaRPr sz="1400">
              <a:latin typeface="BIZ UDPゴシック" panose="020B0400000000000000" pitchFamily="50" charset="-128"/>
              <a:ea typeface="BIZ UDPゴシック" panose="020B0400000000000000" pitchFamily="50" charset="-128"/>
              <a:cs typeface="ＭＳ Ｐゴシック"/>
            </a:endParaRPr>
          </a:p>
          <a:p>
            <a:pPr marL="12700">
              <a:lnSpc>
                <a:spcPts val="1980"/>
              </a:lnSpc>
              <a:tabLst>
                <a:tab pos="410845" algn="l"/>
              </a:tabLst>
            </a:pPr>
            <a:r>
              <a:rPr sz="1400" spc="-50" dirty="0">
                <a:latin typeface="BIZ UDPゴシック" panose="020B0400000000000000" pitchFamily="50" charset="-128"/>
                <a:ea typeface="BIZ UDPゴシック" panose="020B0400000000000000" pitchFamily="50" charset="-128"/>
                <a:cs typeface="ＭＳ Ｐゴシック"/>
              </a:rPr>
              <a:t>所</a:t>
            </a:r>
            <a:r>
              <a:rPr sz="1400" dirty="0">
                <a:latin typeface="BIZ UDPゴシック" panose="020B0400000000000000" pitchFamily="50" charset="-128"/>
                <a:ea typeface="BIZ UDPゴシック" panose="020B0400000000000000" pitchFamily="50" charset="-128"/>
                <a:cs typeface="ＭＳ Ｐゴシック"/>
              </a:rPr>
              <a:t>	</a:t>
            </a:r>
            <a:r>
              <a:rPr sz="1400" spc="-50" dirty="0">
                <a:latin typeface="BIZ UDPゴシック" panose="020B0400000000000000" pitchFamily="50" charset="-128"/>
                <a:ea typeface="BIZ UDPゴシック" panose="020B0400000000000000" pitchFamily="50" charset="-128"/>
                <a:cs typeface="ＭＳ Ｐゴシック"/>
              </a:rPr>
              <a:t>間</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2" name="object 312">
            <a:extLst>
              <a:ext uri="{FF2B5EF4-FFF2-40B4-BE49-F238E27FC236}">
                <a16:creationId xmlns:a16="http://schemas.microsoft.com/office/drawing/2014/main" id="{6F3F124A-D292-7FD1-6FAB-89F625ADAD9F}"/>
              </a:ext>
            </a:extLst>
          </p:cNvPr>
          <p:cNvSpPr txBox="1"/>
          <p:nvPr/>
        </p:nvSpPr>
        <p:spPr>
          <a:xfrm>
            <a:off x="9379077" y="6583171"/>
            <a:ext cx="2717800" cy="166712"/>
          </a:xfrm>
          <a:prstGeom prst="rect">
            <a:avLst/>
          </a:prstGeom>
        </p:spPr>
        <p:txBody>
          <a:bodyPr vert="horz" wrap="square" lIns="0" tIns="12700" rIns="0" bIns="0" rtlCol="0">
            <a:spAutoFit/>
          </a:bodyPr>
          <a:lstStyle/>
          <a:p>
            <a:pPr marL="12700">
              <a:lnSpc>
                <a:spcPct val="100000"/>
              </a:lnSpc>
              <a:spcBef>
                <a:spcPts val="100"/>
              </a:spcBef>
            </a:pPr>
            <a:r>
              <a:rPr sz="1000" dirty="0">
                <a:latin typeface="BIZ UDPゴシック" panose="020B0400000000000000" pitchFamily="50" charset="-128"/>
                <a:ea typeface="BIZ UDPゴシック" panose="020B0400000000000000" pitchFamily="50" charset="-128"/>
                <a:cs typeface="ＭＳ Ｐゴシック"/>
              </a:rPr>
              <a:t>日置仰、小檜山康司、石井健 実験医学</a:t>
            </a:r>
            <a:r>
              <a:rPr sz="1000" spc="-20" dirty="0">
                <a:latin typeface="BIZ UDPゴシック" panose="020B0400000000000000" pitchFamily="50" charset="-128"/>
                <a:ea typeface="BIZ UDPゴシック" panose="020B0400000000000000" pitchFamily="50" charset="-128"/>
                <a:cs typeface="Arial"/>
              </a:rPr>
              <a:t>2021</a:t>
            </a:r>
            <a:endParaRPr sz="1000">
              <a:latin typeface="BIZ UDPゴシック" panose="020B0400000000000000" pitchFamily="50" charset="-128"/>
              <a:ea typeface="BIZ UDPゴシック" panose="020B0400000000000000" pitchFamily="50" charset="-128"/>
              <a:cs typeface="Arial"/>
            </a:endParaRPr>
          </a:p>
        </p:txBody>
      </p:sp>
      <p:sp>
        <p:nvSpPr>
          <p:cNvPr id="313" name="object 313">
            <a:extLst>
              <a:ext uri="{FF2B5EF4-FFF2-40B4-BE49-F238E27FC236}">
                <a16:creationId xmlns:a16="http://schemas.microsoft.com/office/drawing/2014/main" id="{A202A221-6CCF-8C2A-5FE3-52950B354DD5}"/>
              </a:ext>
            </a:extLst>
          </p:cNvPr>
          <p:cNvSpPr txBox="1"/>
          <p:nvPr/>
        </p:nvSpPr>
        <p:spPr>
          <a:xfrm>
            <a:off x="661378" y="3094989"/>
            <a:ext cx="227819" cy="254000"/>
          </a:xfrm>
          <a:prstGeom prst="rect">
            <a:avLst/>
          </a:prstGeom>
        </p:spPr>
        <p:txBody>
          <a:bodyPr vert="vert" wrap="square" lIns="0" tIns="0" rIns="0" bIns="0" rtlCol="0">
            <a:spAutoFit/>
          </a:bodyPr>
          <a:lstStyle/>
          <a:p>
            <a:pPr marL="12700">
              <a:lnSpc>
                <a:spcPts val="2090"/>
              </a:lnSpc>
            </a:pPr>
            <a:r>
              <a:rPr sz="1400" dirty="0">
                <a:latin typeface="BIZ UDPゴシック" panose="020B0400000000000000" pitchFamily="50" charset="-128"/>
                <a:ea typeface="BIZ UDPゴシック" panose="020B0400000000000000" pitchFamily="50" charset="-128"/>
                <a:cs typeface="Arial"/>
              </a:rPr>
              <a:t>―</a:t>
            </a:r>
            <a:endParaRPr sz="1400">
              <a:latin typeface="BIZ UDPゴシック" panose="020B0400000000000000" pitchFamily="50" charset="-128"/>
              <a:ea typeface="BIZ UDPゴシック" panose="020B0400000000000000" pitchFamily="50" charset="-128"/>
              <a:cs typeface="Arial"/>
            </a:endParaRPr>
          </a:p>
        </p:txBody>
      </p:sp>
      <p:sp>
        <p:nvSpPr>
          <p:cNvPr id="314" name="object 314">
            <a:extLst>
              <a:ext uri="{FF2B5EF4-FFF2-40B4-BE49-F238E27FC236}">
                <a16:creationId xmlns:a16="http://schemas.microsoft.com/office/drawing/2014/main" id="{01F4B8C1-0276-D364-7C21-C4646B174E48}"/>
              </a:ext>
            </a:extLst>
          </p:cNvPr>
          <p:cNvSpPr txBox="1"/>
          <p:nvPr/>
        </p:nvSpPr>
        <p:spPr>
          <a:xfrm>
            <a:off x="195249" y="2610230"/>
            <a:ext cx="822402" cy="702436"/>
          </a:xfrm>
          <a:prstGeom prst="rect">
            <a:avLst/>
          </a:prstGeom>
        </p:spPr>
        <p:txBody>
          <a:bodyPr vert="horz" wrap="square" lIns="0" tIns="12700" rIns="0" bIns="0" rtlCol="0">
            <a:spAutoFit/>
          </a:bodyPr>
          <a:lstStyle/>
          <a:p>
            <a:pPr marL="12700" algn="just">
              <a:lnSpc>
                <a:spcPts val="1980"/>
              </a:lnSpc>
              <a:spcBef>
                <a:spcPts val="100"/>
              </a:spcBef>
            </a:pPr>
            <a:r>
              <a:rPr sz="1400" spc="155" dirty="0">
                <a:latin typeface="BIZ UDPゴシック" panose="020B0400000000000000" pitchFamily="50" charset="-128"/>
                <a:ea typeface="BIZ UDPゴシック" panose="020B0400000000000000" pitchFamily="50" charset="-128"/>
                <a:cs typeface="ＭＳ Ｐゴシック"/>
              </a:rPr>
              <a:t>投  </a:t>
            </a:r>
            <a:r>
              <a:rPr sz="2000" spc="-75" baseline="1543" dirty="0">
                <a:latin typeface="BIZ UDPゴシック" panose="020B0400000000000000" pitchFamily="50" charset="-128"/>
                <a:ea typeface="BIZ UDPゴシック" panose="020B0400000000000000" pitchFamily="50" charset="-128"/>
                <a:cs typeface="ＭＳ Ｐゴシック"/>
              </a:rPr>
              <a:t>数</a:t>
            </a:r>
            <a:endParaRPr sz="2000" baseline="1543" dirty="0">
              <a:latin typeface="BIZ UDPゴシック" panose="020B0400000000000000" pitchFamily="50" charset="-128"/>
              <a:ea typeface="BIZ UDPゴシック" panose="020B0400000000000000" pitchFamily="50" charset="-128"/>
              <a:cs typeface="ＭＳ Ｐゴシック"/>
            </a:endParaRPr>
          </a:p>
          <a:p>
            <a:pPr marL="12700" marR="5080" algn="just">
              <a:lnSpc>
                <a:spcPts val="1800"/>
              </a:lnSpc>
              <a:spcBef>
                <a:spcPts val="180"/>
              </a:spcBef>
            </a:pPr>
            <a:r>
              <a:rPr sz="1400" dirty="0">
                <a:latin typeface="BIZ UDPゴシック" panose="020B0400000000000000" pitchFamily="50" charset="-128"/>
                <a:ea typeface="BIZ UDPゴシック" panose="020B0400000000000000" pitchFamily="50" charset="-128"/>
                <a:cs typeface="ＭＳ Ｐゴシック"/>
              </a:rPr>
              <a:t>与 </a:t>
            </a:r>
            <a:r>
              <a:rPr sz="2000" spc="-75" baseline="1543" dirty="0">
                <a:latin typeface="BIZ UDPゴシック" panose="020B0400000000000000" pitchFamily="50" charset="-128"/>
                <a:ea typeface="BIZ UDPゴシック" panose="020B0400000000000000" pitchFamily="50" charset="-128"/>
                <a:cs typeface="ＭＳ Ｐゴシック"/>
              </a:rPr>
              <a:t>分</a:t>
            </a:r>
            <a:r>
              <a:rPr sz="1400" spc="-50" dirty="0">
                <a:latin typeface="BIZ UDPゴシック" panose="020B0400000000000000" pitchFamily="50" charset="-128"/>
                <a:ea typeface="BIZ UDPゴシック" panose="020B0400000000000000" pitchFamily="50" charset="-128"/>
                <a:cs typeface="ＭＳ Ｐゴシック"/>
              </a:rPr>
              <a:t>部</a:t>
            </a:r>
            <a:endParaRPr sz="1400" dirty="0">
              <a:latin typeface="BIZ UDPゴシック" panose="020B0400000000000000" pitchFamily="50" charset="-128"/>
              <a:ea typeface="BIZ UDPゴシック" panose="020B0400000000000000" pitchFamily="50" charset="-128"/>
              <a:cs typeface="ＭＳ Ｐゴシック"/>
            </a:endParaRPr>
          </a:p>
          <a:p>
            <a:pPr marL="441325" marR="5080" indent="-429259" algn="just">
              <a:lnSpc>
                <a:spcPct val="82400"/>
              </a:lnSpc>
              <a:spcBef>
                <a:spcPts val="25"/>
              </a:spcBef>
            </a:pPr>
            <a:r>
              <a:rPr sz="1400" dirty="0">
                <a:latin typeface="BIZ UDPゴシック" panose="020B0400000000000000" pitchFamily="50" charset="-128"/>
                <a:ea typeface="BIZ UDPゴシック" panose="020B0400000000000000" pitchFamily="50" charset="-128"/>
                <a:cs typeface="ＭＳ Ｐゴシック"/>
              </a:rPr>
              <a:t>位 </a:t>
            </a:r>
            <a:r>
              <a:rPr sz="2000" spc="-75" baseline="1543" dirty="0">
                <a:latin typeface="BIZ UDPゴシック" panose="020B0400000000000000" pitchFamily="50" charset="-128"/>
                <a:ea typeface="BIZ UDPゴシック" panose="020B0400000000000000" pitchFamily="50" charset="-128"/>
                <a:cs typeface="ＭＳ Ｐゴシック"/>
              </a:rPr>
              <a:t>数</a:t>
            </a:r>
            <a:r>
              <a:rPr sz="1400" spc="-50" dirty="0">
                <a:latin typeface="BIZ UDPゴシック" panose="020B0400000000000000" pitchFamily="50" charset="-128"/>
                <a:ea typeface="BIZ UDPゴシック" panose="020B0400000000000000" pitchFamily="50" charset="-128"/>
                <a:cs typeface="ＭＳ Ｐゴシック"/>
              </a:rPr>
              <a:t>時間</a:t>
            </a:r>
            <a:endParaRPr sz="1400" dirty="0">
              <a:latin typeface="BIZ UDPゴシック" panose="020B0400000000000000" pitchFamily="50" charset="-128"/>
              <a:ea typeface="BIZ UDPゴシック" panose="020B0400000000000000" pitchFamily="50" charset="-128"/>
              <a:cs typeface="ＭＳ Ｐゴシック"/>
            </a:endParaRPr>
          </a:p>
        </p:txBody>
      </p:sp>
      <p:sp>
        <p:nvSpPr>
          <p:cNvPr id="315" name="object 315">
            <a:extLst>
              <a:ext uri="{FF2B5EF4-FFF2-40B4-BE49-F238E27FC236}">
                <a16:creationId xmlns:a16="http://schemas.microsoft.com/office/drawing/2014/main" id="{4465C6D3-8AF4-13CB-46AB-ED1EA66A3895}"/>
              </a:ext>
            </a:extLst>
          </p:cNvPr>
          <p:cNvSpPr txBox="1"/>
          <p:nvPr/>
        </p:nvSpPr>
        <p:spPr>
          <a:xfrm>
            <a:off x="624103" y="4395342"/>
            <a:ext cx="25400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BIZ UDPゴシック" panose="020B0400000000000000" pitchFamily="50" charset="-128"/>
                <a:ea typeface="BIZ UDPゴシック" panose="020B0400000000000000" pitchFamily="50" charset="-128"/>
                <a:cs typeface="ＭＳ Ｐゴシック"/>
              </a:rPr>
              <a:t>数</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6" name="object 316">
            <a:extLst>
              <a:ext uri="{FF2B5EF4-FFF2-40B4-BE49-F238E27FC236}">
                <a16:creationId xmlns:a16="http://schemas.microsoft.com/office/drawing/2014/main" id="{419CCFD6-A800-5BBD-F8C8-673073EADE8F}"/>
              </a:ext>
            </a:extLst>
          </p:cNvPr>
          <p:cNvSpPr txBox="1"/>
          <p:nvPr/>
        </p:nvSpPr>
        <p:spPr>
          <a:xfrm>
            <a:off x="624103" y="4623942"/>
            <a:ext cx="25400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BIZ UDPゴシック" panose="020B0400000000000000" pitchFamily="50" charset="-128"/>
                <a:ea typeface="BIZ UDPゴシック" panose="020B0400000000000000" pitchFamily="50" charset="-128"/>
                <a:cs typeface="ＭＳ Ｐゴシック"/>
              </a:rPr>
              <a:t>日</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7" name="object 317">
            <a:extLst>
              <a:ext uri="{FF2B5EF4-FFF2-40B4-BE49-F238E27FC236}">
                <a16:creationId xmlns:a16="http://schemas.microsoft.com/office/drawing/2014/main" id="{FB6B26C2-5A38-5C7C-A912-05A9F5ECA561}"/>
              </a:ext>
            </a:extLst>
          </p:cNvPr>
          <p:cNvSpPr txBox="1"/>
          <p:nvPr/>
        </p:nvSpPr>
        <p:spPr>
          <a:xfrm>
            <a:off x="630504" y="5383250"/>
            <a:ext cx="254000" cy="719620"/>
          </a:xfrm>
          <a:prstGeom prst="rect">
            <a:avLst/>
          </a:prstGeom>
        </p:spPr>
        <p:txBody>
          <a:bodyPr vert="horz" wrap="square" lIns="0" tIns="58419" rIns="0" bIns="0" rtlCol="0">
            <a:spAutoFit/>
          </a:bodyPr>
          <a:lstStyle/>
          <a:p>
            <a:pPr marL="12700" marR="5080" algn="just">
              <a:lnSpc>
                <a:spcPts val="1800"/>
              </a:lnSpc>
              <a:spcBef>
                <a:spcPts val="459"/>
              </a:spcBef>
            </a:pPr>
            <a:r>
              <a:rPr sz="1400" spc="-50" dirty="0">
                <a:latin typeface="BIZ UDPゴシック" panose="020B0400000000000000" pitchFamily="50" charset="-128"/>
                <a:ea typeface="BIZ UDPゴシック" panose="020B0400000000000000" pitchFamily="50" charset="-128"/>
                <a:cs typeface="ＭＳ Ｐゴシック"/>
              </a:rPr>
              <a:t>数週間</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18" name="object 318">
            <a:extLst>
              <a:ext uri="{FF2B5EF4-FFF2-40B4-BE49-F238E27FC236}">
                <a16:creationId xmlns:a16="http://schemas.microsoft.com/office/drawing/2014/main" id="{811B6B13-E5B7-C615-8E78-8277453C46B3}"/>
              </a:ext>
            </a:extLst>
          </p:cNvPr>
          <p:cNvSpPr txBox="1"/>
          <p:nvPr/>
        </p:nvSpPr>
        <p:spPr>
          <a:xfrm>
            <a:off x="667779" y="6101588"/>
            <a:ext cx="227819" cy="254000"/>
          </a:xfrm>
          <a:prstGeom prst="rect">
            <a:avLst/>
          </a:prstGeom>
        </p:spPr>
        <p:txBody>
          <a:bodyPr vert="vert" wrap="square" lIns="0" tIns="0" rIns="0" bIns="0" rtlCol="0">
            <a:spAutoFit/>
          </a:bodyPr>
          <a:lstStyle/>
          <a:p>
            <a:pPr marL="12700">
              <a:lnSpc>
                <a:spcPts val="2090"/>
              </a:lnSpc>
            </a:pPr>
            <a:r>
              <a:rPr sz="1400" dirty="0">
                <a:latin typeface="BIZ UDPゴシック" panose="020B0400000000000000" pitchFamily="50" charset="-128"/>
                <a:ea typeface="BIZ UDPゴシック" panose="020B0400000000000000" pitchFamily="50" charset="-128"/>
                <a:cs typeface="Arial"/>
              </a:rPr>
              <a:t>―</a:t>
            </a:r>
            <a:endParaRPr sz="1400">
              <a:latin typeface="BIZ UDPゴシック" panose="020B0400000000000000" pitchFamily="50" charset="-128"/>
              <a:ea typeface="BIZ UDPゴシック" panose="020B0400000000000000" pitchFamily="50" charset="-128"/>
              <a:cs typeface="Arial"/>
            </a:endParaRPr>
          </a:p>
        </p:txBody>
      </p:sp>
      <p:sp>
        <p:nvSpPr>
          <p:cNvPr id="319" name="object 319">
            <a:extLst>
              <a:ext uri="{FF2B5EF4-FFF2-40B4-BE49-F238E27FC236}">
                <a16:creationId xmlns:a16="http://schemas.microsoft.com/office/drawing/2014/main" id="{3DAD936B-A3F3-F024-CCC0-85340B0A10F9}"/>
              </a:ext>
            </a:extLst>
          </p:cNvPr>
          <p:cNvSpPr txBox="1"/>
          <p:nvPr/>
        </p:nvSpPr>
        <p:spPr>
          <a:xfrm>
            <a:off x="630504" y="6298260"/>
            <a:ext cx="254000" cy="488787"/>
          </a:xfrm>
          <a:prstGeom prst="rect">
            <a:avLst/>
          </a:prstGeom>
        </p:spPr>
        <p:txBody>
          <a:bodyPr vert="horz" wrap="square" lIns="0" tIns="58419" rIns="0" bIns="0" rtlCol="0">
            <a:spAutoFit/>
          </a:bodyPr>
          <a:lstStyle/>
          <a:p>
            <a:pPr marL="12700" marR="5080">
              <a:lnSpc>
                <a:spcPts val="1800"/>
              </a:lnSpc>
              <a:spcBef>
                <a:spcPts val="459"/>
              </a:spcBef>
            </a:pPr>
            <a:r>
              <a:rPr sz="1400" spc="-50" dirty="0">
                <a:latin typeface="BIZ UDPゴシック" panose="020B0400000000000000" pitchFamily="50" charset="-128"/>
                <a:ea typeface="BIZ UDPゴシック" panose="020B0400000000000000" pitchFamily="50" charset="-128"/>
                <a:cs typeface="ＭＳ Ｐゴシック"/>
              </a:rPr>
              <a:t>数年</a:t>
            </a:r>
            <a:endParaRPr sz="1400">
              <a:latin typeface="BIZ UDPゴシック" panose="020B0400000000000000" pitchFamily="50" charset="-128"/>
              <a:ea typeface="BIZ UDPゴシック" panose="020B0400000000000000" pitchFamily="50" charset="-128"/>
              <a:cs typeface="ＭＳ Ｐゴシック"/>
            </a:endParaRPr>
          </a:p>
        </p:txBody>
      </p:sp>
      <p:sp>
        <p:nvSpPr>
          <p:cNvPr id="320" name="object 320">
            <a:extLst>
              <a:ext uri="{FF2B5EF4-FFF2-40B4-BE49-F238E27FC236}">
                <a16:creationId xmlns:a16="http://schemas.microsoft.com/office/drawing/2014/main" id="{721BE8A6-FDD3-FD81-AEB7-391EBFB581AF}"/>
              </a:ext>
            </a:extLst>
          </p:cNvPr>
          <p:cNvSpPr/>
          <p:nvPr/>
        </p:nvSpPr>
        <p:spPr>
          <a:xfrm>
            <a:off x="714756" y="4081271"/>
            <a:ext cx="83185" cy="1299210"/>
          </a:xfrm>
          <a:custGeom>
            <a:avLst/>
            <a:gdLst/>
            <a:ahLst/>
            <a:cxnLst/>
            <a:rect l="l" t="t" r="r" b="b"/>
            <a:pathLst>
              <a:path w="83184" h="1299210">
                <a:moveTo>
                  <a:pt x="76200" y="234950"/>
                </a:moveTo>
                <a:lnTo>
                  <a:pt x="44450" y="234950"/>
                </a:lnTo>
                <a:lnTo>
                  <a:pt x="44450" y="0"/>
                </a:lnTo>
                <a:lnTo>
                  <a:pt x="31750" y="0"/>
                </a:lnTo>
                <a:lnTo>
                  <a:pt x="31750" y="234950"/>
                </a:lnTo>
                <a:lnTo>
                  <a:pt x="0" y="234950"/>
                </a:lnTo>
                <a:lnTo>
                  <a:pt x="38100" y="311150"/>
                </a:lnTo>
                <a:lnTo>
                  <a:pt x="69850" y="247650"/>
                </a:lnTo>
                <a:lnTo>
                  <a:pt x="76200" y="234950"/>
                </a:lnTo>
                <a:close/>
              </a:path>
              <a:path w="83184" h="1299210">
                <a:moveTo>
                  <a:pt x="82740" y="1222121"/>
                </a:moveTo>
                <a:lnTo>
                  <a:pt x="50977" y="1222705"/>
                </a:lnTo>
                <a:lnTo>
                  <a:pt x="44450" y="865505"/>
                </a:lnTo>
                <a:lnTo>
                  <a:pt x="31750" y="865759"/>
                </a:lnTo>
                <a:lnTo>
                  <a:pt x="38277" y="1222946"/>
                </a:lnTo>
                <a:lnTo>
                  <a:pt x="6553" y="1223518"/>
                </a:lnTo>
                <a:lnTo>
                  <a:pt x="46037" y="1298956"/>
                </a:lnTo>
                <a:lnTo>
                  <a:pt x="76301" y="1235583"/>
                </a:lnTo>
                <a:lnTo>
                  <a:pt x="82740" y="1222121"/>
                </a:lnTo>
                <a:close/>
              </a:path>
            </a:pathLst>
          </a:custGeom>
          <a:solidFill>
            <a:srgbClr val="497DBA"/>
          </a:solidFill>
        </p:spPr>
        <p:txBody>
          <a:bodyPr wrap="square" lIns="0" tIns="0" rIns="0" bIns="0" rtlCol="0"/>
          <a:lstStyle/>
          <a:p>
            <a:endParaRPr sz="1400">
              <a:latin typeface="BIZ UDPゴシック" panose="020B0400000000000000" pitchFamily="50" charset="-128"/>
              <a:ea typeface="BIZ UDPゴシック" panose="020B0400000000000000" pitchFamily="50" charset="-128"/>
            </a:endParaRPr>
          </a:p>
        </p:txBody>
      </p:sp>
      <p:sp>
        <p:nvSpPr>
          <p:cNvPr id="322" name="テキスト ボックス 321">
            <a:extLst>
              <a:ext uri="{FF2B5EF4-FFF2-40B4-BE49-F238E27FC236}">
                <a16:creationId xmlns:a16="http://schemas.microsoft.com/office/drawing/2014/main" id="{52A595AC-DF11-40D2-86BF-6B1A934C9CB3}"/>
              </a:ext>
            </a:extLst>
          </p:cNvPr>
          <p:cNvSpPr txBox="1"/>
          <p:nvPr/>
        </p:nvSpPr>
        <p:spPr>
          <a:xfrm>
            <a:off x="4311205" y="6563302"/>
            <a:ext cx="354088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（出所）東大医科研・石井教授資料</a:t>
            </a:r>
          </a:p>
        </p:txBody>
      </p:sp>
    </p:spTree>
    <p:extLst>
      <p:ext uri="{BB962C8B-B14F-4D97-AF65-F5344CB8AC3E}">
        <p14:creationId xmlns:p14="http://schemas.microsoft.com/office/powerpoint/2010/main" val="47524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3"/>
            <a:extLst>
              <a:ext uri="{FF2B5EF4-FFF2-40B4-BE49-F238E27FC236}">
                <a16:creationId xmlns:a16="http://schemas.microsoft.com/office/drawing/2014/main" id="{18C2E5C3-2D8A-D64F-5D14-8885CB402C69}"/>
              </a:ext>
            </a:extLst>
          </p:cNvPr>
          <p:cNvSpPr txBox="1"/>
          <p:nvPr/>
        </p:nvSpPr>
        <p:spPr>
          <a:xfrm>
            <a:off x="10" y="9060"/>
            <a:ext cx="12192000" cy="523220"/>
          </a:xfrm>
          <a:prstGeom prst="rect">
            <a:avLst/>
          </a:prstGeom>
          <a:solidFill>
            <a:schemeClr val="accent2">
              <a:lumMod val="60000"/>
              <a:lumOff val="40000"/>
            </a:schemeClr>
          </a:solidFill>
        </p:spPr>
        <p:txBody>
          <a:bodyPr wrap="square" rtlCol="0" anchor="b">
            <a:spAutoFit/>
          </a:bodyPr>
          <a:lstStyle/>
          <a:p>
            <a:pPr algn="ctr"/>
            <a:r>
              <a:rPr lang="ja-JP" altLang="en-US" sz="2800" b="1" dirty="0">
                <a:latin typeface="Maiandra GD" panose="020E0502030308020204" pitchFamily="34" charset="0"/>
                <a:ea typeface="HG丸ｺﾞｼｯｸM-PRO" panose="020F0600000000000000" pitchFamily="50" charset="-128"/>
              </a:rPr>
              <a:t>セントラル・ドグマ</a:t>
            </a:r>
            <a:endParaRPr lang="en-US" altLang="ja-JP" sz="3200" b="1" dirty="0">
              <a:latin typeface="Maiandra GD" panose="020E0502030308020204" pitchFamily="34" charset="0"/>
              <a:ea typeface="HG丸ｺﾞｼｯｸM-PRO" panose="020F0600000000000000" pitchFamily="50" charset="-128"/>
            </a:endParaRPr>
          </a:p>
        </p:txBody>
      </p:sp>
      <p:pic>
        <p:nvPicPr>
          <p:cNvPr id="2050" name="Picture 2" descr="DNAのライン素材（長い）">
            <a:extLst>
              <a:ext uri="{FF2B5EF4-FFF2-40B4-BE49-F238E27FC236}">
                <a16:creationId xmlns:a16="http://schemas.microsoft.com/office/drawing/2014/main" id="{B9F8E3C8-5DC6-64C0-671C-B1661C6BB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317" y="1247773"/>
            <a:ext cx="9408342" cy="6286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NAのイラスト">
            <a:extLst>
              <a:ext uri="{FF2B5EF4-FFF2-40B4-BE49-F238E27FC236}">
                <a16:creationId xmlns:a16="http://schemas.microsoft.com/office/drawing/2014/main" id="{345551A9-BC33-B2D5-9F0F-8694194D5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948065">
            <a:off x="4406691" y="1850512"/>
            <a:ext cx="2936370" cy="2936370"/>
          </a:xfrm>
          <a:prstGeom prst="rect">
            <a:avLst/>
          </a:prstGeom>
          <a:noFill/>
          <a:extLst>
            <a:ext uri="{909E8E84-426E-40DD-AFC4-6F175D3DCCD1}">
              <a14:hiddenFill xmlns:a14="http://schemas.microsoft.com/office/drawing/2010/main">
                <a:solidFill>
                  <a:srgbClr val="FFFFFF"/>
                </a:solidFill>
              </a14:hiddenFill>
            </a:ext>
          </a:extLst>
        </p:spPr>
      </p:pic>
      <p:sp>
        <p:nvSpPr>
          <p:cNvPr id="2" name="四角形: 角を丸くする 1">
            <a:extLst>
              <a:ext uri="{FF2B5EF4-FFF2-40B4-BE49-F238E27FC236}">
                <a16:creationId xmlns:a16="http://schemas.microsoft.com/office/drawing/2014/main" id="{F87C7472-1237-AC27-AC09-B538450AD398}"/>
              </a:ext>
            </a:extLst>
          </p:cNvPr>
          <p:cNvSpPr/>
          <p:nvPr/>
        </p:nvSpPr>
        <p:spPr>
          <a:xfrm>
            <a:off x="1374643" y="4588744"/>
            <a:ext cx="1055911" cy="1116734"/>
          </a:xfrm>
          <a:prstGeom prst="roundRect">
            <a:avLst/>
          </a:prstGeom>
          <a:solidFill>
            <a:srgbClr val="C000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5C0F9664-DC94-B53C-4891-DEDF90940CC0}"/>
              </a:ext>
            </a:extLst>
          </p:cNvPr>
          <p:cNvSpPr/>
          <p:nvPr/>
        </p:nvSpPr>
        <p:spPr>
          <a:xfrm>
            <a:off x="2567911" y="4588742"/>
            <a:ext cx="1055911" cy="1116734"/>
          </a:xfrm>
          <a:prstGeom prst="roundRect">
            <a:avLst/>
          </a:prstGeom>
          <a:solidFill>
            <a:srgbClr val="FFC0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58ED974-14ED-A569-6988-A0507A8EC175}"/>
              </a:ext>
            </a:extLst>
          </p:cNvPr>
          <p:cNvSpPr/>
          <p:nvPr/>
        </p:nvSpPr>
        <p:spPr>
          <a:xfrm>
            <a:off x="3761179" y="4588742"/>
            <a:ext cx="1055911" cy="1116734"/>
          </a:xfrm>
          <a:prstGeom prst="roundRect">
            <a:avLst/>
          </a:prstGeom>
          <a:solidFill>
            <a:srgbClr val="FFFF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C2D73B65-EF68-B6F1-79EA-6E5B577FFBE0}"/>
              </a:ext>
            </a:extLst>
          </p:cNvPr>
          <p:cNvSpPr/>
          <p:nvPr/>
        </p:nvSpPr>
        <p:spPr>
          <a:xfrm>
            <a:off x="4997220" y="4588742"/>
            <a:ext cx="1055911" cy="1116734"/>
          </a:xfrm>
          <a:prstGeom prst="roundRect">
            <a:avLst/>
          </a:prstGeom>
          <a:solidFill>
            <a:srgbClr val="00B0F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AB66CB6-9934-4775-9AA3-9C42074F942C}"/>
              </a:ext>
            </a:extLst>
          </p:cNvPr>
          <p:cNvSpPr/>
          <p:nvPr/>
        </p:nvSpPr>
        <p:spPr>
          <a:xfrm>
            <a:off x="6187374" y="4588742"/>
            <a:ext cx="1055911" cy="1116734"/>
          </a:xfrm>
          <a:prstGeom prst="roundRect">
            <a:avLst/>
          </a:prstGeom>
          <a:solidFill>
            <a:srgbClr val="7030A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7" name="四角形: 角を丸くする 16">
            <a:extLst>
              <a:ext uri="{FF2B5EF4-FFF2-40B4-BE49-F238E27FC236}">
                <a16:creationId xmlns:a16="http://schemas.microsoft.com/office/drawing/2014/main" id="{25F2B465-7DDE-3287-1358-172A98AD829A}"/>
              </a:ext>
            </a:extLst>
          </p:cNvPr>
          <p:cNvSpPr/>
          <p:nvPr/>
        </p:nvSpPr>
        <p:spPr>
          <a:xfrm>
            <a:off x="7377528" y="4588742"/>
            <a:ext cx="1055911" cy="1116734"/>
          </a:xfrm>
          <a:prstGeom prst="roundRect">
            <a:avLst/>
          </a:prstGeom>
          <a:solidFill>
            <a:srgbClr val="00B05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0DD7EF68-4DEF-B650-FBCF-100757146378}"/>
              </a:ext>
            </a:extLst>
          </p:cNvPr>
          <p:cNvSpPr/>
          <p:nvPr/>
        </p:nvSpPr>
        <p:spPr>
          <a:xfrm>
            <a:off x="8613569" y="4588742"/>
            <a:ext cx="1055911" cy="1116734"/>
          </a:xfrm>
          <a:prstGeom prst="roundRect">
            <a:avLst/>
          </a:prstGeom>
          <a:solidFill>
            <a:srgbClr val="00206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04227B9C-7867-2D65-B4EA-C1EEAB05F39E}"/>
              </a:ext>
            </a:extLst>
          </p:cNvPr>
          <p:cNvSpPr/>
          <p:nvPr/>
        </p:nvSpPr>
        <p:spPr>
          <a:xfrm>
            <a:off x="9803723" y="4588742"/>
            <a:ext cx="1055911" cy="1116734"/>
          </a:xfrm>
          <a:prstGeom prst="roundRect">
            <a:avLst/>
          </a:prstGeom>
          <a:solidFill>
            <a:schemeClr val="accent2">
              <a:lumMod val="75000"/>
            </a:schemeClr>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0" name="矢印: 下 19">
            <a:extLst>
              <a:ext uri="{FF2B5EF4-FFF2-40B4-BE49-F238E27FC236}">
                <a16:creationId xmlns:a16="http://schemas.microsoft.com/office/drawing/2014/main" id="{70430820-A9E9-44A5-9A10-0B0125CE4815}"/>
              </a:ext>
            </a:extLst>
          </p:cNvPr>
          <p:cNvSpPr/>
          <p:nvPr/>
        </p:nvSpPr>
        <p:spPr>
          <a:xfrm>
            <a:off x="5672137" y="3842539"/>
            <a:ext cx="847725" cy="628651"/>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下 20">
            <a:extLst>
              <a:ext uri="{FF2B5EF4-FFF2-40B4-BE49-F238E27FC236}">
                <a16:creationId xmlns:a16="http://schemas.microsoft.com/office/drawing/2014/main" id="{538B16E2-4B5E-B781-38B4-034E4AB3B8E4}"/>
              </a:ext>
            </a:extLst>
          </p:cNvPr>
          <p:cNvSpPr/>
          <p:nvPr/>
        </p:nvSpPr>
        <p:spPr>
          <a:xfrm>
            <a:off x="5668261" y="2061290"/>
            <a:ext cx="847725" cy="628651"/>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55BAAC51-8E7C-145E-CA80-842DC01D24B4}"/>
              </a:ext>
            </a:extLst>
          </p:cNvPr>
          <p:cNvSpPr txBox="1"/>
          <p:nvPr/>
        </p:nvSpPr>
        <p:spPr>
          <a:xfrm>
            <a:off x="116630" y="1247773"/>
            <a:ext cx="1505005" cy="523220"/>
          </a:xfrm>
          <a:prstGeom prst="rect">
            <a:avLst/>
          </a:prstGeom>
          <a:noFill/>
        </p:spPr>
        <p:txBody>
          <a:bodyPr wrap="square" rtlCol="0">
            <a:spAutoFit/>
          </a:bodyPr>
          <a:lstStyle/>
          <a:p>
            <a:r>
              <a:rPr kumimoji="1" lang="en-US" altLang="ja-JP" sz="2800" b="1" dirty="0">
                <a:latin typeface="BIZ UDPゴシック" panose="020B0400000000000000" pitchFamily="50" charset="-128"/>
                <a:ea typeface="BIZ UDPゴシック" panose="020B0400000000000000" pitchFamily="50" charset="-128"/>
              </a:rPr>
              <a:t>DNA</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E46A52DB-EEB2-4A07-BD2A-65EE264E522B}"/>
              </a:ext>
            </a:extLst>
          </p:cNvPr>
          <p:cNvSpPr txBox="1"/>
          <p:nvPr/>
        </p:nvSpPr>
        <p:spPr>
          <a:xfrm>
            <a:off x="116630" y="3119351"/>
            <a:ext cx="1505005" cy="523220"/>
          </a:xfrm>
          <a:prstGeom prst="rect">
            <a:avLst/>
          </a:prstGeom>
          <a:noFill/>
        </p:spPr>
        <p:txBody>
          <a:bodyPr wrap="square" rtlCol="0">
            <a:spAutoFit/>
          </a:bodyPr>
          <a:lstStyle/>
          <a:p>
            <a:r>
              <a:rPr lang="en-US" altLang="ja-JP" sz="2800" b="1" dirty="0">
                <a:latin typeface="BIZ UDPゴシック" panose="020B0400000000000000" pitchFamily="50" charset="-128"/>
                <a:ea typeface="BIZ UDPゴシック" panose="020B0400000000000000" pitchFamily="50" charset="-128"/>
              </a:rPr>
              <a:t>R</a:t>
            </a:r>
            <a:r>
              <a:rPr kumimoji="1" lang="en-US" altLang="ja-JP" sz="2800" b="1" dirty="0">
                <a:latin typeface="BIZ UDPゴシック" panose="020B0400000000000000" pitchFamily="50" charset="-128"/>
                <a:ea typeface="BIZ UDPゴシック" panose="020B0400000000000000" pitchFamily="50" charset="-128"/>
              </a:rPr>
              <a:t>NA</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40465464-B5D3-2DDB-35EF-5DBE2AA0EF2B}"/>
              </a:ext>
            </a:extLst>
          </p:cNvPr>
          <p:cNvSpPr txBox="1"/>
          <p:nvPr/>
        </p:nvSpPr>
        <p:spPr>
          <a:xfrm>
            <a:off x="37536" y="4885499"/>
            <a:ext cx="1505005" cy="523220"/>
          </a:xfrm>
          <a:prstGeom prst="rect">
            <a:avLst/>
          </a:prstGeom>
          <a:noFill/>
        </p:spPr>
        <p:txBody>
          <a:bodyPr wrap="square" rtlCol="0">
            <a:spAutoFit/>
          </a:bodyPr>
          <a:lstStyle/>
          <a:p>
            <a:r>
              <a:rPr kumimoji="1" lang="ja-JP" altLang="en-US" sz="2800" b="1" dirty="0">
                <a:latin typeface="BIZ UDPゴシック" panose="020B0400000000000000" pitchFamily="50" charset="-128"/>
                <a:ea typeface="BIZ UDPゴシック" panose="020B0400000000000000" pitchFamily="50" charset="-128"/>
              </a:rPr>
              <a:t>蛋白質</a:t>
            </a:r>
          </a:p>
        </p:txBody>
      </p:sp>
      <p:sp>
        <p:nvSpPr>
          <p:cNvPr id="25" name="テキスト ボックス 24">
            <a:extLst>
              <a:ext uri="{FF2B5EF4-FFF2-40B4-BE49-F238E27FC236}">
                <a16:creationId xmlns:a16="http://schemas.microsoft.com/office/drawing/2014/main" id="{24D97D8C-9A5F-3DDA-90E0-235996CFDFF3}"/>
              </a:ext>
            </a:extLst>
          </p:cNvPr>
          <p:cNvSpPr txBox="1"/>
          <p:nvPr/>
        </p:nvSpPr>
        <p:spPr>
          <a:xfrm>
            <a:off x="4422731" y="729885"/>
            <a:ext cx="3856953" cy="523220"/>
          </a:xfrm>
          <a:prstGeom prst="rect">
            <a:avLst/>
          </a:prstGeom>
          <a:noFill/>
        </p:spPr>
        <p:txBody>
          <a:bodyPr wrap="square" rtlCol="0">
            <a:spAutoFit/>
          </a:bodyPr>
          <a:lstStyle/>
          <a:p>
            <a:r>
              <a:rPr kumimoji="1" lang="ja-JP" altLang="en-US" sz="2800" b="1" dirty="0">
                <a:latin typeface="BIZ UDPゴシック" panose="020B0400000000000000" pitchFamily="50" charset="-128"/>
                <a:ea typeface="BIZ UDPゴシック" panose="020B0400000000000000" pitchFamily="50" charset="-128"/>
              </a:rPr>
              <a:t>複製（</a:t>
            </a:r>
            <a:r>
              <a:rPr kumimoji="1" lang="en-US" altLang="ja-JP" sz="2800" b="1" dirty="0">
                <a:latin typeface="BIZ UDPゴシック" panose="020B0400000000000000" pitchFamily="50" charset="-128"/>
                <a:ea typeface="BIZ UDPゴシック" panose="020B0400000000000000" pitchFamily="50" charset="-128"/>
              </a:rPr>
              <a:t>DNA</a:t>
            </a:r>
            <a:r>
              <a:rPr kumimoji="1" lang="ja-JP" altLang="en-US" sz="2800" b="1" dirty="0">
                <a:latin typeface="BIZ UDPゴシック" panose="020B0400000000000000" pitchFamily="50" charset="-128"/>
                <a:ea typeface="BIZ UDPゴシック" panose="020B0400000000000000" pitchFamily="50" charset="-128"/>
              </a:rPr>
              <a:t>→</a:t>
            </a:r>
            <a:r>
              <a:rPr kumimoji="1" lang="en-US" altLang="ja-JP" sz="2800" b="1" dirty="0">
                <a:latin typeface="BIZ UDPゴシック" panose="020B0400000000000000" pitchFamily="50" charset="-128"/>
                <a:ea typeface="BIZ UDPゴシック" panose="020B0400000000000000" pitchFamily="50" charset="-128"/>
              </a:rPr>
              <a:t>DNA</a:t>
            </a:r>
            <a:r>
              <a:rPr kumimoji="1" lang="ja-JP" altLang="en-US" sz="2800" b="1" dirty="0">
                <a:latin typeface="BIZ UDPゴシック" panose="020B0400000000000000" pitchFamily="50" charset="-128"/>
                <a:ea typeface="BIZ UDPゴシック" panose="020B0400000000000000" pitchFamily="50" charset="-128"/>
              </a:rPr>
              <a:t>）</a:t>
            </a:r>
          </a:p>
        </p:txBody>
      </p:sp>
      <p:sp>
        <p:nvSpPr>
          <p:cNvPr id="26" name="テキスト ボックス 25">
            <a:extLst>
              <a:ext uri="{FF2B5EF4-FFF2-40B4-BE49-F238E27FC236}">
                <a16:creationId xmlns:a16="http://schemas.microsoft.com/office/drawing/2014/main" id="{F7F82A08-F755-F5B8-14DB-58B443021A7E}"/>
              </a:ext>
            </a:extLst>
          </p:cNvPr>
          <p:cNvSpPr txBox="1"/>
          <p:nvPr/>
        </p:nvSpPr>
        <p:spPr>
          <a:xfrm>
            <a:off x="7875246" y="3033064"/>
            <a:ext cx="3856953" cy="523220"/>
          </a:xfrm>
          <a:prstGeom prst="rect">
            <a:avLst/>
          </a:prstGeom>
          <a:noFill/>
        </p:spPr>
        <p:txBody>
          <a:bodyPr wrap="square" rtlCol="0">
            <a:spAutoFit/>
          </a:bodyPr>
          <a:lstStyle/>
          <a:p>
            <a:r>
              <a:rPr kumimoji="1" lang="ja-JP" altLang="en-US" sz="2800" b="1" dirty="0">
                <a:latin typeface="BIZ UDPゴシック" panose="020B0400000000000000" pitchFamily="50" charset="-128"/>
                <a:ea typeface="BIZ UDPゴシック" panose="020B0400000000000000" pitchFamily="50" charset="-128"/>
              </a:rPr>
              <a:t>転写（</a:t>
            </a:r>
            <a:r>
              <a:rPr kumimoji="1" lang="en-US" altLang="ja-JP" sz="2800" b="1" dirty="0">
                <a:latin typeface="BIZ UDPゴシック" panose="020B0400000000000000" pitchFamily="50" charset="-128"/>
                <a:ea typeface="BIZ UDPゴシック" panose="020B0400000000000000" pitchFamily="50" charset="-128"/>
              </a:rPr>
              <a:t>DNA</a:t>
            </a:r>
            <a:r>
              <a:rPr kumimoji="1" lang="ja-JP" altLang="en-US" sz="2800" b="1" dirty="0">
                <a:latin typeface="BIZ UDPゴシック" panose="020B0400000000000000" pitchFamily="50" charset="-128"/>
                <a:ea typeface="BIZ UDPゴシック" panose="020B0400000000000000" pitchFamily="50" charset="-128"/>
              </a:rPr>
              <a:t>→</a:t>
            </a:r>
            <a:r>
              <a:rPr kumimoji="1" lang="en-US" altLang="ja-JP" sz="2800" b="1" dirty="0">
                <a:latin typeface="BIZ UDPゴシック" panose="020B0400000000000000" pitchFamily="50" charset="-128"/>
                <a:ea typeface="BIZ UDPゴシック" panose="020B0400000000000000" pitchFamily="50" charset="-128"/>
              </a:rPr>
              <a:t>RNA</a:t>
            </a:r>
            <a:r>
              <a:rPr kumimoji="1" lang="ja-JP" altLang="en-US" sz="2800" b="1" dirty="0">
                <a:latin typeface="BIZ UDPゴシック" panose="020B0400000000000000" pitchFamily="50" charset="-128"/>
                <a:ea typeface="BIZ UDPゴシック" panose="020B0400000000000000" pitchFamily="50" charset="-128"/>
              </a:rPr>
              <a:t>）</a:t>
            </a:r>
          </a:p>
        </p:txBody>
      </p:sp>
      <p:sp>
        <p:nvSpPr>
          <p:cNvPr id="27" name="テキスト ボックス 26">
            <a:extLst>
              <a:ext uri="{FF2B5EF4-FFF2-40B4-BE49-F238E27FC236}">
                <a16:creationId xmlns:a16="http://schemas.microsoft.com/office/drawing/2014/main" id="{9E404675-8892-87CA-1C1F-283AD5C4137C}"/>
              </a:ext>
            </a:extLst>
          </p:cNvPr>
          <p:cNvSpPr txBox="1"/>
          <p:nvPr/>
        </p:nvSpPr>
        <p:spPr>
          <a:xfrm>
            <a:off x="4434916" y="5914085"/>
            <a:ext cx="4566209" cy="523220"/>
          </a:xfrm>
          <a:prstGeom prst="rect">
            <a:avLst/>
          </a:prstGeom>
          <a:noFill/>
        </p:spPr>
        <p:txBody>
          <a:bodyPr wrap="square" rtlCol="0">
            <a:spAutoFit/>
          </a:bodyPr>
          <a:lstStyle/>
          <a:p>
            <a:r>
              <a:rPr lang="ja-JP" altLang="en-US" sz="2800" b="1" dirty="0">
                <a:latin typeface="BIZ UDPゴシック" panose="020B0400000000000000" pitchFamily="50" charset="-128"/>
                <a:ea typeface="BIZ UDPゴシック" panose="020B0400000000000000" pitchFamily="50" charset="-128"/>
              </a:rPr>
              <a:t>翻訳</a:t>
            </a:r>
            <a:r>
              <a:rPr kumimoji="1" lang="ja-JP" altLang="en-US" sz="2800" b="1" dirty="0">
                <a:latin typeface="BIZ UDPゴシック" panose="020B0400000000000000" pitchFamily="50" charset="-128"/>
                <a:ea typeface="BIZ UDPゴシック" panose="020B0400000000000000" pitchFamily="50" charset="-128"/>
              </a:rPr>
              <a:t>（</a:t>
            </a:r>
            <a:r>
              <a:rPr kumimoji="1" lang="en-US" altLang="ja-JP" sz="2800" b="1" dirty="0">
                <a:latin typeface="BIZ UDPゴシック" panose="020B0400000000000000" pitchFamily="50" charset="-128"/>
                <a:ea typeface="BIZ UDPゴシック" panose="020B0400000000000000" pitchFamily="50" charset="-128"/>
              </a:rPr>
              <a:t>RNA</a:t>
            </a:r>
            <a:r>
              <a:rPr kumimoji="1" lang="ja-JP" altLang="en-US" sz="2800" b="1" dirty="0">
                <a:latin typeface="BIZ UDPゴシック" panose="020B0400000000000000" pitchFamily="50" charset="-128"/>
                <a:ea typeface="BIZ UDPゴシック" panose="020B0400000000000000" pitchFamily="50" charset="-128"/>
              </a:rPr>
              <a:t>→タンパク質）</a:t>
            </a:r>
          </a:p>
        </p:txBody>
      </p:sp>
    </p:spTree>
    <p:extLst>
      <p:ext uri="{BB962C8B-B14F-4D97-AF65-F5344CB8AC3E}">
        <p14:creationId xmlns:p14="http://schemas.microsoft.com/office/powerpoint/2010/main" val="2709190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p:cNvSpPr/>
          <p:nvPr/>
        </p:nvSpPr>
        <p:spPr>
          <a:xfrm>
            <a:off x="1505711" y="2727959"/>
            <a:ext cx="9180576" cy="4130037"/>
          </a:xfrm>
          <a:prstGeom prst="rect">
            <a:avLst/>
          </a:prstGeom>
          <a:blipFill>
            <a:blip r:embed="rId2" cstate="print"/>
            <a:stretch>
              <a:fillRect/>
            </a:stretch>
          </a:blipFill>
        </p:spPr>
        <p:txBody>
          <a:bodyPr wrap="square" lIns="0" tIns="0" rIns="0" bIns="0" rtlCol="0"/>
          <a:lstStyle/>
          <a:p>
            <a:endParaRPr/>
          </a:p>
        </p:txBody>
      </p:sp>
      <p:grpSp>
        <p:nvGrpSpPr>
          <p:cNvPr id="12" name="object 5"/>
          <p:cNvGrpSpPr/>
          <p:nvPr/>
        </p:nvGrpSpPr>
        <p:grpSpPr>
          <a:xfrm>
            <a:off x="193547" y="1097280"/>
            <a:ext cx="2845435" cy="1562100"/>
            <a:chOff x="193547" y="1097280"/>
            <a:chExt cx="2845435" cy="1562100"/>
          </a:xfrm>
        </p:grpSpPr>
        <p:sp>
          <p:nvSpPr>
            <p:cNvPr id="13" name="object 6"/>
            <p:cNvSpPr/>
            <p:nvPr/>
          </p:nvSpPr>
          <p:spPr>
            <a:xfrm>
              <a:off x="193547" y="1097280"/>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FFF1CC"/>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14" name="object 7"/>
            <p:cNvSpPr/>
            <p:nvPr/>
          </p:nvSpPr>
          <p:spPr>
            <a:xfrm>
              <a:off x="266700" y="1167384"/>
              <a:ext cx="1350645" cy="245745"/>
            </a:xfrm>
            <a:custGeom>
              <a:avLst/>
              <a:gdLst/>
              <a:ahLst/>
              <a:cxnLst/>
              <a:rect l="l" t="t" r="r" b="b"/>
              <a:pathLst>
                <a:path w="1350645" h="245744">
                  <a:moveTo>
                    <a:pt x="1227582" y="0"/>
                  </a:moveTo>
                  <a:lnTo>
                    <a:pt x="122682" y="0"/>
                  </a:lnTo>
                  <a:lnTo>
                    <a:pt x="74929" y="9632"/>
                  </a:lnTo>
                  <a:lnTo>
                    <a:pt x="35933" y="35909"/>
                  </a:lnTo>
                  <a:lnTo>
                    <a:pt x="9641" y="74902"/>
                  </a:lnTo>
                  <a:lnTo>
                    <a:pt x="0" y="122681"/>
                  </a:lnTo>
                  <a:lnTo>
                    <a:pt x="9641" y="170461"/>
                  </a:lnTo>
                  <a:lnTo>
                    <a:pt x="35933" y="209454"/>
                  </a:lnTo>
                  <a:lnTo>
                    <a:pt x="74929" y="235731"/>
                  </a:lnTo>
                  <a:lnTo>
                    <a:pt x="122682" y="245363"/>
                  </a:lnTo>
                  <a:lnTo>
                    <a:pt x="1227582" y="245363"/>
                  </a:lnTo>
                  <a:lnTo>
                    <a:pt x="1275361" y="235731"/>
                  </a:lnTo>
                  <a:lnTo>
                    <a:pt x="1314354" y="209454"/>
                  </a:lnTo>
                  <a:lnTo>
                    <a:pt x="1340631" y="170461"/>
                  </a:lnTo>
                  <a:lnTo>
                    <a:pt x="1350264" y="122681"/>
                  </a:lnTo>
                  <a:lnTo>
                    <a:pt x="1340631" y="74902"/>
                  </a:lnTo>
                  <a:lnTo>
                    <a:pt x="1314354" y="35909"/>
                  </a:lnTo>
                  <a:lnTo>
                    <a:pt x="1275361" y="9632"/>
                  </a:lnTo>
                  <a:lnTo>
                    <a:pt x="1227582" y="0"/>
                  </a:lnTo>
                  <a:close/>
                </a:path>
              </a:pathLst>
            </a:custGeom>
            <a:solidFill>
              <a:srgbClr val="FFC000"/>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15" name="object 8"/>
          <p:cNvGrpSpPr/>
          <p:nvPr/>
        </p:nvGrpSpPr>
        <p:grpSpPr>
          <a:xfrm>
            <a:off x="3172967" y="1097280"/>
            <a:ext cx="2845435" cy="1562100"/>
            <a:chOff x="3172967" y="1097280"/>
            <a:chExt cx="2845435" cy="1562100"/>
          </a:xfrm>
        </p:grpSpPr>
        <p:sp>
          <p:nvSpPr>
            <p:cNvPr id="16" name="object 9"/>
            <p:cNvSpPr/>
            <p:nvPr/>
          </p:nvSpPr>
          <p:spPr>
            <a:xfrm>
              <a:off x="3172967" y="1097280"/>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E1EFD9"/>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17" name="object 10"/>
            <p:cNvSpPr/>
            <p:nvPr/>
          </p:nvSpPr>
          <p:spPr>
            <a:xfrm>
              <a:off x="3288791" y="1167384"/>
              <a:ext cx="1697989" cy="245745"/>
            </a:xfrm>
            <a:custGeom>
              <a:avLst/>
              <a:gdLst/>
              <a:ahLst/>
              <a:cxnLst/>
              <a:rect l="l" t="t" r="r" b="b"/>
              <a:pathLst>
                <a:path w="1697989" h="245744">
                  <a:moveTo>
                    <a:pt x="1575054"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575054" y="245363"/>
                  </a:lnTo>
                  <a:lnTo>
                    <a:pt x="1622833" y="235731"/>
                  </a:lnTo>
                  <a:lnTo>
                    <a:pt x="1661826" y="209454"/>
                  </a:lnTo>
                  <a:lnTo>
                    <a:pt x="1688103" y="170461"/>
                  </a:lnTo>
                  <a:lnTo>
                    <a:pt x="1697736" y="122681"/>
                  </a:lnTo>
                  <a:lnTo>
                    <a:pt x="1688103" y="74902"/>
                  </a:lnTo>
                  <a:lnTo>
                    <a:pt x="1661826" y="35909"/>
                  </a:lnTo>
                  <a:lnTo>
                    <a:pt x="1622833" y="9632"/>
                  </a:lnTo>
                  <a:lnTo>
                    <a:pt x="1575054" y="0"/>
                  </a:lnTo>
                  <a:close/>
                </a:path>
              </a:pathLst>
            </a:custGeom>
            <a:solidFill>
              <a:srgbClr val="92D050"/>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18" name="object 11"/>
          <p:cNvGrpSpPr/>
          <p:nvPr/>
        </p:nvGrpSpPr>
        <p:grpSpPr>
          <a:xfrm>
            <a:off x="6152388" y="1097280"/>
            <a:ext cx="2845435" cy="1562100"/>
            <a:chOff x="6152388" y="1097280"/>
            <a:chExt cx="2845435" cy="1562100"/>
          </a:xfrm>
        </p:grpSpPr>
        <p:sp>
          <p:nvSpPr>
            <p:cNvPr id="19" name="object 12"/>
            <p:cNvSpPr/>
            <p:nvPr/>
          </p:nvSpPr>
          <p:spPr>
            <a:xfrm>
              <a:off x="6152388" y="1097280"/>
              <a:ext cx="2845435" cy="1562100"/>
            </a:xfrm>
            <a:custGeom>
              <a:avLst/>
              <a:gdLst/>
              <a:ahLst/>
              <a:cxnLst/>
              <a:rect l="l" t="t" r="r" b="b"/>
              <a:pathLst>
                <a:path w="2845434" h="1562100">
                  <a:moveTo>
                    <a:pt x="2845308" y="0"/>
                  </a:moveTo>
                  <a:lnTo>
                    <a:pt x="0" y="0"/>
                  </a:lnTo>
                  <a:lnTo>
                    <a:pt x="0" y="1562100"/>
                  </a:lnTo>
                  <a:lnTo>
                    <a:pt x="2845308" y="1562100"/>
                  </a:lnTo>
                  <a:lnTo>
                    <a:pt x="2845308" y="0"/>
                  </a:lnTo>
                  <a:close/>
                </a:path>
              </a:pathLst>
            </a:custGeom>
            <a:solidFill>
              <a:srgbClr val="FAE4D5"/>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20" name="object 13"/>
            <p:cNvSpPr/>
            <p:nvPr/>
          </p:nvSpPr>
          <p:spPr>
            <a:xfrm>
              <a:off x="6239256" y="1167384"/>
              <a:ext cx="1815464" cy="245745"/>
            </a:xfrm>
            <a:custGeom>
              <a:avLst/>
              <a:gdLst/>
              <a:ahLst/>
              <a:cxnLst/>
              <a:rect l="l" t="t" r="r" b="b"/>
              <a:pathLst>
                <a:path w="1815465" h="245744">
                  <a:moveTo>
                    <a:pt x="1692402"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692402" y="245363"/>
                  </a:lnTo>
                  <a:lnTo>
                    <a:pt x="1740181" y="235731"/>
                  </a:lnTo>
                  <a:lnTo>
                    <a:pt x="1779174" y="209454"/>
                  </a:lnTo>
                  <a:lnTo>
                    <a:pt x="1805451" y="170461"/>
                  </a:lnTo>
                  <a:lnTo>
                    <a:pt x="1815084" y="122681"/>
                  </a:lnTo>
                  <a:lnTo>
                    <a:pt x="1805451" y="74902"/>
                  </a:lnTo>
                  <a:lnTo>
                    <a:pt x="1779174" y="35909"/>
                  </a:lnTo>
                  <a:lnTo>
                    <a:pt x="1740181" y="9632"/>
                  </a:lnTo>
                  <a:lnTo>
                    <a:pt x="1692402" y="0"/>
                  </a:lnTo>
                  <a:close/>
                </a:path>
              </a:pathLst>
            </a:custGeom>
            <a:solidFill>
              <a:srgbClr val="C55A11"/>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grpSp>
        <p:nvGrpSpPr>
          <p:cNvPr id="21" name="object 14"/>
          <p:cNvGrpSpPr/>
          <p:nvPr/>
        </p:nvGrpSpPr>
        <p:grpSpPr>
          <a:xfrm>
            <a:off x="9131807" y="1097280"/>
            <a:ext cx="2844165" cy="1562100"/>
            <a:chOff x="9131807" y="1097280"/>
            <a:chExt cx="2844165" cy="1562100"/>
          </a:xfrm>
        </p:grpSpPr>
        <p:sp>
          <p:nvSpPr>
            <p:cNvPr id="22" name="object 15"/>
            <p:cNvSpPr/>
            <p:nvPr/>
          </p:nvSpPr>
          <p:spPr>
            <a:xfrm>
              <a:off x="9131807" y="1097280"/>
              <a:ext cx="2844165" cy="1562100"/>
            </a:xfrm>
            <a:custGeom>
              <a:avLst/>
              <a:gdLst/>
              <a:ahLst/>
              <a:cxnLst/>
              <a:rect l="l" t="t" r="r" b="b"/>
              <a:pathLst>
                <a:path w="2844165" h="1562100">
                  <a:moveTo>
                    <a:pt x="2843783" y="0"/>
                  </a:moveTo>
                  <a:lnTo>
                    <a:pt x="0" y="0"/>
                  </a:lnTo>
                  <a:lnTo>
                    <a:pt x="0" y="1562100"/>
                  </a:lnTo>
                  <a:lnTo>
                    <a:pt x="2843783" y="1562100"/>
                  </a:lnTo>
                  <a:lnTo>
                    <a:pt x="2843783" y="0"/>
                  </a:lnTo>
                  <a:close/>
                </a:path>
              </a:pathLst>
            </a:custGeom>
            <a:solidFill>
              <a:srgbClr val="DEEBF7"/>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sp>
          <p:nvSpPr>
            <p:cNvPr id="23" name="object 16"/>
            <p:cNvSpPr/>
            <p:nvPr/>
          </p:nvSpPr>
          <p:spPr>
            <a:xfrm>
              <a:off x="9211055" y="1167384"/>
              <a:ext cx="1348740" cy="245745"/>
            </a:xfrm>
            <a:custGeom>
              <a:avLst/>
              <a:gdLst/>
              <a:ahLst/>
              <a:cxnLst/>
              <a:rect l="l" t="t" r="r" b="b"/>
              <a:pathLst>
                <a:path w="1348740" h="245744">
                  <a:moveTo>
                    <a:pt x="1226058"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226058" y="245363"/>
                  </a:lnTo>
                  <a:lnTo>
                    <a:pt x="1273837" y="235731"/>
                  </a:lnTo>
                  <a:lnTo>
                    <a:pt x="1312830" y="209454"/>
                  </a:lnTo>
                  <a:lnTo>
                    <a:pt x="1339107" y="170461"/>
                  </a:lnTo>
                  <a:lnTo>
                    <a:pt x="1348740" y="122681"/>
                  </a:lnTo>
                  <a:lnTo>
                    <a:pt x="1339107" y="74902"/>
                  </a:lnTo>
                  <a:lnTo>
                    <a:pt x="1312830" y="35909"/>
                  </a:lnTo>
                  <a:lnTo>
                    <a:pt x="1273837" y="9632"/>
                  </a:lnTo>
                  <a:lnTo>
                    <a:pt x="1226058" y="0"/>
                  </a:lnTo>
                  <a:close/>
                </a:path>
              </a:pathLst>
            </a:custGeom>
            <a:solidFill>
              <a:srgbClr val="00AFEF"/>
            </a:solidFill>
          </p:spPr>
          <p:txBody>
            <a:bodyPr wrap="square" lIns="0" tIns="0" rIns="0" bIns="0" rtlCol="0"/>
            <a:lstStyle/>
            <a:p>
              <a:endParaRPr sz="1600">
                <a:latin typeface="BIZ UDP明朝 Medium" panose="02020500000000000000" pitchFamily="18" charset="-128"/>
                <a:ea typeface="BIZ UDP明朝 Medium" panose="02020500000000000000" pitchFamily="18" charset="-128"/>
              </a:endParaRPr>
            </a:p>
          </p:txBody>
        </p:sp>
      </p:grpSp>
      <p:sp>
        <p:nvSpPr>
          <p:cNvPr id="24" name="object 17"/>
          <p:cNvSpPr txBox="1"/>
          <p:nvPr/>
        </p:nvSpPr>
        <p:spPr>
          <a:xfrm>
            <a:off x="193547" y="1097280"/>
            <a:ext cx="2845435" cy="1284582"/>
          </a:xfrm>
          <a:prstGeom prst="rect">
            <a:avLst/>
          </a:prstGeom>
        </p:spPr>
        <p:txBody>
          <a:bodyPr vert="horz" wrap="square" lIns="0" tIns="113030" rIns="0" bIns="0" rtlCol="0">
            <a:spAutoFit/>
          </a:bodyPr>
          <a:lstStyle/>
          <a:p>
            <a:pPr marL="314325">
              <a:lnSpc>
                <a:spcPct val="100000"/>
              </a:lnSpc>
              <a:spcBef>
                <a:spcPts val="890"/>
              </a:spcBef>
            </a:pPr>
            <a:r>
              <a:rPr sz="1000" b="1" spc="-5" dirty="0">
                <a:latin typeface="BIZ UDP明朝 Medium" panose="02020500000000000000" pitchFamily="18" charset="-128"/>
                <a:ea typeface="BIZ UDP明朝 Medium" panose="02020500000000000000" pitchFamily="18" charset="-128"/>
                <a:cs typeface="Meiryo UI"/>
              </a:rPr>
              <a:t>ウ</a:t>
            </a:r>
            <a:r>
              <a:rPr sz="1000" b="1" dirty="0">
                <a:latin typeface="BIZ UDP明朝 Medium" panose="02020500000000000000" pitchFamily="18" charset="-128"/>
                <a:ea typeface="BIZ UDP明朝 Medium" panose="02020500000000000000" pitchFamily="18" charset="-128"/>
                <a:cs typeface="Meiryo UI"/>
              </a:rPr>
              <a:t>イルス</a:t>
            </a:r>
            <a:r>
              <a:rPr sz="1000" b="1" spc="-10" dirty="0">
                <a:latin typeface="BIZ UDP明朝 Medium" panose="02020500000000000000" pitchFamily="18" charset="-128"/>
                <a:ea typeface="BIZ UDP明朝 Medium" panose="02020500000000000000" pitchFamily="18" charset="-128"/>
                <a:cs typeface="Meiryo UI"/>
              </a:rPr>
              <a:t>ワ</a:t>
            </a:r>
            <a:r>
              <a:rPr sz="1000" b="1" spc="-5" dirty="0">
                <a:latin typeface="BIZ UDP明朝 Medium" panose="02020500000000000000" pitchFamily="18" charset="-128"/>
                <a:ea typeface="BIZ UDP明朝 Medium" panose="02020500000000000000" pitchFamily="18" charset="-128"/>
                <a:cs typeface="Meiryo UI"/>
              </a:rPr>
              <a:t>クチン</a:t>
            </a:r>
            <a:endParaRPr sz="1000" dirty="0">
              <a:latin typeface="BIZ UDP明朝 Medium" panose="02020500000000000000" pitchFamily="18" charset="-128"/>
              <a:ea typeface="BIZ UDP明朝 Medium" panose="02020500000000000000" pitchFamily="18" charset="-128"/>
              <a:cs typeface="Meiryo UI"/>
            </a:endParaRPr>
          </a:p>
          <a:p>
            <a:pPr marL="91440" marR="135255">
              <a:lnSpc>
                <a:spcPct val="119100"/>
              </a:lnSpc>
              <a:spcBef>
                <a:spcPts val="500"/>
              </a:spcBef>
            </a:pPr>
            <a:r>
              <a:rPr sz="1000" spc="5" dirty="0">
                <a:latin typeface="BIZ UDP明朝 Medium" panose="02020500000000000000" pitchFamily="18" charset="-128"/>
                <a:ea typeface="BIZ UDP明朝 Medium" panose="02020500000000000000" pitchFamily="18" charset="-128"/>
                <a:cs typeface="Meiryo UI"/>
              </a:rPr>
              <a:t>少な</a:t>
            </a:r>
            <a:r>
              <a:rPr sz="1000" spc="-10" dirty="0">
                <a:latin typeface="BIZ UDP明朝 Medium" panose="02020500000000000000" pitchFamily="18" charset="-128"/>
                <a:ea typeface="BIZ UDP明朝 Medium" panose="02020500000000000000" pitchFamily="18" charset="-128"/>
                <a:cs typeface="Meiryo UI"/>
              </a:rPr>
              <a:t>く</a:t>
            </a:r>
            <a:r>
              <a:rPr sz="1000" spc="-5" dirty="0">
                <a:latin typeface="BIZ UDP明朝 Medium" panose="02020500000000000000" pitchFamily="18" charset="-128"/>
                <a:ea typeface="BIZ UDP明朝 Medium" panose="02020500000000000000" pitchFamily="18" charset="-128"/>
                <a:cs typeface="Meiryo UI"/>
              </a:rPr>
              <a:t>とも</a:t>
            </a:r>
            <a:r>
              <a:rPr sz="1000" dirty="0">
                <a:latin typeface="BIZ UDP明朝 Medium" panose="02020500000000000000" pitchFamily="18" charset="-128"/>
                <a:ea typeface="BIZ UDP明朝 Medium" panose="02020500000000000000" pitchFamily="18" charset="-128"/>
                <a:cs typeface="Meiryo UI"/>
              </a:rPr>
              <a:t>7</a:t>
            </a:r>
            <a:r>
              <a:rPr sz="1000" spc="-5" dirty="0">
                <a:latin typeface="BIZ UDP明朝 Medium" panose="02020500000000000000" pitchFamily="18" charset="-128"/>
                <a:ea typeface="BIZ UDP明朝 Medium" panose="02020500000000000000" pitchFamily="18" charset="-128"/>
                <a:cs typeface="Meiryo UI"/>
              </a:rPr>
              <a:t>つのチー</a:t>
            </a:r>
            <a:r>
              <a:rPr sz="1000" dirty="0">
                <a:latin typeface="BIZ UDP明朝 Medium" panose="02020500000000000000" pitchFamily="18" charset="-128"/>
                <a:ea typeface="BIZ UDP明朝 Medium" panose="02020500000000000000" pitchFamily="18" charset="-128"/>
                <a:cs typeface="Meiryo UI"/>
              </a:rPr>
              <a:t>ム</a:t>
            </a:r>
            <a:r>
              <a:rPr sz="1000" spc="-5" dirty="0">
                <a:latin typeface="BIZ UDP明朝 Medium" panose="02020500000000000000" pitchFamily="18" charset="-128"/>
                <a:ea typeface="BIZ UDP明朝 Medium" panose="02020500000000000000" pitchFamily="18" charset="-128"/>
                <a:cs typeface="Meiryo UI"/>
              </a:rPr>
              <a:t>が、</a:t>
            </a:r>
            <a:r>
              <a:rPr sz="1000" spc="-10" dirty="0">
                <a:latin typeface="BIZ UDP明朝 Medium" panose="02020500000000000000" pitchFamily="18" charset="-128"/>
                <a:ea typeface="BIZ UDP明朝 Medium" panose="02020500000000000000" pitchFamily="18" charset="-128"/>
                <a:cs typeface="Meiryo UI"/>
              </a:rPr>
              <a:t>ウ</a:t>
            </a:r>
            <a:r>
              <a:rPr sz="1000" dirty="0">
                <a:latin typeface="BIZ UDP明朝 Medium" panose="02020500000000000000" pitchFamily="18" charset="-128"/>
                <a:ea typeface="BIZ UDP明朝 Medium" panose="02020500000000000000" pitchFamily="18" charset="-128"/>
                <a:cs typeface="Meiryo UI"/>
              </a:rPr>
              <a:t>イ</a:t>
            </a:r>
            <a:r>
              <a:rPr sz="1000" spc="-5" dirty="0">
                <a:latin typeface="BIZ UDP明朝 Medium" panose="02020500000000000000" pitchFamily="18" charset="-128"/>
                <a:ea typeface="BIZ UDP明朝 Medium" panose="02020500000000000000" pitchFamily="18" charset="-128"/>
                <a:cs typeface="Meiryo UI"/>
              </a:rPr>
              <a:t>ル</a:t>
            </a:r>
            <a:r>
              <a:rPr sz="1000" spc="-20" dirty="0">
                <a:latin typeface="BIZ UDP明朝 Medium" panose="02020500000000000000" pitchFamily="18" charset="-128"/>
                <a:ea typeface="BIZ UDP明朝 Medium" panose="02020500000000000000" pitchFamily="18" charset="-128"/>
                <a:cs typeface="Meiryo UI"/>
              </a:rPr>
              <a:t>ス</a:t>
            </a:r>
            <a:r>
              <a:rPr sz="1000" spc="5" dirty="0">
                <a:latin typeface="BIZ UDP明朝 Medium" panose="02020500000000000000" pitchFamily="18" charset="-128"/>
                <a:ea typeface="BIZ UDP明朝 Medium" panose="02020500000000000000" pitchFamily="18" charset="-128"/>
                <a:cs typeface="Meiryo UI"/>
              </a:rPr>
              <a:t>自</a:t>
            </a:r>
            <a:r>
              <a:rPr sz="1000" spc="-10" dirty="0">
                <a:latin typeface="BIZ UDP明朝 Medium" panose="02020500000000000000" pitchFamily="18" charset="-128"/>
                <a:ea typeface="BIZ UDP明朝 Medium" panose="02020500000000000000" pitchFamily="18" charset="-128"/>
                <a:cs typeface="Meiryo UI"/>
              </a:rPr>
              <a:t>体</a:t>
            </a:r>
            <a:r>
              <a:rPr sz="1000" spc="-5" dirty="0">
                <a:latin typeface="BIZ UDP明朝 Medium" panose="02020500000000000000" pitchFamily="18" charset="-128"/>
                <a:ea typeface="BIZ UDP明朝 Medium" panose="02020500000000000000" pitchFamily="18" charset="-128"/>
                <a:cs typeface="Meiryo UI"/>
              </a:rPr>
              <a:t>を</a:t>
            </a:r>
            <a:r>
              <a:rPr sz="1000" spc="-10" dirty="0">
                <a:latin typeface="BIZ UDP明朝 Medium" panose="02020500000000000000" pitchFamily="18" charset="-128"/>
                <a:ea typeface="BIZ UDP明朝 Medium" panose="02020500000000000000" pitchFamily="18" charset="-128"/>
                <a:cs typeface="Meiryo UI"/>
              </a:rPr>
              <a:t>弱</a:t>
            </a:r>
            <a:r>
              <a:rPr sz="1000" spc="5" dirty="0">
                <a:latin typeface="BIZ UDP明朝 Medium" panose="02020500000000000000" pitchFamily="18" charset="-128"/>
                <a:ea typeface="BIZ UDP明朝 Medium" panose="02020500000000000000" pitchFamily="18" charset="-128"/>
                <a:cs typeface="Meiryo UI"/>
              </a:rPr>
              <a:t>毒</a:t>
            </a:r>
            <a:r>
              <a:rPr sz="1000" spc="-10" dirty="0">
                <a:latin typeface="BIZ UDP明朝 Medium" panose="02020500000000000000" pitchFamily="18" charset="-128"/>
                <a:ea typeface="BIZ UDP明朝 Medium" panose="02020500000000000000" pitchFamily="18" charset="-128"/>
                <a:cs typeface="Meiryo UI"/>
              </a:rPr>
              <a:t>化</a:t>
            </a:r>
            <a:r>
              <a:rPr sz="1000" dirty="0">
                <a:latin typeface="BIZ UDP明朝 Medium" panose="02020500000000000000" pitchFamily="18" charset="-128"/>
                <a:ea typeface="BIZ UDP明朝 Medium" panose="02020500000000000000" pitchFamily="18" charset="-128"/>
                <a:cs typeface="Meiryo UI"/>
              </a:rPr>
              <a:t>ま</a:t>
            </a:r>
            <a:r>
              <a:rPr sz="1000" spc="-5" dirty="0">
                <a:latin typeface="BIZ UDP明朝 Medium" panose="02020500000000000000" pitchFamily="18" charset="-128"/>
                <a:ea typeface="BIZ UDP明朝 Medium" panose="02020500000000000000" pitchFamily="18" charset="-128"/>
                <a:cs typeface="Meiryo UI"/>
              </a:rPr>
              <a:t>た</a:t>
            </a:r>
            <a:r>
              <a:rPr sz="1000" dirty="0">
                <a:latin typeface="BIZ UDP明朝 Medium" panose="02020500000000000000" pitchFamily="18" charset="-128"/>
                <a:ea typeface="BIZ UDP明朝 Medium" panose="02020500000000000000" pitchFamily="18" charset="-128"/>
                <a:cs typeface="Meiryo UI"/>
              </a:rPr>
              <a:t>は</a:t>
            </a:r>
            <a:r>
              <a:rPr sz="1000" spc="5" dirty="0">
                <a:latin typeface="BIZ UDP明朝 Medium" panose="02020500000000000000" pitchFamily="18" charset="-128"/>
                <a:ea typeface="BIZ UDP明朝 Medium" panose="02020500000000000000" pitchFamily="18" charset="-128"/>
                <a:cs typeface="Meiryo UI"/>
              </a:rPr>
              <a:t>不活化</a:t>
            </a:r>
            <a:r>
              <a:rPr sz="1000" dirty="0">
                <a:latin typeface="BIZ UDP明朝 Medium" panose="02020500000000000000" pitchFamily="18" charset="-128"/>
                <a:ea typeface="BIZ UDP明朝 Medium" panose="02020500000000000000" pitchFamily="18" charset="-128"/>
                <a:cs typeface="Meiryo UI"/>
              </a:rPr>
              <a:t>し</a:t>
            </a:r>
            <a:r>
              <a:rPr sz="1000" spc="-5" dirty="0">
                <a:latin typeface="BIZ UDP明朝 Medium" panose="02020500000000000000" pitchFamily="18" charset="-128"/>
                <a:ea typeface="BIZ UDP明朝 Medium" panose="02020500000000000000" pitchFamily="18" charset="-128"/>
                <a:cs typeface="Meiryo UI"/>
              </a:rPr>
              <a:t>た</a:t>
            </a:r>
            <a:r>
              <a:rPr sz="1000" dirty="0">
                <a:latin typeface="BIZ UDP明朝 Medium" panose="02020500000000000000" pitchFamily="18" charset="-128"/>
                <a:ea typeface="BIZ UDP明朝 Medium" panose="02020500000000000000" pitchFamily="18" charset="-128"/>
                <a:cs typeface="Meiryo UI"/>
              </a:rPr>
              <a:t>形</a:t>
            </a:r>
            <a:r>
              <a:rPr sz="1000" spc="-5" dirty="0">
                <a:latin typeface="BIZ UDP明朝 Medium" panose="02020500000000000000" pitchFamily="18" charset="-128"/>
                <a:ea typeface="BIZ UDP明朝 Medium" panose="02020500000000000000" pitchFamily="18" charset="-128"/>
                <a:cs typeface="Meiryo UI"/>
              </a:rPr>
              <a:t>でワ</a:t>
            </a:r>
            <a:r>
              <a:rPr sz="1000" spc="-15" dirty="0">
                <a:latin typeface="BIZ UDP明朝 Medium" panose="02020500000000000000" pitchFamily="18" charset="-128"/>
                <a:ea typeface="BIZ UDP明朝 Medium" panose="02020500000000000000" pitchFamily="18" charset="-128"/>
                <a:cs typeface="Meiryo UI"/>
              </a:rPr>
              <a:t>ク</a:t>
            </a:r>
            <a:r>
              <a:rPr sz="1000" spc="-5" dirty="0">
                <a:latin typeface="BIZ UDP明朝 Medium" panose="02020500000000000000" pitchFamily="18" charset="-128"/>
                <a:ea typeface="BIZ UDP明朝 Medium" panose="02020500000000000000" pitchFamily="18" charset="-128"/>
                <a:cs typeface="Meiryo UI"/>
              </a:rPr>
              <a:t>チ</a:t>
            </a:r>
            <a:r>
              <a:rPr sz="1000" spc="-10" dirty="0">
                <a:latin typeface="BIZ UDP明朝 Medium" panose="02020500000000000000" pitchFamily="18" charset="-128"/>
                <a:ea typeface="BIZ UDP明朝 Medium" panose="02020500000000000000" pitchFamily="18" charset="-128"/>
                <a:cs typeface="Meiryo UI"/>
              </a:rPr>
              <a:t>ン</a:t>
            </a:r>
            <a:r>
              <a:rPr sz="1000" spc="-5" dirty="0">
                <a:latin typeface="BIZ UDP明朝 Medium" panose="02020500000000000000" pitchFamily="18" charset="-128"/>
                <a:ea typeface="BIZ UDP明朝 Medium" panose="02020500000000000000" pitchFamily="18" charset="-128"/>
                <a:cs typeface="Meiryo UI"/>
              </a:rPr>
              <a:t>を</a:t>
            </a:r>
            <a:r>
              <a:rPr sz="1000" spc="-10" dirty="0">
                <a:latin typeface="BIZ UDP明朝 Medium" panose="02020500000000000000" pitchFamily="18" charset="-128"/>
                <a:ea typeface="BIZ UDP明朝 Medium" panose="02020500000000000000" pitchFamily="18" charset="-128"/>
                <a:cs typeface="Meiryo UI"/>
              </a:rPr>
              <a:t>開</a:t>
            </a:r>
            <a:r>
              <a:rPr sz="1000" spc="5" dirty="0">
                <a:latin typeface="BIZ UDP明朝 Medium" panose="02020500000000000000" pitchFamily="18" charset="-128"/>
                <a:ea typeface="BIZ UDP明朝 Medium" panose="02020500000000000000" pitchFamily="18" charset="-128"/>
                <a:cs typeface="Meiryo UI"/>
              </a:rPr>
              <a:t>発</a:t>
            </a:r>
            <a:r>
              <a:rPr lang="ja-JP" altLang="en-US" sz="1000" spc="5" dirty="0">
                <a:latin typeface="BIZ UDP明朝 Medium" panose="02020500000000000000" pitchFamily="18" charset="-128"/>
                <a:ea typeface="BIZ UDP明朝 Medium" panose="02020500000000000000" pitchFamily="18" charset="-128"/>
                <a:cs typeface="Meiryo UI"/>
              </a:rPr>
              <a:t>中。</a:t>
            </a:r>
            <a:r>
              <a:rPr sz="1000" dirty="0">
                <a:latin typeface="BIZ UDP明朝 Medium" panose="02020500000000000000" pitchFamily="18" charset="-128"/>
                <a:ea typeface="BIZ UDP明朝 Medium" panose="02020500000000000000" pitchFamily="18" charset="-128"/>
                <a:cs typeface="Meiryo UI"/>
              </a:rPr>
              <a:t> </a:t>
            </a:r>
            <a:endParaRPr lang="en-US" sz="1000" dirty="0">
              <a:latin typeface="BIZ UDP明朝 Medium" panose="02020500000000000000" pitchFamily="18" charset="-128"/>
              <a:ea typeface="BIZ UDP明朝 Medium" panose="02020500000000000000" pitchFamily="18" charset="-128"/>
              <a:cs typeface="Meiryo UI"/>
            </a:endParaRPr>
          </a:p>
          <a:p>
            <a:pPr marL="91440" marR="135255">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麻疹や</a:t>
            </a:r>
            <a:r>
              <a:rPr sz="1000" spc="-5" dirty="0" err="1">
                <a:latin typeface="BIZ UDP明朝 Medium" panose="02020500000000000000" pitchFamily="18" charset="-128"/>
                <a:ea typeface="BIZ UDP明朝 Medium" panose="02020500000000000000" pitchFamily="18" charset="-128"/>
                <a:cs typeface="Meiryo UI"/>
              </a:rPr>
              <a:t>ポ</a:t>
            </a:r>
            <a:r>
              <a:rPr sz="1000" spc="5" dirty="0" err="1">
                <a:latin typeface="BIZ UDP明朝 Medium" panose="02020500000000000000" pitchFamily="18" charset="-128"/>
                <a:ea typeface="BIZ UDP明朝 Medium" panose="02020500000000000000" pitchFamily="18" charset="-128"/>
                <a:cs typeface="Meiryo UI"/>
              </a:rPr>
              <a:t>リ</a:t>
            </a:r>
            <a:r>
              <a:rPr sz="1000" spc="-5" dirty="0" err="1">
                <a:latin typeface="BIZ UDP明朝 Medium" panose="02020500000000000000" pitchFamily="18" charset="-128"/>
                <a:ea typeface="BIZ UDP明朝 Medium" panose="02020500000000000000" pitchFamily="18" charset="-128"/>
                <a:cs typeface="Meiryo UI"/>
              </a:rPr>
              <a:t>オ</a:t>
            </a:r>
            <a:r>
              <a:rPr sz="1000" spc="-15" dirty="0" err="1">
                <a:latin typeface="BIZ UDP明朝 Medium" panose="02020500000000000000" pitchFamily="18" charset="-128"/>
                <a:ea typeface="BIZ UDP明朝 Medium" panose="02020500000000000000" pitchFamily="18" charset="-128"/>
                <a:cs typeface="Meiryo UI"/>
              </a:rPr>
              <a:t>に</a:t>
            </a:r>
            <a:r>
              <a:rPr sz="1000" spc="5" dirty="0" err="1">
                <a:latin typeface="BIZ UDP明朝 Medium" panose="02020500000000000000" pitchFamily="18" charset="-128"/>
                <a:ea typeface="BIZ UDP明朝 Medium" panose="02020500000000000000" pitchFamily="18" charset="-128"/>
                <a:cs typeface="Meiryo UI"/>
              </a:rPr>
              <a:t>対</a:t>
            </a:r>
            <a:r>
              <a:rPr sz="1000" spc="-5" dirty="0" err="1">
                <a:latin typeface="BIZ UDP明朝 Medium" panose="02020500000000000000" pitchFamily="18" charset="-128"/>
                <a:ea typeface="BIZ UDP明朝 Medium" panose="02020500000000000000" pitchFamily="18" charset="-128"/>
                <a:cs typeface="Meiryo UI"/>
              </a:rPr>
              <a:t>す</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ワ</a:t>
            </a:r>
            <a:r>
              <a:rPr sz="1000" spc="-10" dirty="0" err="1">
                <a:latin typeface="BIZ UDP明朝 Medium" panose="02020500000000000000" pitchFamily="18" charset="-128"/>
                <a:ea typeface="BIZ UDP明朝 Medium" panose="02020500000000000000" pitchFamily="18" charset="-128"/>
                <a:cs typeface="Meiryo UI"/>
              </a:rPr>
              <a:t>ク</a:t>
            </a:r>
            <a:r>
              <a:rPr sz="1000" spc="-5" dirty="0" err="1">
                <a:latin typeface="BIZ UDP明朝 Medium" panose="02020500000000000000" pitchFamily="18" charset="-128"/>
                <a:ea typeface="BIZ UDP明朝 Medium" panose="02020500000000000000" pitchFamily="18" charset="-128"/>
                <a:cs typeface="Meiryo UI"/>
              </a:rPr>
              <a:t>チ</a:t>
            </a:r>
            <a:r>
              <a:rPr sz="1000" dirty="0" err="1">
                <a:latin typeface="BIZ UDP明朝 Medium" panose="02020500000000000000" pitchFamily="18" charset="-128"/>
                <a:ea typeface="BIZ UDP明朝 Medium" panose="02020500000000000000" pitchFamily="18" charset="-128"/>
                <a:cs typeface="Meiryo UI"/>
              </a:rPr>
              <a:t>ンな</a:t>
            </a:r>
            <a:r>
              <a:rPr sz="1000" spc="-10" dirty="0" err="1">
                <a:latin typeface="BIZ UDP明朝 Medium" panose="02020500000000000000" pitchFamily="18" charset="-128"/>
                <a:ea typeface="BIZ UDP明朝 Medium" panose="02020500000000000000" pitchFamily="18" charset="-128"/>
                <a:cs typeface="Meiryo UI"/>
              </a:rPr>
              <a:t>ど、</a:t>
            </a:r>
            <a:r>
              <a:rPr sz="1000" spc="5" dirty="0" err="1">
                <a:latin typeface="BIZ UDP明朝 Medium" panose="02020500000000000000" pitchFamily="18" charset="-128"/>
                <a:ea typeface="BIZ UDP明朝 Medium" panose="02020500000000000000" pitchFamily="18" charset="-128"/>
                <a:cs typeface="Meiryo UI"/>
              </a:rPr>
              <a:t>多</a:t>
            </a:r>
            <a:r>
              <a:rPr sz="1000" spc="-5" dirty="0" err="1">
                <a:latin typeface="BIZ UDP明朝 Medium" panose="02020500000000000000" pitchFamily="18" charset="-128"/>
                <a:ea typeface="BIZ UDP明朝 Medium" panose="02020500000000000000" pitchFamily="18" charset="-128"/>
                <a:cs typeface="Meiryo UI"/>
              </a:rPr>
              <a:t>くの既</a:t>
            </a:r>
            <a:r>
              <a:rPr sz="1000" spc="5" dirty="0" err="1">
                <a:latin typeface="BIZ UDP明朝 Medium" panose="02020500000000000000" pitchFamily="18" charset="-128"/>
                <a:ea typeface="BIZ UDP明朝 Medium" panose="02020500000000000000" pitchFamily="18" charset="-128"/>
                <a:cs typeface="Meiryo UI"/>
              </a:rPr>
              <a:t>存</a:t>
            </a:r>
            <a:r>
              <a:rPr sz="1000" spc="-10" dirty="0" err="1">
                <a:latin typeface="BIZ UDP明朝 Medium" panose="02020500000000000000" pitchFamily="18" charset="-128"/>
                <a:ea typeface="BIZ UDP明朝 Medium" panose="02020500000000000000" pitchFamily="18" charset="-128"/>
                <a:cs typeface="Meiryo UI"/>
              </a:rPr>
              <a:t>の</a:t>
            </a:r>
            <a:r>
              <a:rPr sz="1000" dirty="0" err="1">
                <a:latin typeface="BIZ UDP明朝 Medium" panose="02020500000000000000" pitchFamily="18" charset="-128"/>
                <a:ea typeface="BIZ UDP明朝 Medium" panose="02020500000000000000" pitchFamily="18" charset="-128"/>
                <a:cs typeface="Meiryo UI"/>
              </a:rPr>
              <a:t>ワ</a:t>
            </a:r>
            <a:r>
              <a:rPr sz="1000" spc="-5" dirty="0" err="1">
                <a:latin typeface="BIZ UDP明朝 Medium" panose="02020500000000000000" pitchFamily="18" charset="-128"/>
                <a:ea typeface="BIZ UDP明朝 Medium" panose="02020500000000000000" pitchFamily="18" charset="-128"/>
                <a:cs typeface="Meiryo UI"/>
              </a:rPr>
              <a:t>クチ</a:t>
            </a:r>
            <a:r>
              <a:rPr sz="1000" dirty="0" err="1">
                <a:latin typeface="BIZ UDP明朝 Medium" panose="02020500000000000000" pitchFamily="18" charset="-128"/>
                <a:ea typeface="BIZ UDP明朝 Medium" panose="02020500000000000000" pitchFamily="18" charset="-128"/>
                <a:cs typeface="Meiryo UI"/>
              </a:rPr>
              <a:t>ンは</a:t>
            </a:r>
            <a:r>
              <a:rPr sz="1000" spc="-5" dirty="0" err="1">
                <a:latin typeface="BIZ UDP明朝 Medium" panose="02020500000000000000" pitchFamily="18" charset="-128"/>
                <a:ea typeface="BIZ UDP明朝 Medium" panose="02020500000000000000" pitchFamily="18" charset="-128"/>
                <a:cs typeface="Meiryo UI"/>
              </a:rPr>
              <a:t>この</a:t>
            </a:r>
            <a:r>
              <a:rPr sz="1000" dirty="0" err="1">
                <a:latin typeface="BIZ UDP明朝 Medium" panose="02020500000000000000" pitchFamily="18" charset="-128"/>
                <a:ea typeface="BIZ UDP明朝 Medium" panose="02020500000000000000" pitchFamily="18" charset="-128"/>
                <a:cs typeface="Meiryo UI"/>
              </a:rPr>
              <a:t>方法で</a:t>
            </a:r>
            <a:r>
              <a:rPr sz="1000" spc="-10" dirty="0" err="1">
                <a:latin typeface="BIZ UDP明朝 Medium" panose="02020500000000000000" pitchFamily="18" charset="-128"/>
                <a:ea typeface="BIZ UDP明朝 Medium" panose="02020500000000000000" pitchFamily="18" charset="-128"/>
                <a:cs typeface="Meiryo UI"/>
              </a:rPr>
              <a:t>作</a:t>
            </a:r>
            <a:r>
              <a:rPr sz="1000" spc="-5" dirty="0" err="1">
                <a:latin typeface="BIZ UDP明朝 Medium" panose="02020500000000000000" pitchFamily="18" charset="-128"/>
                <a:ea typeface="BIZ UDP明朝 Medium" panose="02020500000000000000" pitchFamily="18" charset="-128"/>
                <a:cs typeface="Meiryo UI"/>
              </a:rPr>
              <a:t>ら</a:t>
            </a:r>
            <a:r>
              <a:rPr sz="1000" spc="-10" dirty="0" err="1">
                <a:latin typeface="BIZ UDP明朝 Medium" panose="02020500000000000000" pitchFamily="18" charset="-128"/>
                <a:ea typeface="BIZ UDP明朝 Medium" panose="02020500000000000000" pitchFamily="18" charset="-128"/>
                <a:cs typeface="Meiryo UI"/>
              </a:rPr>
              <a:t>れ</a:t>
            </a:r>
            <a:r>
              <a:rPr sz="1000" spc="-5" dirty="0" err="1">
                <a:latin typeface="BIZ UDP明朝 Medium" panose="02020500000000000000" pitchFamily="18" charset="-128"/>
                <a:ea typeface="BIZ UDP明朝 Medium" panose="02020500000000000000" pitchFamily="18" charset="-128"/>
                <a:cs typeface="Meiryo UI"/>
              </a:rPr>
              <a:t>てい</a:t>
            </a:r>
            <a:r>
              <a:rPr lang="ja-JP" altLang="en-US" sz="1000" spc="-5" dirty="0">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が、</a:t>
            </a:r>
            <a:r>
              <a:rPr sz="1000" dirty="0" err="1">
                <a:latin typeface="BIZ UDP明朝 Medium" panose="02020500000000000000" pitchFamily="18" charset="-128"/>
                <a:ea typeface="BIZ UDP明朝 Medium" panose="02020500000000000000" pitchFamily="18" charset="-128"/>
                <a:cs typeface="Meiryo UI"/>
              </a:rPr>
              <a:t>広</a:t>
            </a:r>
            <a:r>
              <a:rPr sz="1000" spc="-15" dirty="0" err="1">
                <a:latin typeface="BIZ UDP明朝 Medium" panose="02020500000000000000" pitchFamily="18" charset="-128"/>
                <a:ea typeface="BIZ UDP明朝 Medium" panose="02020500000000000000" pitchFamily="18" charset="-128"/>
                <a:cs typeface="Meiryo UI"/>
              </a:rPr>
              <a:t>範</a:t>
            </a:r>
            <a:r>
              <a:rPr sz="1000" dirty="0" err="1">
                <a:latin typeface="BIZ UDP明朝 Medium" panose="02020500000000000000" pitchFamily="18" charset="-128"/>
                <a:ea typeface="BIZ UDP明朝 Medium" panose="02020500000000000000" pitchFamily="18" charset="-128"/>
                <a:cs typeface="Meiryo UI"/>
              </a:rPr>
              <a:t>な安全</a:t>
            </a:r>
            <a:r>
              <a:rPr sz="1000" spc="5" dirty="0" err="1">
                <a:latin typeface="BIZ UDP明朝 Medium" panose="02020500000000000000" pitchFamily="18" charset="-128"/>
                <a:ea typeface="BIZ UDP明朝 Medium" panose="02020500000000000000" pitchFamily="18" charset="-128"/>
                <a:cs typeface="Meiryo UI"/>
              </a:rPr>
              <a:t>性試験</a:t>
            </a:r>
            <a:r>
              <a:rPr sz="1000" dirty="0" err="1">
                <a:latin typeface="BIZ UDP明朝 Medium" panose="02020500000000000000" pitchFamily="18" charset="-128"/>
                <a:ea typeface="BIZ UDP明朝 Medium" panose="02020500000000000000" pitchFamily="18" charset="-128"/>
                <a:cs typeface="Meiryo UI"/>
              </a:rPr>
              <a:t>が</a:t>
            </a:r>
            <a:r>
              <a:rPr lang="ja-JP" altLang="en-US" sz="1000" dirty="0">
                <a:latin typeface="BIZ UDP明朝 Medium" panose="02020500000000000000" pitchFamily="18" charset="-128"/>
                <a:ea typeface="BIZ UDP明朝 Medium" panose="02020500000000000000" pitchFamily="18" charset="-128"/>
                <a:cs typeface="Meiryo UI"/>
              </a:rPr>
              <a:t>必須</a:t>
            </a:r>
            <a:r>
              <a:rPr sz="1000" dirty="0">
                <a:latin typeface="BIZ UDP明朝 Medium" panose="02020500000000000000" pitchFamily="18" charset="-128"/>
                <a:ea typeface="BIZ UDP明朝 Medium" panose="02020500000000000000" pitchFamily="18" charset="-128"/>
                <a:cs typeface="Meiryo UI"/>
              </a:rPr>
              <a:t>。</a:t>
            </a:r>
          </a:p>
        </p:txBody>
      </p:sp>
      <p:sp>
        <p:nvSpPr>
          <p:cNvPr id="25" name="object 21"/>
          <p:cNvSpPr txBox="1"/>
          <p:nvPr/>
        </p:nvSpPr>
        <p:spPr>
          <a:xfrm>
            <a:off x="11776202" y="6446316"/>
            <a:ext cx="1536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50</a:t>
            </a:fld>
            <a:endParaRPr sz="1200">
              <a:latin typeface="Calibri"/>
              <a:cs typeface="Calibri"/>
            </a:endParaRPr>
          </a:p>
        </p:txBody>
      </p:sp>
      <p:sp>
        <p:nvSpPr>
          <p:cNvPr id="26" name="object 18"/>
          <p:cNvSpPr txBox="1"/>
          <p:nvPr/>
        </p:nvSpPr>
        <p:spPr>
          <a:xfrm>
            <a:off x="3172967" y="1097280"/>
            <a:ext cx="2845435" cy="1430905"/>
          </a:xfrm>
          <a:prstGeom prst="rect">
            <a:avLst/>
          </a:prstGeom>
        </p:spPr>
        <p:txBody>
          <a:bodyPr vert="horz" wrap="square" lIns="0" tIns="113030" rIns="0" bIns="0" rtlCol="0">
            <a:spAutoFit/>
          </a:bodyPr>
          <a:lstStyle/>
          <a:p>
            <a:pPr marL="310515">
              <a:lnSpc>
                <a:spcPct val="100000"/>
              </a:lnSpc>
              <a:spcBef>
                <a:spcPts val="890"/>
              </a:spcBef>
            </a:pPr>
            <a:r>
              <a:rPr sz="1000" b="1" spc="-5" dirty="0">
                <a:latin typeface="BIZ UDP明朝 Medium" panose="02020500000000000000" pitchFamily="18" charset="-128"/>
                <a:ea typeface="BIZ UDP明朝 Medium" panose="02020500000000000000" pitchFamily="18" charset="-128"/>
                <a:cs typeface="Meiryo UI"/>
              </a:rPr>
              <a:t>ウ</a:t>
            </a:r>
            <a:r>
              <a:rPr sz="1000" b="1" dirty="0">
                <a:latin typeface="BIZ UDP明朝 Medium" panose="02020500000000000000" pitchFamily="18" charset="-128"/>
                <a:ea typeface="BIZ UDP明朝 Medium" panose="02020500000000000000" pitchFamily="18" charset="-128"/>
                <a:cs typeface="Meiryo UI"/>
              </a:rPr>
              <a:t>イ</a:t>
            </a:r>
            <a:r>
              <a:rPr sz="1000" b="1" spc="5" dirty="0">
                <a:latin typeface="BIZ UDP明朝 Medium" panose="02020500000000000000" pitchFamily="18" charset="-128"/>
                <a:ea typeface="BIZ UDP明朝 Medium" panose="02020500000000000000" pitchFamily="18" charset="-128"/>
                <a:cs typeface="Meiryo UI"/>
              </a:rPr>
              <a:t>ル</a:t>
            </a:r>
            <a:r>
              <a:rPr sz="1000" b="1" dirty="0">
                <a:latin typeface="BIZ UDP明朝 Medium" panose="02020500000000000000" pitchFamily="18" charset="-128"/>
                <a:ea typeface="BIZ UDP明朝 Medium" panose="02020500000000000000" pitchFamily="18" charset="-128"/>
                <a:cs typeface="Meiryo UI"/>
              </a:rPr>
              <a:t>ス</a:t>
            </a:r>
            <a:r>
              <a:rPr sz="1000" b="1" spc="-5" dirty="0">
                <a:latin typeface="BIZ UDP明朝 Medium" panose="02020500000000000000" pitchFamily="18" charset="-128"/>
                <a:ea typeface="BIZ UDP明朝 Medium" panose="02020500000000000000" pitchFamily="18" charset="-128"/>
                <a:cs typeface="Meiryo UI"/>
              </a:rPr>
              <a:t>ベク</a:t>
            </a:r>
            <a:r>
              <a:rPr sz="1000" b="1" spc="-10" dirty="0">
                <a:latin typeface="BIZ UDP明朝 Medium" panose="02020500000000000000" pitchFamily="18" charset="-128"/>
                <a:ea typeface="BIZ UDP明朝 Medium" panose="02020500000000000000" pitchFamily="18" charset="-128"/>
                <a:cs typeface="Meiryo UI"/>
              </a:rPr>
              <a:t>タ</a:t>
            </a:r>
            <a:r>
              <a:rPr sz="1000" b="1" spc="-5" dirty="0">
                <a:latin typeface="BIZ UDP明朝 Medium" panose="02020500000000000000" pitchFamily="18" charset="-128"/>
                <a:ea typeface="BIZ UDP明朝 Medium" panose="02020500000000000000" pitchFamily="18" charset="-128"/>
                <a:cs typeface="Meiryo UI"/>
              </a:rPr>
              <a:t>ー</a:t>
            </a:r>
            <a:r>
              <a:rPr sz="1000" b="1" spc="-10" dirty="0">
                <a:latin typeface="BIZ UDP明朝 Medium" panose="02020500000000000000" pitchFamily="18" charset="-128"/>
                <a:ea typeface="BIZ UDP明朝 Medium" panose="02020500000000000000" pitchFamily="18" charset="-128"/>
                <a:cs typeface="Meiryo UI"/>
              </a:rPr>
              <a:t>ワ</a:t>
            </a:r>
            <a:r>
              <a:rPr sz="1000" b="1" spc="-5" dirty="0">
                <a:latin typeface="BIZ UDP明朝 Medium" panose="02020500000000000000" pitchFamily="18" charset="-128"/>
                <a:ea typeface="BIZ UDP明朝 Medium" panose="02020500000000000000" pitchFamily="18" charset="-128"/>
                <a:cs typeface="Meiryo UI"/>
              </a:rPr>
              <a:t>ク</a:t>
            </a:r>
            <a:r>
              <a:rPr sz="1000" b="1" spc="-15" dirty="0">
                <a:latin typeface="BIZ UDP明朝 Medium" panose="02020500000000000000" pitchFamily="18" charset="-128"/>
                <a:ea typeface="BIZ UDP明朝 Medium" panose="02020500000000000000" pitchFamily="18" charset="-128"/>
                <a:cs typeface="Meiryo UI"/>
              </a:rPr>
              <a:t>チ</a:t>
            </a:r>
            <a:r>
              <a:rPr sz="1000" b="1" dirty="0">
                <a:latin typeface="BIZ UDP明朝 Medium" panose="02020500000000000000" pitchFamily="18" charset="-128"/>
                <a:ea typeface="BIZ UDP明朝 Medium" panose="02020500000000000000" pitchFamily="18" charset="-128"/>
                <a:cs typeface="Meiryo UI"/>
              </a:rPr>
              <a:t>ン</a:t>
            </a:r>
            <a:endParaRPr sz="1000" dirty="0">
              <a:latin typeface="BIZ UDP明朝 Medium" panose="02020500000000000000" pitchFamily="18" charset="-128"/>
              <a:ea typeface="BIZ UDP明朝 Medium" panose="02020500000000000000" pitchFamily="18" charset="-128"/>
              <a:cs typeface="Meiryo UI"/>
            </a:endParaRPr>
          </a:p>
          <a:p>
            <a:pPr marL="86360" marR="88900">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アデノウ</a:t>
            </a:r>
            <a:r>
              <a:rPr sz="1000" spc="-1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ルスなどの</a:t>
            </a:r>
            <a:r>
              <a:rPr sz="1000" spc="-1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ルスは</a:t>
            </a:r>
            <a:r>
              <a:rPr sz="1000" spc="-10" dirty="0" err="1">
                <a:latin typeface="BIZ UDP明朝 Medium" panose="02020500000000000000" pitchFamily="18" charset="-128"/>
                <a:ea typeface="BIZ UDP明朝 Medium" panose="02020500000000000000" pitchFamily="18" charset="-128"/>
                <a:cs typeface="Meiryo UI"/>
              </a:rPr>
              <a:t>、体</a:t>
            </a:r>
            <a:r>
              <a:rPr sz="1000" spc="5" dirty="0" err="1">
                <a:latin typeface="BIZ UDP明朝 Medium" panose="02020500000000000000" pitchFamily="18" charset="-128"/>
                <a:ea typeface="BIZ UDP明朝 Medium" panose="02020500000000000000" pitchFamily="18" charset="-128"/>
                <a:cs typeface="Meiryo UI"/>
              </a:rPr>
              <a:t>内</a:t>
            </a:r>
            <a:r>
              <a:rPr sz="1000" dirty="0" err="1">
                <a:latin typeface="BIZ UDP明朝 Medium" panose="02020500000000000000" pitchFamily="18" charset="-128"/>
                <a:ea typeface="BIZ UDP明朝 Medium" panose="02020500000000000000" pitchFamily="18" charset="-128"/>
                <a:cs typeface="Meiryo UI"/>
              </a:rPr>
              <a:t>で</a:t>
            </a:r>
            <a:r>
              <a:rPr sz="1000" spc="-10"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パク質を</a:t>
            </a:r>
            <a:r>
              <a:rPr sz="1000" spc="-10" dirty="0" err="1">
                <a:latin typeface="BIZ UDP明朝 Medium" panose="02020500000000000000" pitchFamily="18" charset="-128"/>
                <a:ea typeface="BIZ UDP明朝 Medium" panose="02020500000000000000" pitchFamily="18" charset="-128"/>
                <a:cs typeface="Meiryo UI"/>
              </a:rPr>
              <a:t>産</a:t>
            </a:r>
            <a:r>
              <a:rPr sz="1000" spc="5" dirty="0" err="1">
                <a:latin typeface="BIZ UDP明朝 Medium" panose="02020500000000000000" pitchFamily="18" charset="-128"/>
                <a:ea typeface="BIZ UDP明朝 Medium" panose="02020500000000000000" pitchFamily="18" charset="-128"/>
                <a:cs typeface="Meiryo UI"/>
              </a:rPr>
              <a:t>生</a:t>
            </a:r>
            <a:r>
              <a:rPr sz="1000" dirty="0" err="1">
                <a:latin typeface="BIZ UDP明朝 Medium" panose="02020500000000000000" pitchFamily="18" charset="-128"/>
                <a:ea typeface="BIZ UDP明朝 Medium" panose="02020500000000000000" pitchFamily="18" charset="-128"/>
                <a:cs typeface="Meiryo UI"/>
              </a:rPr>
              <a:t>でき</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ように</a:t>
            </a:r>
            <a:r>
              <a:rPr sz="1000" spc="-10" dirty="0" err="1">
                <a:latin typeface="BIZ UDP明朝 Medium" panose="02020500000000000000" pitchFamily="18" charset="-128"/>
                <a:ea typeface="BIZ UDP明朝 Medium" panose="02020500000000000000" pitchFamily="18" charset="-128"/>
                <a:cs typeface="Meiryo UI"/>
              </a:rPr>
              <a:t>遺</a:t>
            </a:r>
            <a:r>
              <a:rPr sz="1000" spc="5" dirty="0" err="1">
                <a:latin typeface="BIZ UDP明朝 Medium" panose="02020500000000000000" pitchFamily="18" charset="-128"/>
                <a:ea typeface="BIZ UDP明朝 Medium" panose="02020500000000000000" pitchFamily="18" charset="-128"/>
                <a:cs typeface="Meiryo UI"/>
              </a:rPr>
              <a:t>伝</a:t>
            </a:r>
            <a:r>
              <a:rPr sz="1000" spc="-10" dirty="0" err="1">
                <a:latin typeface="BIZ UDP明朝 Medium" panose="02020500000000000000" pitchFamily="18" charset="-128"/>
                <a:ea typeface="BIZ UDP明朝 Medium" panose="02020500000000000000" pitchFamily="18" charset="-128"/>
                <a:cs typeface="Meiryo UI"/>
              </a:rPr>
              <a:t>子</a:t>
            </a:r>
            <a:r>
              <a:rPr sz="1000" spc="5" dirty="0" err="1">
                <a:latin typeface="BIZ UDP明朝 Medium" panose="02020500000000000000" pitchFamily="18" charset="-128"/>
                <a:ea typeface="BIZ UDP明朝 Medium" panose="02020500000000000000" pitchFamily="18" charset="-128"/>
                <a:cs typeface="Meiryo UI"/>
              </a:rPr>
              <a:t>操作</a:t>
            </a:r>
            <a:r>
              <a:rPr sz="1000" dirty="0" err="1">
                <a:latin typeface="BIZ UDP明朝 Medium" panose="02020500000000000000" pitchFamily="18" charset="-128"/>
                <a:ea typeface="BIZ UDP明朝 Medium" panose="02020500000000000000" pitchFamily="18" charset="-128"/>
                <a:cs typeface="Meiryo UI"/>
              </a:rPr>
              <a:t>さ</a:t>
            </a:r>
            <a:r>
              <a:rPr sz="1000" spc="5" dirty="0" err="1">
                <a:latin typeface="BIZ UDP明朝 Medium" panose="02020500000000000000" pitchFamily="18" charset="-128"/>
                <a:ea typeface="BIZ UDP明朝 Medium" panose="02020500000000000000" pitchFamily="18" charset="-128"/>
                <a:cs typeface="Meiryo UI"/>
              </a:rPr>
              <a:t>れ</a:t>
            </a:r>
            <a:r>
              <a:rPr sz="1000" dirty="0" err="1">
                <a:latin typeface="BIZ UDP明朝 Medium" panose="02020500000000000000" pitchFamily="18" charset="-128"/>
                <a:ea typeface="BIZ UDP明朝 Medium" panose="02020500000000000000" pitchFamily="18" charset="-128"/>
                <a:cs typeface="Meiryo UI"/>
              </a:rPr>
              <a:t>てい</a:t>
            </a:r>
            <a:r>
              <a:rPr lang="ja-JP" altLang="en-US" sz="1000" dirty="0">
                <a:latin typeface="BIZ UDP明朝 Medium" panose="02020500000000000000" pitchFamily="18" charset="-128"/>
                <a:ea typeface="BIZ UDP明朝 Medium" panose="02020500000000000000" pitchFamily="18" charset="-128"/>
                <a:cs typeface="Meiryo UI"/>
              </a:rPr>
              <a:t>る。</a:t>
            </a:r>
            <a:r>
              <a:rPr sz="1000" spc="-50" dirty="0">
                <a:latin typeface="BIZ UDP明朝 Medium" panose="02020500000000000000" pitchFamily="18" charset="-128"/>
                <a:ea typeface="BIZ UDP明朝 Medium" panose="02020500000000000000" pitchFamily="18" charset="-128"/>
                <a:cs typeface="Meiryo UI"/>
              </a:rPr>
              <a:t> </a:t>
            </a:r>
            <a:r>
              <a:rPr sz="1000" spc="-5" dirty="0" err="1">
                <a:latin typeface="BIZ UDP明朝 Medium" panose="02020500000000000000" pitchFamily="18" charset="-128"/>
                <a:ea typeface="BIZ UDP明朝 Medium" panose="02020500000000000000" pitchFamily="18" charset="-128"/>
                <a:cs typeface="Meiryo UI"/>
              </a:rPr>
              <a:t>こ</a:t>
            </a:r>
            <a:r>
              <a:rPr sz="1000" dirty="0" err="1">
                <a:latin typeface="BIZ UDP明朝 Medium" panose="02020500000000000000" pitchFamily="18" charset="-128"/>
                <a:ea typeface="BIZ UDP明朝 Medium" panose="02020500000000000000" pitchFamily="18" charset="-128"/>
                <a:cs typeface="Meiryo UI"/>
              </a:rPr>
              <a:t>れら</a:t>
            </a:r>
            <a:r>
              <a:rPr sz="1000" spc="-5" dirty="0" err="1">
                <a:latin typeface="BIZ UDP明朝 Medium" panose="02020500000000000000" pitchFamily="18" charset="-128"/>
                <a:ea typeface="BIZ UDP明朝 Medium" panose="02020500000000000000" pitchFamily="18" charset="-128"/>
                <a:cs typeface="Meiryo UI"/>
              </a:rPr>
              <a:t>のウ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a:t>
            </a:r>
            <a:r>
              <a:rPr sz="1000" spc="-20" dirty="0" err="1">
                <a:latin typeface="BIZ UDP明朝 Medium" panose="02020500000000000000" pitchFamily="18" charset="-128"/>
                <a:ea typeface="BIZ UDP明朝 Medium" panose="02020500000000000000" pitchFamily="18" charset="-128"/>
                <a:cs typeface="Meiryo UI"/>
              </a:rPr>
              <a:t>ス</a:t>
            </a:r>
            <a:r>
              <a:rPr sz="1000" dirty="0" err="1">
                <a:latin typeface="BIZ UDP明朝 Medium" panose="02020500000000000000" pitchFamily="18" charset="-128"/>
                <a:ea typeface="BIZ UDP明朝 Medium" panose="02020500000000000000" pitchFamily="18" charset="-128"/>
                <a:cs typeface="Meiryo UI"/>
              </a:rPr>
              <a:t>は弱</a:t>
            </a:r>
            <a:r>
              <a:rPr sz="1000" spc="-15" dirty="0" err="1">
                <a:latin typeface="BIZ UDP明朝 Medium" panose="02020500000000000000" pitchFamily="18" charset="-128"/>
                <a:ea typeface="BIZ UDP明朝 Medium" panose="02020500000000000000" pitchFamily="18" charset="-128"/>
                <a:cs typeface="Meiryo UI"/>
              </a:rPr>
              <a:t>体</a:t>
            </a:r>
            <a:r>
              <a:rPr sz="1000" spc="-10" dirty="0" err="1">
                <a:latin typeface="BIZ UDP明朝 Medium" panose="02020500000000000000" pitchFamily="18" charset="-128"/>
                <a:ea typeface="BIZ UDP明朝 Medium" panose="02020500000000000000" pitchFamily="18" charset="-128"/>
                <a:cs typeface="Meiryo UI"/>
              </a:rPr>
              <a:t>化され</a:t>
            </a:r>
            <a:r>
              <a:rPr sz="1000" spc="-15" dirty="0" err="1">
                <a:latin typeface="BIZ UDP明朝 Medium" panose="02020500000000000000" pitchFamily="18" charset="-128"/>
                <a:ea typeface="BIZ UDP明朝 Medium" panose="02020500000000000000" pitchFamily="18" charset="-128"/>
                <a:cs typeface="Meiryo UI"/>
              </a:rPr>
              <a:t>て</a:t>
            </a:r>
            <a:r>
              <a:rPr sz="1000" dirty="0" err="1">
                <a:latin typeface="BIZ UDP明朝 Medium" panose="02020500000000000000" pitchFamily="18" charset="-128"/>
                <a:ea typeface="BIZ UDP明朝 Medium" panose="02020500000000000000" pitchFamily="18" charset="-128"/>
                <a:cs typeface="Meiryo UI"/>
              </a:rPr>
              <a:t>いるため</a:t>
            </a:r>
            <a:r>
              <a:rPr sz="1000" spc="-5"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病気</a:t>
            </a:r>
            <a:r>
              <a:rPr sz="1000" spc="-5"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引</a:t>
            </a:r>
            <a:r>
              <a:rPr sz="1000" spc="-5" dirty="0" err="1">
                <a:latin typeface="BIZ UDP明朝 Medium" panose="02020500000000000000" pitchFamily="18" charset="-128"/>
                <a:ea typeface="BIZ UDP明朝 Medium" panose="02020500000000000000" pitchFamily="18" charset="-128"/>
                <a:cs typeface="Meiryo UI"/>
              </a:rPr>
              <a:t>き</a:t>
            </a:r>
            <a:r>
              <a:rPr sz="1000" spc="5" dirty="0" err="1">
                <a:latin typeface="BIZ UDP明朝 Medium" panose="02020500000000000000" pitchFamily="18" charset="-128"/>
                <a:ea typeface="BIZ UDP明朝 Medium" panose="02020500000000000000" pitchFamily="18" charset="-128"/>
                <a:cs typeface="Meiryo UI"/>
              </a:rPr>
              <a:t>起</a:t>
            </a:r>
            <a:r>
              <a:rPr sz="1000" spc="-10" dirty="0" err="1">
                <a:latin typeface="BIZ UDP明朝 Medium" panose="02020500000000000000" pitchFamily="18" charset="-128"/>
                <a:ea typeface="BIZ UDP明朝 Medium" panose="02020500000000000000" pitchFamily="18" charset="-128"/>
                <a:cs typeface="Meiryo UI"/>
              </a:rPr>
              <a:t>こ</a:t>
            </a:r>
            <a:r>
              <a:rPr sz="1000" spc="-5" dirty="0" err="1">
                <a:latin typeface="BIZ UDP明朝 Medium" panose="02020500000000000000" pitchFamily="18" charset="-128"/>
                <a:ea typeface="BIZ UDP明朝 Medium" panose="02020500000000000000" pitchFamily="18" charset="-128"/>
                <a:cs typeface="Meiryo UI"/>
              </a:rPr>
              <a:t>すことは</a:t>
            </a:r>
            <a:r>
              <a:rPr lang="ja-JP" altLang="en-US" sz="1000" spc="-5" dirty="0">
                <a:latin typeface="BIZ UDP明朝 Medium" panose="02020500000000000000" pitchFamily="18" charset="-128"/>
                <a:ea typeface="BIZ UDP明朝 Medium" panose="02020500000000000000" pitchFamily="18" charset="-128"/>
                <a:cs typeface="Meiryo UI"/>
              </a:rPr>
              <a:t>ない。</a:t>
            </a:r>
            <a:r>
              <a:rPr sz="1000" spc="-35" dirty="0">
                <a:latin typeface="BIZ UDP明朝 Medium" panose="02020500000000000000" pitchFamily="18" charset="-128"/>
                <a:ea typeface="BIZ UDP明朝 Medium" panose="02020500000000000000" pitchFamily="18" charset="-128"/>
                <a:cs typeface="Meiryo UI"/>
              </a:rPr>
              <a:t> </a:t>
            </a:r>
            <a:r>
              <a:rPr sz="1000" spc="5" dirty="0">
                <a:latin typeface="BIZ UDP明朝 Medium" panose="02020500000000000000" pitchFamily="18" charset="-128"/>
                <a:ea typeface="BIZ UDP明朝 Medium" panose="02020500000000000000" pitchFamily="18" charset="-128"/>
                <a:cs typeface="Meiryo UI"/>
              </a:rPr>
              <a:t>細胞内</a:t>
            </a:r>
            <a:r>
              <a:rPr sz="1000" dirty="0">
                <a:latin typeface="BIZ UDP明朝 Medium" panose="02020500000000000000" pitchFamily="18" charset="-128"/>
                <a:ea typeface="BIZ UDP明朝 Medium" panose="02020500000000000000" pitchFamily="18" charset="-128"/>
                <a:cs typeface="Meiryo UI"/>
              </a:rPr>
              <a:t>で</a:t>
            </a:r>
            <a:r>
              <a:rPr sz="1000" spc="5" dirty="0">
                <a:latin typeface="BIZ UDP明朝 Medium" panose="02020500000000000000" pitchFamily="18" charset="-128"/>
                <a:ea typeface="BIZ UDP明朝 Medium" panose="02020500000000000000" pitchFamily="18" charset="-128"/>
                <a:cs typeface="Meiryo UI"/>
              </a:rPr>
              <a:t>複製</a:t>
            </a:r>
            <a:r>
              <a:rPr sz="1000" dirty="0">
                <a:latin typeface="BIZ UDP明朝 Medium" panose="02020500000000000000" pitchFamily="18" charset="-128"/>
                <a:ea typeface="BIZ UDP明朝 Medium" panose="02020500000000000000" pitchFamily="18" charset="-128"/>
                <a:cs typeface="Meiryo UI"/>
              </a:rPr>
              <a:t>で</a:t>
            </a:r>
            <a:r>
              <a:rPr sz="1000" spc="-5" dirty="0">
                <a:latin typeface="BIZ UDP明朝 Medium" panose="02020500000000000000" pitchFamily="18" charset="-128"/>
                <a:ea typeface="BIZ UDP明朝 Medium" panose="02020500000000000000" pitchFamily="18" charset="-128"/>
                <a:cs typeface="Meiryo UI"/>
              </a:rPr>
              <a:t>き</a:t>
            </a:r>
            <a:r>
              <a:rPr sz="1000" dirty="0">
                <a:latin typeface="BIZ UDP明朝 Medium" panose="02020500000000000000" pitchFamily="18" charset="-128"/>
                <a:ea typeface="BIZ UDP明朝 Medium" panose="02020500000000000000" pitchFamily="18" charset="-128"/>
                <a:cs typeface="Meiryo UI"/>
              </a:rPr>
              <a:t>るタ</a:t>
            </a:r>
            <a:r>
              <a:rPr sz="1000" spc="-10" dirty="0">
                <a:latin typeface="BIZ UDP明朝 Medium" panose="02020500000000000000" pitchFamily="18" charset="-128"/>
                <a:ea typeface="BIZ UDP明朝 Medium" panose="02020500000000000000" pitchFamily="18" charset="-128"/>
                <a:cs typeface="Meiryo UI"/>
              </a:rPr>
              <a:t>イ</a:t>
            </a:r>
            <a:r>
              <a:rPr sz="1000" spc="-5" dirty="0">
                <a:latin typeface="BIZ UDP明朝 Medium" panose="02020500000000000000" pitchFamily="18" charset="-128"/>
                <a:ea typeface="BIZ UDP明朝 Medium" panose="02020500000000000000" pitchFamily="18" charset="-128"/>
                <a:cs typeface="Meiryo UI"/>
              </a:rPr>
              <a:t>プと</a:t>
            </a:r>
            <a:r>
              <a:rPr sz="1000" spc="-10" dirty="0">
                <a:latin typeface="BIZ UDP明朝 Medium" panose="02020500000000000000" pitchFamily="18" charset="-128"/>
                <a:ea typeface="BIZ UDP明朝 Medium" panose="02020500000000000000" pitchFamily="18" charset="-128"/>
                <a:cs typeface="Meiryo UI"/>
              </a:rPr>
              <a:t>、</a:t>
            </a:r>
            <a:r>
              <a:rPr sz="1000" spc="5" dirty="0">
                <a:latin typeface="BIZ UDP明朝 Medium" panose="02020500000000000000" pitchFamily="18" charset="-128"/>
                <a:ea typeface="BIZ UDP明朝 Medium" panose="02020500000000000000" pitchFamily="18" charset="-128"/>
                <a:cs typeface="Meiryo UI"/>
              </a:rPr>
              <a:t>主要な</a:t>
            </a:r>
            <a:r>
              <a:rPr sz="1000" spc="-10" dirty="0">
                <a:latin typeface="BIZ UDP明朝 Medium" panose="02020500000000000000" pitchFamily="18" charset="-128"/>
                <a:ea typeface="BIZ UDP明朝 Medium" panose="02020500000000000000" pitchFamily="18" charset="-128"/>
                <a:cs typeface="Meiryo UI"/>
              </a:rPr>
              <a:t>遺</a:t>
            </a:r>
            <a:r>
              <a:rPr sz="1000" spc="5" dirty="0">
                <a:latin typeface="BIZ UDP明朝 Medium" panose="02020500000000000000" pitchFamily="18" charset="-128"/>
                <a:ea typeface="BIZ UDP明朝 Medium" panose="02020500000000000000" pitchFamily="18" charset="-128"/>
                <a:cs typeface="Meiryo UI"/>
              </a:rPr>
              <a:t>伝</a:t>
            </a:r>
            <a:r>
              <a:rPr sz="1000" spc="-10" dirty="0">
                <a:latin typeface="BIZ UDP明朝 Medium" panose="02020500000000000000" pitchFamily="18" charset="-128"/>
                <a:ea typeface="BIZ UDP明朝 Medium" panose="02020500000000000000" pitchFamily="18" charset="-128"/>
                <a:cs typeface="Meiryo UI"/>
              </a:rPr>
              <a:t>子</a:t>
            </a:r>
            <a:r>
              <a:rPr sz="1000" spc="-5" dirty="0">
                <a:latin typeface="BIZ UDP明朝 Medium" panose="02020500000000000000" pitchFamily="18" charset="-128"/>
                <a:ea typeface="BIZ UDP明朝 Medium" panose="02020500000000000000" pitchFamily="18" charset="-128"/>
                <a:cs typeface="Meiryo UI"/>
              </a:rPr>
              <a:t>が</a:t>
            </a:r>
            <a:r>
              <a:rPr sz="1000" dirty="0">
                <a:latin typeface="BIZ UDP明朝 Medium" panose="02020500000000000000" pitchFamily="18" charset="-128"/>
                <a:ea typeface="BIZ UDP明朝 Medium" panose="02020500000000000000" pitchFamily="18" charset="-128"/>
                <a:cs typeface="Meiryo UI"/>
              </a:rPr>
              <a:t>無</a:t>
            </a:r>
            <a:r>
              <a:rPr sz="1000" spc="-5" dirty="0">
                <a:latin typeface="BIZ UDP明朝 Medium" panose="02020500000000000000" pitchFamily="18" charset="-128"/>
                <a:ea typeface="BIZ UDP明朝 Medium" panose="02020500000000000000" pitchFamily="18" charset="-128"/>
                <a:cs typeface="Meiryo UI"/>
              </a:rPr>
              <a:t>効</a:t>
            </a:r>
            <a:r>
              <a:rPr sz="1000" dirty="0">
                <a:latin typeface="BIZ UDP明朝 Medium" panose="02020500000000000000" pitchFamily="18" charset="-128"/>
                <a:ea typeface="BIZ UDP明朝 Medium" panose="02020500000000000000" pitchFamily="18" charset="-128"/>
                <a:cs typeface="Meiryo UI"/>
              </a:rPr>
              <a:t>にな</a:t>
            </a:r>
            <a:r>
              <a:rPr sz="1000" spc="-10" dirty="0">
                <a:latin typeface="BIZ UDP明朝 Medium" panose="02020500000000000000" pitchFamily="18" charset="-128"/>
                <a:ea typeface="BIZ UDP明朝 Medium" panose="02020500000000000000" pitchFamily="18" charset="-128"/>
                <a:cs typeface="Meiryo UI"/>
              </a:rPr>
              <a:t>っ</a:t>
            </a:r>
            <a:r>
              <a:rPr sz="1000" spc="-5" dirty="0">
                <a:latin typeface="BIZ UDP明朝 Medium" panose="02020500000000000000" pitchFamily="18" charset="-128"/>
                <a:ea typeface="BIZ UDP明朝 Medium" panose="02020500000000000000" pitchFamily="18" charset="-128"/>
                <a:cs typeface="Meiryo UI"/>
              </a:rPr>
              <a:t>ているため</a:t>
            </a:r>
            <a:r>
              <a:rPr sz="1000" spc="-15" dirty="0">
                <a:latin typeface="BIZ UDP明朝 Medium" panose="02020500000000000000" pitchFamily="18" charset="-128"/>
                <a:ea typeface="BIZ UDP明朝 Medium" panose="02020500000000000000" pitchFamily="18" charset="-128"/>
                <a:cs typeface="Meiryo UI"/>
              </a:rPr>
              <a:t>に</a:t>
            </a:r>
            <a:r>
              <a:rPr sz="1000" spc="5" dirty="0">
                <a:latin typeface="BIZ UDP明朝 Medium" panose="02020500000000000000" pitchFamily="18" charset="-128"/>
                <a:ea typeface="BIZ UDP明朝 Medium" panose="02020500000000000000" pitchFamily="18" charset="-128"/>
                <a:cs typeface="Meiryo UI"/>
              </a:rPr>
              <a:t>複製</a:t>
            </a:r>
            <a:r>
              <a:rPr sz="1000" spc="-10" dirty="0">
                <a:latin typeface="BIZ UDP明朝 Medium" panose="02020500000000000000" pitchFamily="18" charset="-128"/>
                <a:ea typeface="BIZ UDP明朝 Medium" panose="02020500000000000000" pitchFamily="18" charset="-128"/>
                <a:cs typeface="Meiryo UI"/>
              </a:rPr>
              <a:t>で</a:t>
            </a:r>
            <a:r>
              <a:rPr sz="1000" spc="-5" dirty="0">
                <a:latin typeface="BIZ UDP明朝 Medium" panose="02020500000000000000" pitchFamily="18" charset="-128"/>
                <a:ea typeface="BIZ UDP明朝 Medium" panose="02020500000000000000" pitchFamily="18" charset="-128"/>
                <a:cs typeface="Meiryo UI"/>
              </a:rPr>
              <a:t>き</a:t>
            </a:r>
            <a:r>
              <a:rPr sz="1000" dirty="0">
                <a:latin typeface="BIZ UDP明朝 Medium" panose="02020500000000000000" pitchFamily="18" charset="-128"/>
                <a:ea typeface="BIZ UDP明朝 Medium" panose="02020500000000000000" pitchFamily="18" charset="-128"/>
                <a:cs typeface="Meiryo UI"/>
              </a:rPr>
              <a:t>な</a:t>
            </a:r>
            <a:r>
              <a:rPr sz="1000" spc="-15" dirty="0">
                <a:latin typeface="BIZ UDP明朝 Medium" panose="02020500000000000000" pitchFamily="18" charset="-128"/>
                <a:ea typeface="BIZ UDP明朝 Medium" panose="02020500000000000000" pitchFamily="18" charset="-128"/>
                <a:cs typeface="Meiryo UI"/>
              </a:rPr>
              <a:t>い</a:t>
            </a:r>
            <a:r>
              <a:rPr sz="1000" spc="-5" dirty="0">
                <a:latin typeface="BIZ UDP明朝 Medium" panose="02020500000000000000" pitchFamily="18" charset="-128"/>
                <a:ea typeface="BIZ UDP明朝 Medium" panose="02020500000000000000" pitchFamily="18" charset="-128"/>
                <a:cs typeface="Meiryo UI"/>
              </a:rPr>
              <a:t>タ</a:t>
            </a:r>
            <a:r>
              <a:rPr sz="1000" dirty="0">
                <a:latin typeface="BIZ UDP明朝 Medium" panose="02020500000000000000" pitchFamily="18" charset="-128"/>
                <a:ea typeface="BIZ UDP明朝 Medium" panose="02020500000000000000" pitchFamily="18" charset="-128"/>
                <a:cs typeface="Meiryo UI"/>
              </a:rPr>
              <a:t>イ</a:t>
            </a:r>
            <a:r>
              <a:rPr sz="1000" spc="-20" dirty="0">
                <a:latin typeface="BIZ UDP明朝 Medium" panose="02020500000000000000" pitchFamily="18" charset="-128"/>
                <a:ea typeface="BIZ UDP明朝 Medium" panose="02020500000000000000" pitchFamily="18" charset="-128"/>
                <a:cs typeface="Meiryo UI"/>
              </a:rPr>
              <a:t>プ</a:t>
            </a:r>
            <a:r>
              <a:rPr sz="1000" spc="5" dirty="0">
                <a:latin typeface="BIZ UDP明朝 Medium" panose="02020500000000000000" pitchFamily="18" charset="-128"/>
                <a:ea typeface="BIZ UDP明朝 Medium" panose="02020500000000000000" pitchFamily="18" charset="-128"/>
                <a:cs typeface="Meiryo UI"/>
              </a:rPr>
              <a:t>の</a:t>
            </a:r>
            <a:r>
              <a:rPr sz="1000" spc="-10" dirty="0">
                <a:latin typeface="BIZ UDP明朝 Medium" panose="02020500000000000000" pitchFamily="18" charset="-128"/>
                <a:ea typeface="BIZ UDP明朝 Medium" panose="02020500000000000000" pitchFamily="18" charset="-128"/>
                <a:cs typeface="Meiryo UI"/>
              </a:rPr>
              <a:t>2</a:t>
            </a:r>
            <a:r>
              <a:rPr sz="1000" spc="-5" dirty="0">
                <a:latin typeface="BIZ UDP明朝 Medium" panose="02020500000000000000" pitchFamily="18" charset="-128"/>
                <a:ea typeface="BIZ UDP明朝 Medium" panose="02020500000000000000" pitchFamily="18" charset="-128"/>
                <a:cs typeface="Meiryo UI"/>
              </a:rPr>
              <a:t>つが</a:t>
            </a:r>
            <a:r>
              <a:rPr sz="1000" dirty="0">
                <a:latin typeface="BIZ UDP明朝 Medium" panose="02020500000000000000" pitchFamily="18" charset="-128"/>
                <a:ea typeface="BIZ UDP明朝 Medium" panose="02020500000000000000" pitchFamily="18" charset="-128"/>
                <a:cs typeface="Meiryo UI"/>
              </a:rPr>
              <a:t>あ</a:t>
            </a:r>
            <a:r>
              <a:rPr lang="ja-JP" altLang="en-US" sz="1000" dirty="0">
                <a:latin typeface="BIZ UDP明朝 Medium" panose="02020500000000000000" pitchFamily="18" charset="-128"/>
                <a:ea typeface="BIZ UDP明朝 Medium" panose="02020500000000000000" pitchFamily="18" charset="-128"/>
                <a:cs typeface="Meiryo UI"/>
              </a:rPr>
              <a:t>る。</a:t>
            </a:r>
            <a:endParaRPr sz="1000" dirty="0">
              <a:latin typeface="BIZ UDP明朝 Medium" panose="02020500000000000000" pitchFamily="18" charset="-128"/>
              <a:ea typeface="BIZ UDP明朝 Medium" panose="02020500000000000000" pitchFamily="18" charset="-128"/>
              <a:cs typeface="Meiryo UI"/>
            </a:endParaRPr>
          </a:p>
        </p:txBody>
      </p:sp>
      <p:sp>
        <p:nvSpPr>
          <p:cNvPr id="27" name="object 19"/>
          <p:cNvSpPr txBox="1"/>
          <p:nvPr/>
        </p:nvSpPr>
        <p:spPr>
          <a:xfrm>
            <a:off x="6152388" y="1097280"/>
            <a:ext cx="2845435" cy="1101455"/>
          </a:xfrm>
          <a:prstGeom prst="rect">
            <a:avLst/>
          </a:prstGeom>
        </p:spPr>
        <p:txBody>
          <a:bodyPr vert="horz" wrap="square" lIns="0" tIns="113030" rIns="0" bIns="0" rtlCol="0">
            <a:spAutoFit/>
          </a:bodyPr>
          <a:lstStyle/>
          <a:p>
            <a:pPr marL="264795">
              <a:lnSpc>
                <a:spcPct val="100000"/>
              </a:lnSpc>
              <a:spcBef>
                <a:spcPts val="890"/>
              </a:spcBef>
            </a:pPr>
            <a:r>
              <a:rPr sz="1000" b="1" spc="5" dirty="0">
                <a:solidFill>
                  <a:schemeClr val="bg1"/>
                </a:solidFill>
                <a:latin typeface="BIZ UDP明朝 Medium" panose="02020500000000000000" pitchFamily="18" charset="-128"/>
                <a:ea typeface="BIZ UDP明朝 Medium" panose="02020500000000000000" pitchFamily="18" charset="-128"/>
                <a:cs typeface="Meiryo UI"/>
              </a:rPr>
              <a:t>タ</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ン</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パ</a:t>
            </a:r>
            <a:r>
              <a:rPr sz="1000" b="1" dirty="0">
                <a:solidFill>
                  <a:schemeClr val="bg1"/>
                </a:solidFill>
                <a:latin typeface="BIZ UDP明朝 Medium" panose="02020500000000000000" pitchFamily="18" charset="-128"/>
                <a:ea typeface="BIZ UDP明朝 Medium" panose="02020500000000000000" pitchFamily="18" charset="-128"/>
                <a:cs typeface="Meiryo UI"/>
              </a:rPr>
              <a:t>ク</a:t>
            </a:r>
            <a:r>
              <a:rPr sz="1000" b="1" spc="5" dirty="0">
                <a:solidFill>
                  <a:schemeClr val="bg1"/>
                </a:solidFill>
                <a:latin typeface="BIZ UDP明朝 Medium" panose="02020500000000000000" pitchFamily="18" charset="-128"/>
                <a:ea typeface="BIZ UDP明朝 Medium" panose="02020500000000000000" pitchFamily="18" charset="-128"/>
                <a:cs typeface="Meiryo UI"/>
              </a:rPr>
              <a:t>質</a:t>
            </a:r>
            <a:r>
              <a:rPr sz="1000" b="1" dirty="0">
                <a:solidFill>
                  <a:schemeClr val="bg1"/>
                </a:solidFill>
                <a:latin typeface="BIZ UDP明朝 Medium" panose="02020500000000000000" pitchFamily="18" charset="-128"/>
                <a:ea typeface="BIZ UDP明朝 Medium" panose="02020500000000000000" pitchFamily="18" charset="-128"/>
                <a:cs typeface="Meiryo UI"/>
              </a:rPr>
              <a:t>ベ</a:t>
            </a:r>
            <a:r>
              <a:rPr sz="1000" b="1" spc="5" dirty="0">
                <a:solidFill>
                  <a:schemeClr val="bg1"/>
                </a:solidFill>
                <a:latin typeface="BIZ UDP明朝 Medium" panose="02020500000000000000" pitchFamily="18" charset="-128"/>
                <a:ea typeface="BIZ UDP明朝 Medium" panose="02020500000000000000" pitchFamily="18" charset="-128"/>
                <a:cs typeface="Meiryo UI"/>
              </a:rPr>
              <a:t>ー</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スの</a:t>
            </a:r>
            <a:r>
              <a:rPr sz="1000" b="1" spc="-10" dirty="0">
                <a:solidFill>
                  <a:schemeClr val="bg1"/>
                </a:solidFill>
                <a:latin typeface="BIZ UDP明朝 Medium" panose="02020500000000000000" pitchFamily="18" charset="-128"/>
                <a:ea typeface="BIZ UDP明朝 Medium" panose="02020500000000000000" pitchFamily="18" charset="-128"/>
                <a:cs typeface="Meiryo UI"/>
              </a:rPr>
              <a:t>ワ</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ク</a:t>
            </a:r>
            <a:r>
              <a:rPr sz="1000" b="1" spc="-15" dirty="0">
                <a:solidFill>
                  <a:schemeClr val="bg1"/>
                </a:solidFill>
                <a:latin typeface="BIZ UDP明朝 Medium" panose="02020500000000000000" pitchFamily="18" charset="-128"/>
                <a:ea typeface="BIZ UDP明朝 Medium" panose="02020500000000000000" pitchFamily="18" charset="-128"/>
                <a:cs typeface="Meiryo UI"/>
              </a:rPr>
              <a:t>チ</a:t>
            </a:r>
            <a:r>
              <a:rPr sz="1000" b="1" dirty="0">
                <a:solidFill>
                  <a:schemeClr val="bg1"/>
                </a:solidFill>
                <a:latin typeface="BIZ UDP明朝 Medium" panose="02020500000000000000" pitchFamily="18" charset="-128"/>
                <a:ea typeface="BIZ UDP明朝 Medium" panose="02020500000000000000" pitchFamily="18" charset="-128"/>
                <a:cs typeface="Meiryo UI"/>
              </a:rPr>
              <a:t>ン</a:t>
            </a:r>
            <a:endParaRPr sz="1000" dirty="0">
              <a:solidFill>
                <a:schemeClr val="bg1"/>
              </a:solidFill>
              <a:latin typeface="BIZ UDP明朝 Medium" panose="02020500000000000000" pitchFamily="18" charset="-128"/>
              <a:ea typeface="BIZ UDP明朝 Medium" panose="02020500000000000000" pitchFamily="18" charset="-128"/>
              <a:cs typeface="Meiryo UI"/>
            </a:endParaRPr>
          </a:p>
          <a:p>
            <a:pPr marL="86995" marR="101600" algn="just">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多</a:t>
            </a:r>
            <a:r>
              <a:rPr sz="1000" spc="-5" dirty="0" err="1">
                <a:latin typeface="BIZ UDP明朝 Medium" panose="02020500000000000000" pitchFamily="18" charset="-128"/>
                <a:ea typeface="BIZ UDP明朝 Medium" panose="02020500000000000000" pitchFamily="18" charset="-128"/>
                <a:cs typeface="Meiryo UI"/>
              </a:rPr>
              <a:t>くの</a:t>
            </a:r>
            <a:r>
              <a:rPr sz="1000" dirty="0" err="1">
                <a:latin typeface="BIZ UDP明朝 Medium" panose="02020500000000000000" pitchFamily="18" charset="-128"/>
                <a:ea typeface="BIZ UDP明朝 Medium" panose="02020500000000000000" pitchFamily="18" charset="-128"/>
                <a:cs typeface="Meiryo UI"/>
              </a:rPr>
              <a:t>研究者は</a:t>
            </a:r>
            <a:r>
              <a:rPr sz="1000" spc="-10"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20"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a:t>
            </a:r>
            <a:r>
              <a:rPr sz="1000" spc="-20" dirty="0" err="1">
                <a:latin typeface="BIZ UDP明朝 Medium" panose="02020500000000000000" pitchFamily="18" charset="-128"/>
                <a:ea typeface="BIZ UDP明朝 Medium" panose="02020500000000000000" pitchFamily="18" charset="-128"/>
                <a:cs typeface="Meiryo UI"/>
              </a:rPr>
              <a:t>ス</a:t>
            </a:r>
            <a:r>
              <a:rPr sz="1000" spc="-5" dirty="0" err="1">
                <a:latin typeface="BIZ UDP明朝 Medium" panose="02020500000000000000" pitchFamily="18" charset="-128"/>
                <a:ea typeface="BIZ UDP明朝 Medium" panose="02020500000000000000" pitchFamily="18" charset="-128"/>
                <a:cs typeface="Meiryo UI"/>
              </a:rPr>
              <a:t>の</a:t>
            </a:r>
            <a:r>
              <a:rPr sz="1000" dirty="0" err="1">
                <a:latin typeface="BIZ UDP明朝 Medium" panose="02020500000000000000" pitchFamily="18" charset="-128"/>
                <a:ea typeface="BIZ UDP明朝 Medium" panose="02020500000000000000" pitchFamily="18" charset="-128"/>
                <a:cs typeface="Meiryo UI"/>
              </a:rPr>
              <a:t>タ</a:t>
            </a:r>
            <a:r>
              <a:rPr sz="1000" spc="-1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パク質を</a:t>
            </a:r>
            <a:r>
              <a:rPr sz="1000" spc="-10" dirty="0" err="1">
                <a:latin typeface="BIZ UDP明朝 Medium" panose="02020500000000000000" pitchFamily="18" charset="-128"/>
                <a:ea typeface="BIZ UDP明朝 Medium" panose="02020500000000000000" pitchFamily="18" charset="-128"/>
                <a:cs typeface="Meiryo UI"/>
              </a:rPr>
              <a:t>直</a:t>
            </a:r>
            <a:r>
              <a:rPr sz="1000" spc="5" dirty="0" err="1">
                <a:latin typeface="BIZ UDP明朝 Medium" panose="02020500000000000000" pitchFamily="18" charset="-128"/>
                <a:ea typeface="BIZ UDP明朝 Medium" panose="02020500000000000000" pitchFamily="18" charset="-128"/>
                <a:cs typeface="Meiryo UI"/>
              </a:rPr>
              <a:t>接体内</a:t>
            </a:r>
            <a:r>
              <a:rPr sz="1000" dirty="0" err="1">
                <a:latin typeface="BIZ UDP明朝 Medium" panose="02020500000000000000" pitchFamily="18" charset="-128"/>
                <a:ea typeface="BIZ UDP明朝 Medium" panose="02020500000000000000" pitchFamily="18" charset="-128"/>
                <a:cs typeface="Meiryo UI"/>
              </a:rPr>
              <a:t>に</a:t>
            </a:r>
            <a:r>
              <a:rPr sz="1000" spc="5" dirty="0" err="1">
                <a:latin typeface="BIZ UDP明朝 Medium" panose="02020500000000000000" pitchFamily="18" charset="-128"/>
                <a:ea typeface="BIZ UDP明朝 Medium" panose="02020500000000000000" pitchFamily="18" charset="-128"/>
                <a:cs typeface="Meiryo UI"/>
              </a:rPr>
              <a:t>注入</a:t>
            </a:r>
            <a:r>
              <a:rPr sz="1000" dirty="0" err="1">
                <a:latin typeface="BIZ UDP明朝 Medium" panose="02020500000000000000" pitchFamily="18" charset="-128"/>
                <a:ea typeface="BIZ UDP明朝 Medium" panose="02020500000000000000" pitchFamily="18" charset="-128"/>
                <a:cs typeface="Meiryo UI"/>
              </a:rPr>
              <a:t>し</a:t>
            </a:r>
            <a:r>
              <a:rPr sz="1000" spc="-5" dirty="0" err="1">
                <a:latin typeface="BIZ UDP明朝 Medium" panose="02020500000000000000" pitchFamily="18" charset="-128"/>
                <a:ea typeface="BIZ UDP明朝 Medium" panose="02020500000000000000" pitchFamily="18" charset="-128"/>
                <a:cs typeface="Meiryo UI"/>
              </a:rPr>
              <a:t>たいと</a:t>
            </a:r>
            <a:r>
              <a:rPr sz="1000" dirty="0" err="1">
                <a:latin typeface="BIZ UDP明朝 Medium" panose="02020500000000000000" pitchFamily="18" charset="-128"/>
                <a:ea typeface="BIZ UDP明朝 Medium" panose="02020500000000000000" pitchFamily="18" charset="-128"/>
                <a:cs typeface="Meiryo UI"/>
              </a:rPr>
              <a:t>考</a:t>
            </a:r>
            <a:r>
              <a:rPr sz="1000" spc="-20" dirty="0" err="1">
                <a:latin typeface="BIZ UDP明朝 Medium" panose="02020500000000000000" pitchFamily="18" charset="-128"/>
                <a:ea typeface="BIZ UDP明朝 Medium" panose="02020500000000000000" pitchFamily="18" charset="-128"/>
                <a:cs typeface="Meiryo UI"/>
              </a:rPr>
              <a:t>え</a:t>
            </a:r>
            <a:r>
              <a:rPr sz="1000" spc="-5" dirty="0" err="1">
                <a:latin typeface="BIZ UDP明朝 Medium" panose="02020500000000000000" pitchFamily="18" charset="-128"/>
                <a:ea typeface="BIZ UDP明朝 Medium" panose="02020500000000000000" pitchFamily="18" charset="-128"/>
                <a:cs typeface="Meiryo UI"/>
              </a:rPr>
              <a:t>ていま</a:t>
            </a:r>
            <a:r>
              <a:rPr sz="1000" spc="-10" dirty="0" err="1">
                <a:latin typeface="BIZ UDP明朝 Medium" panose="02020500000000000000" pitchFamily="18" charset="-128"/>
                <a:ea typeface="BIZ UDP明朝 Medium" panose="02020500000000000000" pitchFamily="18" charset="-128"/>
                <a:cs typeface="Meiryo UI"/>
              </a:rPr>
              <a:t>す</a:t>
            </a:r>
            <a:r>
              <a:rPr sz="1000" dirty="0">
                <a:latin typeface="BIZ UDP明朝 Medium" panose="02020500000000000000" pitchFamily="18" charset="-128"/>
                <a:ea typeface="BIZ UDP明朝 Medium" panose="02020500000000000000" pitchFamily="18" charset="-128"/>
                <a:cs typeface="Meiryo UI"/>
              </a:rPr>
              <a:t>。</a:t>
            </a:r>
            <a:endParaRPr lang="en-US" sz="1000" dirty="0">
              <a:latin typeface="BIZ UDP明朝 Medium" panose="02020500000000000000" pitchFamily="18" charset="-128"/>
              <a:ea typeface="BIZ UDP明朝 Medium" panose="02020500000000000000" pitchFamily="18" charset="-128"/>
              <a:cs typeface="Meiryo UI"/>
            </a:endParaRPr>
          </a:p>
          <a:p>
            <a:pPr marL="86995" marR="101600" algn="just">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ルスの</a:t>
            </a:r>
            <a:r>
              <a:rPr sz="1000" spc="5" dirty="0" err="1">
                <a:latin typeface="BIZ UDP明朝 Medium" panose="02020500000000000000" pitchFamily="18" charset="-128"/>
                <a:ea typeface="BIZ UDP明朝 Medium" panose="02020500000000000000" pitchFamily="18" charset="-128"/>
                <a:cs typeface="Meiryo UI"/>
              </a:rPr>
              <a:t>外皮</a:t>
            </a:r>
            <a:r>
              <a:rPr sz="1000" spc="-5"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模倣す</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タ</a:t>
            </a:r>
            <a:r>
              <a:rPr sz="1000" spc="-1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パク質また</a:t>
            </a:r>
            <a:r>
              <a:rPr sz="1000" dirty="0" err="1">
                <a:latin typeface="BIZ UDP明朝 Medium" panose="02020500000000000000" pitchFamily="18" charset="-128"/>
                <a:ea typeface="BIZ UDP明朝 Medium" panose="02020500000000000000" pitchFamily="18" charset="-128"/>
                <a:cs typeface="Meiryo UI"/>
              </a:rPr>
              <a:t>は</a:t>
            </a:r>
            <a:r>
              <a:rPr sz="1000" spc="-10" dirty="0" err="1">
                <a:latin typeface="BIZ UDP明朝 Medium" panose="02020500000000000000" pitchFamily="18" charset="-128"/>
                <a:ea typeface="BIZ UDP明朝 Medium" panose="02020500000000000000" pitchFamily="18" charset="-128"/>
                <a:cs typeface="Meiryo UI"/>
              </a:rPr>
              <a:t>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a:t>
            </a:r>
            <a:r>
              <a:rPr sz="1000" spc="-10" dirty="0" err="1">
                <a:latin typeface="BIZ UDP明朝 Medium" panose="02020500000000000000" pitchFamily="18" charset="-128"/>
                <a:ea typeface="BIZ UDP明朝 Medium" panose="02020500000000000000" pitchFamily="18" charset="-128"/>
                <a:cs typeface="Meiryo UI"/>
              </a:rPr>
              <a:t>ク質</a:t>
            </a:r>
            <a:r>
              <a:rPr sz="1000" spc="-5" dirty="0" err="1">
                <a:latin typeface="BIZ UDP明朝 Medium" panose="02020500000000000000" pitchFamily="18" charset="-128"/>
                <a:ea typeface="BIZ UDP明朝 Medium" panose="02020500000000000000" pitchFamily="18" charset="-128"/>
                <a:cs typeface="Meiryo UI"/>
              </a:rPr>
              <a:t>シ</a:t>
            </a:r>
            <a:r>
              <a:rPr sz="1000" spc="-10" dirty="0" err="1">
                <a:latin typeface="BIZ UDP明朝 Medium" panose="02020500000000000000" pitchFamily="18" charset="-128"/>
                <a:ea typeface="BIZ UDP明朝 Medium" panose="02020500000000000000" pitchFamily="18" charset="-128"/>
                <a:cs typeface="Meiryo UI"/>
              </a:rPr>
              <a:t>ェ</a:t>
            </a:r>
            <a:r>
              <a:rPr sz="1000" spc="-5" dirty="0" err="1">
                <a:latin typeface="BIZ UDP明朝 Medium" panose="02020500000000000000" pitchFamily="18" charset="-128"/>
                <a:ea typeface="BIZ UDP明朝 Medium" panose="02020500000000000000" pitchFamily="18" charset="-128"/>
                <a:cs typeface="Meiryo UI"/>
              </a:rPr>
              <a:t>ルの</a:t>
            </a:r>
            <a:r>
              <a:rPr sz="1000" spc="5" dirty="0" err="1">
                <a:latin typeface="BIZ UDP明朝 Medium" panose="02020500000000000000" pitchFamily="18" charset="-128"/>
                <a:ea typeface="BIZ UDP明朝 Medium" panose="02020500000000000000" pitchFamily="18" charset="-128"/>
                <a:cs typeface="Meiryo UI"/>
              </a:rPr>
              <a:t>断片</a:t>
            </a:r>
            <a:r>
              <a:rPr sz="1000" dirty="0" err="1">
                <a:latin typeface="BIZ UDP明朝 Medium" panose="02020500000000000000" pitchFamily="18" charset="-128"/>
                <a:ea typeface="BIZ UDP明朝 Medium" panose="02020500000000000000" pitchFamily="18" charset="-128"/>
                <a:cs typeface="Meiryo UI"/>
              </a:rPr>
              <a:t>も</a:t>
            </a:r>
            <a:r>
              <a:rPr sz="1000" spc="5" dirty="0" err="1">
                <a:latin typeface="BIZ UDP明朝 Medium" panose="02020500000000000000" pitchFamily="18" charset="-128"/>
                <a:ea typeface="BIZ UDP明朝 Medium" panose="02020500000000000000" pitchFamily="18" charset="-128"/>
                <a:cs typeface="Meiryo UI"/>
              </a:rPr>
              <a:t>使用</a:t>
            </a:r>
            <a:r>
              <a:rPr sz="1000" dirty="0" err="1">
                <a:latin typeface="BIZ UDP明朝 Medium" panose="02020500000000000000" pitchFamily="18" charset="-128"/>
                <a:ea typeface="BIZ UDP明朝 Medium" panose="02020500000000000000" pitchFamily="18" charset="-128"/>
                <a:cs typeface="Meiryo UI"/>
              </a:rPr>
              <a:t>でき</a:t>
            </a:r>
            <a:r>
              <a:rPr sz="1000" spc="-10" dirty="0" err="1">
                <a:latin typeface="BIZ UDP明朝 Medium" panose="02020500000000000000" pitchFamily="18" charset="-128"/>
                <a:ea typeface="BIZ UDP明朝 Medium" panose="02020500000000000000" pitchFamily="18" charset="-128"/>
                <a:cs typeface="Meiryo UI"/>
              </a:rPr>
              <a:t>ま</a:t>
            </a:r>
            <a:r>
              <a:rPr sz="1000" spc="-5" dirty="0" err="1">
                <a:latin typeface="BIZ UDP明朝 Medium" panose="02020500000000000000" pitchFamily="18" charset="-128"/>
                <a:ea typeface="BIZ UDP明朝 Medium" panose="02020500000000000000" pitchFamily="18" charset="-128"/>
                <a:cs typeface="Meiryo UI"/>
              </a:rPr>
              <a:t>す</a:t>
            </a:r>
            <a:r>
              <a:rPr sz="1000" dirty="0">
                <a:latin typeface="BIZ UDP明朝 Medium" panose="02020500000000000000" pitchFamily="18" charset="-128"/>
                <a:ea typeface="BIZ UDP明朝 Medium" panose="02020500000000000000" pitchFamily="18" charset="-128"/>
                <a:cs typeface="Meiryo UI"/>
              </a:rPr>
              <a:t>。</a:t>
            </a:r>
          </a:p>
        </p:txBody>
      </p:sp>
      <p:sp>
        <p:nvSpPr>
          <p:cNvPr id="28" name="object 20"/>
          <p:cNvSpPr txBox="1"/>
          <p:nvPr/>
        </p:nvSpPr>
        <p:spPr>
          <a:xfrm>
            <a:off x="9131807" y="1097280"/>
            <a:ext cx="2844165" cy="1430905"/>
          </a:xfrm>
          <a:prstGeom prst="rect">
            <a:avLst/>
          </a:prstGeom>
        </p:spPr>
        <p:txBody>
          <a:bodyPr vert="horz" wrap="square" lIns="0" tIns="113030" rIns="0" bIns="0" rtlCol="0">
            <a:spAutoFit/>
          </a:bodyPr>
          <a:lstStyle/>
          <a:p>
            <a:pPr marL="407670">
              <a:lnSpc>
                <a:spcPct val="100000"/>
              </a:lnSpc>
              <a:spcBef>
                <a:spcPts val="890"/>
              </a:spcBef>
            </a:pPr>
            <a:r>
              <a:rPr sz="1000" b="1" spc="5" dirty="0">
                <a:solidFill>
                  <a:schemeClr val="bg1"/>
                </a:solidFill>
                <a:latin typeface="BIZ UDP明朝 Medium" panose="02020500000000000000" pitchFamily="18" charset="-128"/>
                <a:ea typeface="BIZ UDP明朝 Medium" panose="02020500000000000000" pitchFamily="18" charset="-128"/>
                <a:cs typeface="Meiryo UI"/>
              </a:rPr>
              <a:t>核酸</a:t>
            </a:r>
            <a:r>
              <a:rPr sz="1000" b="1" spc="-10" dirty="0">
                <a:solidFill>
                  <a:schemeClr val="bg1"/>
                </a:solidFill>
                <a:latin typeface="BIZ UDP明朝 Medium" panose="02020500000000000000" pitchFamily="18" charset="-128"/>
                <a:ea typeface="BIZ UDP明朝 Medium" panose="02020500000000000000" pitchFamily="18" charset="-128"/>
                <a:cs typeface="Meiryo UI"/>
              </a:rPr>
              <a:t>ワ</a:t>
            </a:r>
            <a:r>
              <a:rPr sz="1000" b="1" spc="-5" dirty="0">
                <a:solidFill>
                  <a:schemeClr val="bg1"/>
                </a:solidFill>
                <a:latin typeface="BIZ UDP明朝 Medium" panose="02020500000000000000" pitchFamily="18" charset="-128"/>
                <a:ea typeface="BIZ UDP明朝 Medium" panose="02020500000000000000" pitchFamily="18" charset="-128"/>
                <a:cs typeface="Meiryo UI"/>
              </a:rPr>
              <a:t>クチン</a:t>
            </a:r>
            <a:endParaRPr sz="1000" dirty="0">
              <a:solidFill>
                <a:schemeClr val="bg1"/>
              </a:solidFill>
              <a:latin typeface="BIZ UDP明朝 Medium" panose="02020500000000000000" pitchFamily="18" charset="-128"/>
              <a:ea typeface="BIZ UDP明朝 Medium" panose="02020500000000000000" pitchFamily="18" charset="-128"/>
              <a:cs typeface="Meiryo UI"/>
            </a:endParaRPr>
          </a:p>
          <a:p>
            <a:pPr marL="92075" marR="83185">
              <a:lnSpc>
                <a:spcPct val="119100"/>
              </a:lnSpc>
              <a:spcBef>
                <a:spcPts val="500"/>
              </a:spcBef>
            </a:pPr>
            <a:r>
              <a:rPr sz="1000" spc="5" dirty="0" err="1">
                <a:latin typeface="BIZ UDP明朝 Medium" panose="02020500000000000000" pitchFamily="18" charset="-128"/>
                <a:ea typeface="BIZ UDP明朝 Medium" panose="02020500000000000000" pitchFamily="18" charset="-128"/>
                <a:cs typeface="Meiryo UI"/>
              </a:rPr>
              <a:t>免疫応答</a:t>
            </a:r>
            <a:r>
              <a:rPr sz="1000" spc="-5"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促</a:t>
            </a:r>
            <a:r>
              <a:rPr sz="1000" spc="-5" dirty="0" err="1">
                <a:latin typeface="BIZ UDP明朝 Medium" panose="02020500000000000000" pitchFamily="18" charset="-128"/>
                <a:ea typeface="BIZ UDP明朝 Medium" panose="02020500000000000000" pitchFamily="18" charset="-128"/>
                <a:cs typeface="Meiryo UI"/>
              </a:rPr>
              <a:t>す</a:t>
            </a:r>
            <a:r>
              <a:rPr sz="1000" spc="-10"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ロ</a:t>
            </a:r>
            <a:r>
              <a:rPr sz="1000" spc="-10" dirty="0" err="1">
                <a:latin typeface="BIZ UDP明朝 Medium" panose="02020500000000000000" pitchFamily="18" charset="-128"/>
                <a:ea typeface="BIZ UDP明朝 Medium" panose="02020500000000000000" pitchFamily="18" charset="-128"/>
                <a:cs typeface="Meiryo UI"/>
              </a:rPr>
              <a:t>ナ</a:t>
            </a:r>
            <a:r>
              <a:rPr sz="1000" spc="-20"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a:t>
            </a:r>
            <a:r>
              <a:rPr sz="1000" spc="-15" dirty="0" err="1">
                <a:latin typeface="BIZ UDP明朝 Medium" panose="02020500000000000000" pitchFamily="18" charset="-128"/>
                <a:ea typeface="BIZ UDP明朝 Medium" panose="02020500000000000000" pitchFamily="18" charset="-128"/>
                <a:cs typeface="Meiryo UI"/>
              </a:rPr>
              <a:t>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a:t>
            </a:r>
            <a:r>
              <a:rPr sz="1000" spc="-10" dirty="0" err="1">
                <a:latin typeface="BIZ UDP明朝 Medium" panose="02020500000000000000" pitchFamily="18" charset="-128"/>
                <a:ea typeface="BIZ UDP明朝 Medium" panose="02020500000000000000" pitchFamily="18" charset="-128"/>
                <a:cs typeface="Meiryo UI"/>
              </a:rPr>
              <a:t>ク質</a:t>
            </a:r>
            <a:r>
              <a:rPr sz="1000" spc="-5" dirty="0" err="1">
                <a:latin typeface="BIZ UDP明朝 Medium" panose="02020500000000000000" pitchFamily="18" charset="-128"/>
                <a:ea typeface="BIZ UDP明朝 Medium" panose="02020500000000000000" pitchFamily="18" charset="-128"/>
                <a:cs typeface="Meiryo UI"/>
              </a:rPr>
              <a:t>に</a:t>
            </a:r>
            <a:r>
              <a:rPr sz="1000" dirty="0" err="1">
                <a:latin typeface="BIZ UDP明朝 Medium" panose="02020500000000000000" pitchFamily="18" charset="-128"/>
                <a:ea typeface="BIZ UDP明朝 Medium" panose="02020500000000000000" pitchFamily="18" charset="-128"/>
                <a:cs typeface="Meiryo UI"/>
              </a:rPr>
              <a:t>遺</a:t>
            </a:r>
            <a:r>
              <a:rPr sz="1000" spc="-10" dirty="0" err="1">
                <a:latin typeface="BIZ UDP明朝 Medium" panose="02020500000000000000" pitchFamily="18" charset="-128"/>
                <a:ea typeface="BIZ UDP明朝 Medium" panose="02020500000000000000" pitchFamily="18" charset="-128"/>
                <a:cs typeface="Meiryo UI"/>
              </a:rPr>
              <a:t>伝</a:t>
            </a:r>
            <a:r>
              <a:rPr sz="1000" spc="5" dirty="0" err="1">
                <a:latin typeface="BIZ UDP明朝 Medium" panose="02020500000000000000" pitchFamily="18" charset="-128"/>
                <a:ea typeface="BIZ UDP明朝 Medium" panose="02020500000000000000" pitchFamily="18" charset="-128"/>
                <a:cs typeface="Meiryo UI"/>
              </a:rPr>
              <a:t>的指示</a:t>
            </a:r>
            <a:r>
              <a:rPr sz="1000" dirty="0" err="1">
                <a:latin typeface="BIZ UDP明朝 Medium" panose="02020500000000000000" pitchFamily="18" charset="-128"/>
                <a:ea typeface="BIZ UDP明朝 Medium" panose="02020500000000000000" pitchFamily="18" charset="-128"/>
                <a:cs typeface="Meiryo UI"/>
              </a:rPr>
              <a:t>（DNA</a:t>
            </a:r>
            <a:r>
              <a:rPr sz="1000" spc="-5" dirty="0" err="1">
                <a:latin typeface="BIZ UDP明朝 Medium" panose="02020500000000000000" pitchFamily="18" charset="-128"/>
                <a:ea typeface="BIZ UDP明朝 Medium" panose="02020500000000000000" pitchFamily="18" charset="-128"/>
                <a:cs typeface="Meiryo UI"/>
              </a:rPr>
              <a:t>ま</a:t>
            </a:r>
            <a:r>
              <a:rPr sz="1000" spc="-15" dirty="0" err="1">
                <a:latin typeface="BIZ UDP明朝 Medium" panose="02020500000000000000" pitchFamily="18" charset="-128"/>
                <a:ea typeface="BIZ UDP明朝 Medium" panose="02020500000000000000" pitchFamily="18" charset="-128"/>
                <a:cs typeface="Meiryo UI"/>
              </a:rPr>
              <a:t>た</a:t>
            </a:r>
            <a:r>
              <a:rPr sz="1000" dirty="0" err="1">
                <a:latin typeface="BIZ UDP明朝 Medium" panose="02020500000000000000" pitchFamily="18" charset="-128"/>
                <a:ea typeface="BIZ UDP明朝 Medium" panose="02020500000000000000" pitchFamily="18" charset="-128"/>
                <a:cs typeface="Meiryo UI"/>
              </a:rPr>
              <a:t>は</a:t>
            </a:r>
            <a:r>
              <a:rPr sz="1000" spc="-5" dirty="0" err="1">
                <a:latin typeface="BIZ UDP明朝 Medium" panose="02020500000000000000" pitchFamily="18" charset="-128"/>
                <a:ea typeface="BIZ UDP明朝 Medium" panose="02020500000000000000" pitchFamily="18" charset="-128"/>
                <a:cs typeface="Meiryo UI"/>
              </a:rPr>
              <a:t>RNAの形</a:t>
            </a:r>
            <a:r>
              <a:rPr sz="1000" spc="5" dirty="0" err="1">
                <a:latin typeface="BIZ UDP明朝 Medium" panose="02020500000000000000" pitchFamily="18" charset="-128"/>
                <a:ea typeface="BIZ UDP明朝 Medium" panose="02020500000000000000" pitchFamily="18" charset="-128"/>
                <a:cs typeface="Meiryo UI"/>
              </a:rPr>
              <a:t>式</a:t>
            </a:r>
            <a:r>
              <a:rPr sz="1000" spc="-10"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を</a:t>
            </a:r>
            <a:r>
              <a:rPr sz="1000" spc="-10" dirty="0" err="1">
                <a:latin typeface="BIZ UDP明朝 Medium" panose="02020500000000000000" pitchFamily="18" charset="-128"/>
                <a:ea typeface="BIZ UDP明朝 Medium" panose="02020500000000000000" pitchFamily="18" charset="-128"/>
                <a:cs typeface="Meiryo UI"/>
              </a:rPr>
              <a:t>使</a:t>
            </a:r>
            <a:r>
              <a:rPr sz="1000" spc="5" dirty="0" err="1">
                <a:latin typeface="BIZ UDP明朝 Medium" panose="02020500000000000000" pitchFamily="18" charset="-128"/>
                <a:ea typeface="BIZ UDP明朝 Medium" panose="02020500000000000000" pitchFamily="18" charset="-128"/>
                <a:cs typeface="Meiryo UI"/>
              </a:rPr>
              <a:t>用</a:t>
            </a:r>
            <a:r>
              <a:rPr sz="1000" spc="-5" dirty="0" err="1">
                <a:latin typeface="BIZ UDP明朝 Medium" panose="02020500000000000000" pitchFamily="18" charset="-128"/>
                <a:ea typeface="BIZ UDP明朝 Medium" panose="02020500000000000000" pitchFamily="18" charset="-128"/>
                <a:cs typeface="Meiryo UI"/>
              </a:rPr>
              <a:t>す</a:t>
            </a:r>
            <a:r>
              <a:rPr sz="1000" spc="-15" dirty="0" err="1">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ことを</a:t>
            </a:r>
            <a:r>
              <a:rPr sz="1000" spc="5" dirty="0" err="1">
                <a:latin typeface="BIZ UDP明朝 Medium" panose="02020500000000000000" pitchFamily="18" charset="-128"/>
                <a:ea typeface="BIZ UDP明朝 Medium" panose="02020500000000000000" pitchFamily="18" charset="-128"/>
                <a:cs typeface="Meiryo UI"/>
              </a:rPr>
              <a:t>目指</a:t>
            </a:r>
            <a:r>
              <a:rPr sz="1000" dirty="0" err="1">
                <a:latin typeface="BIZ UDP明朝 Medium" panose="02020500000000000000" pitchFamily="18" charset="-128"/>
                <a:ea typeface="BIZ UDP明朝 Medium" panose="02020500000000000000" pitchFamily="18" charset="-128"/>
                <a:cs typeface="Meiryo UI"/>
              </a:rPr>
              <a:t>し</a:t>
            </a:r>
            <a:r>
              <a:rPr sz="1000" spc="-5" dirty="0" err="1">
                <a:latin typeface="BIZ UDP明朝 Medium" panose="02020500000000000000" pitchFamily="18" charset="-128"/>
                <a:ea typeface="BIZ UDP明朝 Medium" panose="02020500000000000000" pitchFamily="18" charset="-128"/>
                <a:cs typeface="Meiryo UI"/>
              </a:rPr>
              <a:t>ていま</a:t>
            </a:r>
            <a:r>
              <a:rPr sz="1000" dirty="0" err="1">
                <a:latin typeface="BIZ UDP明朝 Medium" panose="02020500000000000000" pitchFamily="18" charset="-128"/>
                <a:ea typeface="BIZ UDP明朝 Medium" panose="02020500000000000000" pitchFamily="18" charset="-128"/>
                <a:cs typeface="Meiryo UI"/>
              </a:rPr>
              <a:t>す</a:t>
            </a:r>
            <a:r>
              <a:rPr sz="1000" dirty="0">
                <a:latin typeface="BIZ UDP明朝 Medium" panose="02020500000000000000" pitchFamily="18" charset="-128"/>
                <a:ea typeface="BIZ UDP明朝 Medium" panose="02020500000000000000" pitchFamily="18" charset="-128"/>
                <a:cs typeface="Meiryo UI"/>
              </a:rPr>
              <a:t>。</a:t>
            </a:r>
            <a:r>
              <a:rPr sz="1000" spc="-55" dirty="0">
                <a:latin typeface="BIZ UDP明朝 Medium" panose="02020500000000000000" pitchFamily="18" charset="-128"/>
                <a:ea typeface="BIZ UDP明朝 Medium" panose="02020500000000000000" pitchFamily="18" charset="-128"/>
                <a:cs typeface="Meiryo UI"/>
              </a:rPr>
              <a:t> </a:t>
            </a:r>
            <a:r>
              <a:rPr sz="1000" spc="5" dirty="0" err="1">
                <a:latin typeface="BIZ UDP明朝 Medium" panose="02020500000000000000" pitchFamily="18" charset="-128"/>
                <a:ea typeface="BIZ UDP明朝 Medium" panose="02020500000000000000" pitchFamily="18" charset="-128"/>
                <a:cs typeface="Meiryo UI"/>
              </a:rPr>
              <a:t>核酸は</a:t>
            </a:r>
            <a:r>
              <a:rPr sz="1000" spc="-10" dirty="0" err="1">
                <a:latin typeface="BIZ UDP明朝 Medium" panose="02020500000000000000" pitchFamily="18" charset="-128"/>
                <a:ea typeface="BIZ UDP明朝 Medium" panose="02020500000000000000" pitchFamily="18" charset="-128"/>
                <a:cs typeface="Meiryo UI"/>
              </a:rPr>
              <a:t>ヒ</a:t>
            </a:r>
            <a:r>
              <a:rPr sz="1000" dirty="0" err="1">
                <a:latin typeface="BIZ UDP明朝 Medium" panose="02020500000000000000" pitchFamily="18" charset="-128"/>
                <a:ea typeface="BIZ UDP明朝 Medium" panose="02020500000000000000" pitchFamily="18" charset="-128"/>
                <a:cs typeface="Meiryo UI"/>
              </a:rPr>
              <a:t>ト</a:t>
            </a:r>
            <a:r>
              <a:rPr sz="1000" spc="5" dirty="0" err="1">
                <a:latin typeface="BIZ UDP明朝 Medium" panose="02020500000000000000" pitchFamily="18" charset="-128"/>
                <a:ea typeface="BIZ UDP明朝 Medium" panose="02020500000000000000" pitchFamily="18" charset="-128"/>
                <a:cs typeface="Meiryo UI"/>
              </a:rPr>
              <a:t>細胞</a:t>
            </a:r>
            <a:r>
              <a:rPr sz="1000" spc="-5" dirty="0" err="1">
                <a:latin typeface="BIZ UDP明朝 Medium" panose="02020500000000000000" pitchFamily="18" charset="-128"/>
                <a:ea typeface="BIZ UDP明朝 Medium" panose="02020500000000000000" pitchFamily="18" charset="-128"/>
                <a:cs typeface="Meiryo UI"/>
              </a:rPr>
              <a:t>に</a:t>
            </a:r>
            <a:r>
              <a:rPr sz="1000" spc="5" dirty="0" err="1">
                <a:latin typeface="BIZ UDP明朝 Medium" panose="02020500000000000000" pitchFamily="18" charset="-128"/>
                <a:ea typeface="BIZ UDP明朝 Medium" panose="02020500000000000000" pitchFamily="18" charset="-128"/>
                <a:cs typeface="Meiryo UI"/>
              </a:rPr>
              <a:t>挿入</a:t>
            </a:r>
            <a:r>
              <a:rPr sz="1000" spc="-10" dirty="0" err="1">
                <a:latin typeface="BIZ UDP明朝 Medium" panose="02020500000000000000" pitchFamily="18" charset="-128"/>
                <a:ea typeface="BIZ UDP明朝 Medium" panose="02020500000000000000" pitchFamily="18" charset="-128"/>
                <a:cs typeface="Meiryo UI"/>
              </a:rPr>
              <a:t>され、</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dirty="0">
                <a:latin typeface="BIZ UDP明朝 Medium" panose="02020500000000000000" pitchFamily="18" charset="-128"/>
                <a:ea typeface="BIZ UDP明朝 Medium" panose="02020500000000000000" pitchFamily="18" charset="-128"/>
                <a:cs typeface="Meiryo UI"/>
              </a:rPr>
              <a:t> </a:t>
            </a:r>
            <a:r>
              <a:rPr sz="1000" spc="-5" dirty="0" err="1">
                <a:latin typeface="BIZ UDP明朝 Medium" panose="02020500000000000000" pitchFamily="18" charset="-128"/>
                <a:ea typeface="BIZ UDP明朝 Medium" panose="02020500000000000000" pitchFamily="18" charset="-128"/>
                <a:cs typeface="Meiryo UI"/>
              </a:rPr>
              <a:t>ルスタ</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a:t>
            </a:r>
            <a:r>
              <a:rPr sz="1000" spc="-5" dirty="0" err="1">
                <a:latin typeface="BIZ UDP明朝 Medium" panose="02020500000000000000" pitchFamily="18" charset="-128"/>
                <a:ea typeface="BIZ UDP明朝 Medium" panose="02020500000000000000" pitchFamily="18" charset="-128"/>
                <a:cs typeface="Meiryo UI"/>
              </a:rPr>
              <a:t>ク質の</a:t>
            </a:r>
            <a:r>
              <a:rPr sz="1000" dirty="0" err="1">
                <a:latin typeface="BIZ UDP明朝 Medium" panose="02020500000000000000" pitchFamily="18" charset="-128"/>
                <a:ea typeface="BIZ UDP明朝 Medium" panose="02020500000000000000" pitchFamily="18" charset="-128"/>
                <a:cs typeface="Meiryo UI"/>
              </a:rPr>
              <a:t>コ</a:t>
            </a:r>
            <a:r>
              <a:rPr sz="1000" spc="-15" dirty="0" err="1">
                <a:latin typeface="BIZ UDP明朝 Medium" panose="02020500000000000000" pitchFamily="18" charset="-128"/>
                <a:ea typeface="BIZ UDP明朝 Medium" panose="02020500000000000000" pitchFamily="18" charset="-128"/>
                <a:cs typeface="Meiryo UI"/>
              </a:rPr>
              <a:t>ピ</a:t>
            </a:r>
            <a:r>
              <a:rPr sz="1000" spc="-5" dirty="0" err="1">
                <a:latin typeface="BIZ UDP明朝 Medium" panose="02020500000000000000" pitchFamily="18" charset="-128"/>
                <a:ea typeface="BIZ UDP明朝 Medium" panose="02020500000000000000" pitchFamily="18" charset="-128"/>
                <a:cs typeface="Meiryo UI"/>
              </a:rPr>
              <a:t>ー</a:t>
            </a:r>
            <a:r>
              <a:rPr sz="1000" dirty="0" err="1">
                <a:latin typeface="BIZ UDP明朝 Medium" panose="02020500000000000000" pitchFamily="18" charset="-128"/>
                <a:ea typeface="BIZ UDP明朝 Medium" panose="02020500000000000000" pitchFamily="18" charset="-128"/>
                <a:cs typeface="Meiryo UI"/>
              </a:rPr>
              <a:t>が</a:t>
            </a:r>
            <a:r>
              <a:rPr sz="1000" spc="5" dirty="0" err="1">
                <a:latin typeface="BIZ UDP明朝 Medium" panose="02020500000000000000" pitchFamily="18" charset="-128"/>
                <a:ea typeface="BIZ UDP明朝 Medium" panose="02020500000000000000" pitchFamily="18" charset="-128"/>
                <a:cs typeface="Meiryo UI"/>
              </a:rPr>
              <a:t>作</a:t>
            </a:r>
            <a:r>
              <a:rPr sz="1000" spc="-10" dirty="0" err="1">
                <a:latin typeface="BIZ UDP明朝 Medium" panose="02020500000000000000" pitchFamily="18" charset="-128"/>
                <a:ea typeface="BIZ UDP明朝 Medium" panose="02020500000000000000" pitchFamily="18" charset="-128"/>
                <a:cs typeface="Meiryo UI"/>
              </a:rPr>
              <a:t>成</a:t>
            </a:r>
            <a:r>
              <a:rPr sz="1000" spc="-5" dirty="0" err="1">
                <a:latin typeface="BIZ UDP明朝 Medium" panose="02020500000000000000" pitchFamily="18" charset="-128"/>
                <a:ea typeface="BIZ UDP明朝 Medium" panose="02020500000000000000" pitchFamily="18" charset="-128"/>
                <a:cs typeface="Meiryo UI"/>
              </a:rPr>
              <a:t>さ</a:t>
            </a:r>
            <a:r>
              <a:rPr sz="1000" spc="-10" dirty="0" err="1">
                <a:latin typeface="BIZ UDP明朝 Medium" panose="02020500000000000000" pitchFamily="18" charset="-128"/>
                <a:ea typeface="BIZ UDP明朝 Medium" panose="02020500000000000000" pitchFamily="18" charset="-128"/>
                <a:cs typeface="Meiryo UI"/>
              </a:rPr>
              <a:t>れ</a:t>
            </a:r>
            <a:r>
              <a:rPr lang="ja-JP" altLang="en-US" sz="1000" spc="-10" dirty="0">
                <a:latin typeface="BIZ UDP明朝 Medium" panose="02020500000000000000" pitchFamily="18" charset="-128"/>
                <a:ea typeface="BIZ UDP明朝 Medium" panose="02020500000000000000" pitchFamily="18" charset="-128"/>
                <a:cs typeface="Meiryo UI"/>
              </a:rPr>
              <a:t>る。</a:t>
            </a:r>
            <a:r>
              <a:rPr sz="1000" spc="-5" dirty="0" err="1">
                <a:latin typeface="BIZ UDP明朝 Medium" panose="02020500000000000000" pitchFamily="18" charset="-128"/>
                <a:ea typeface="BIZ UDP明朝 Medium" panose="02020500000000000000" pitchFamily="18" charset="-128"/>
                <a:cs typeface="Meiryo UI"/>
              </a:rPr>
              <a:t>こ</a:t>
            </a:r>
            <a:r>
              <a:rPr sz="1000" dirty="0" err="1">
                <a:latin typeface="BIZ UDP明朝 Medium" panose="02020500000000000000" pitchFamily="18" charset="-128"/>
                <a:ea typeface="BIZ UDP明朝 Medium" panose="02020500000000000000" pitchFamily="18" charset="-128"/>
                <a:cs typeface="Meiryo UI"/>
              </a:rPr>
              <a:t>れら</a:t>
            </a:r>
            <a:r>
              <a:rPr sz="1000" spc="-5" dirty="0" err="1">
                <a:latin typeface="BIZ UDP明朝 Medium" panose="02020500000000000000" pitchFamily="18" charset="-128"/>
                <a:ea typeface="BIZ UDP明朝 Medium" panose="02020500000000000000" pitchFamily="18" charset="-128"/>
                <a:cs typeface="Meiryo UI"/>
              </a:rPr>
              <a:t>のワクチ</a:t>
            </a:r>
            <a:r>
              <a:rPr sz="100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の</a:t>
            </a:r>
            <a:r>
              <a:rPr sz="1000" dirty="0" err="1">
                <a:latin typeface="BIZ UDP明朝 Medium" panose="02020500000000000000" pitchFamily="18" charset="-128"/>
                <a:ea typeface="BIZ UDP明朝 Medium" panose="02020500000000000000" pitchFamily="18" charset="-128"/>
                <a:cs typeface="Meiryo UI"/>
              </a:rPr>
              <a:t>ほ</a:t>
            </a:r>
            <a:r>
              <a:rPr sz="1000" spc="-10" dirty="0" err="1">
                <a:latin typeface="BIZ UDP明朝 Medium" panose="02020500000000000000" pitchFamily="18" charset="-128"/>
                <a:ea typeface="BIZ UDP明朝 Medium" panose="02020500000000000000" pitchFamily="18" charset="-128"/>
                <a:cs typeface="Meiryo UI"/>
              </a:rPr>
              <a:t>と</a:t>
            </a:r>
            <a:r>
              <a:rPr sz="1000" spc="-5" dirty="0" err="1">
                <a:latin typeface="BIZ UDP明朝 Medium" panose="02020500000000000000" pitchFamily="18" charset="-128"/>
                <a:ea typeface="BIZ UDP明朝 Medium" panose="02020500000000000000" pitchFamily="18" charset="-128"/>
                <a:cs typeface="Meiryo UI"/>
              </a:rPr>
              <a:t>んどは</a:t>
            </a:r>
            <a:r>
              <a:rPr sz="1000" spc="-10" dirty="0" err="1">
                <a:latin typeface="BIZ UDP明朝 Medium" panose="02020500000000000000" pitchFamily="18" charset="-128"/>
                <a:ea typeface="BIZ UDP明朝 Medium" panose="02020500000000000000" pitchFamily="18" charset="-128"/>
                <a:cs typeface="Meiryo UI"/>
              </a:rPr>
              <a:t>、</a:t>
            </a:r>
            <a:r>
              <a:rPr sz="1000" spc="-5" dirty="0" err="1">
                <a:latin typeface="BIZ UDP明朝 Medium" panose="02020500000000000000" pitchFamily="18" charset="-128"/>
                <a:ea typeface="BIZ UDP明朝 Medium" panose="02020500000000000000" pitchFamily="18" charset="-128"/>
                <a:cs typeface="Meiryo UI"/>
              </a:rPr>
              <a:t>ウ</a:t>
            </a:r>
            <a:r>
              <a:rPr sz="1000" dirty="0" err="1">
                <a:latin typeface="BIZ UDP明朝 Medium" panose="02020500000000000000" pitchFamily="18" charset="-128"/>
                <a:ea typeface="BIZ UDP明朝 Medium" panose="02020500000000000000" pitchFamily="18" charset="-128"/>
                <a:cs typeface="Meiryo UI"/>
              </a:rPr>
              <a:t>イ</a:t>
            </a:r>
            <a:r>
              <a:rPr sz="1000" spc="-5" dirty="0" err="1">
                <a:latin typeface="BIZ UDP明朝 Medium" panose="02020500000000000000" pitchFamily="18" charset="-128"/>
                <a:ea typeface="BIZ UDP明朝 Medium" panose="02020500000000000000" pitchFamily="18" charset="-128"/>
                <a:cs typeface="Meiryo UI"/>
              </a:rPr>
              <a:t>ルスの</a:t>
            </a:r>
            <a:r>
              <a:rPr sz="1000" spc="-10" dirty="0" err="1">
                <a:latin typeface="BIZ UDP明朝 Medium" panose="02020500000000000000" pitchFamily="18" charset="-128"/>
                <a:ea typeface="BIZ UDP明朝 Medium" panose="02020500000000000000" pitchFamily="18" charset="-128"/>
                <a:cs typeface="Meiryo UI"/>
              </a:rPr>
              <a:t>ス</a:t>
            </a:r>
            <a:r>
              <a:rPr sz="1000" spc="-5" dirty="0" err="1">
                <a:latin typeface="BIZ UDP明朝 Medium" panose="02020500000000000000" pitchFamily="18" charset="-128"/>
                <a:ea typeface="BIZ UDP明朝 Medium" panose="02020500000000000000" pitchFamily="18" charset="-128"/>
                <a:cs typeface="Meiryo UI"/>
              </a:rPr>
              <a:t>パ</a:t>
            </a:r>
            <a:r>
              <a:rPr sz="1000" dirty="0" err="1">
                <a:latin typeface="BIZ UDP明朝 Medium" panose="02020500000000000000" pitchFamily="18" charset="-128"/>
                <a:ea typeface="BIZ UDP明朝 Medium" panose="02020500000000000000" pitchFamily="18" charset="-128"/>
                <a:cs typeface="Meiryo UI"/>
              </a:rPr>
              <a:t>イ</a:t>
            </a:r>
            <a:r>
              <a:rPr sz="1000" spc="-10" dirty="0" err="1">
                <a:latin typeface="BIZ UDP明朝 Medium" panose="02020500000000000000" pitchFamily="18" charset="-128"/>
                <a:ea typeface="BIZ UDP明朝 Medium" panose="02020500000000000000" pitchFamily="18" charset="-128"/>
                <a:cs typeface="Meiryo UI"/>
              </a:rPr>
              <a:t>ク</a:t>
            </a:r>
            <a:r>
              <a:rPr sz="1000" spc="-5" dirty="0" err="1">
                <a:latin typeface="BIZ UDP明朝 Medium" panose="02020500000000000000" pitchFamily="18" charset="-128"/>
                <a:ea typeface="BIZ UDP明朝 Medium" panose="02020500000000000000" pitchFamily="18" charset="-128"/>
                <a:cs typeface="Meiryo UI"/>
              </a:rPr>
              <a:t>タ</a:t>
            </a:r>
            <a:r>
              <a:rPr sz="1000" spc="-10" dirty="0" err="1">
                <a:latin typeface="BIZ UDP明朝 Medium" panose="02020500000000000000" pitchFamily="18" charset="-128"/>
                <a:ea typeface="BIZ UDP明朝 Medium" panose="02020500000000000000" pitchFamily="18" charset="-128"/>
                <a:cs typeface="Meiryo UI"/>
              </a:rPr>
              <a:t>ン</a:t>
            </a:r>
            <a:r>
              <a:rPr sz="1000" spc="-5" dirty="0" err="1">
                <a:latin typeface="BIZ UDP明朝 Medium" panose="02020500000000000000" pitchFamily="18" charset="-128"/>
                <a:ea typeface="BIZ UDP明朝 Medium" panose="02020500000000000000" pitchFamily="18" charset="-128"/>
                <a:cs typeface="Meiryo UI"/>
              </a:rPr>
              <a:t>パク質</a:t>
            </a:r>
            <a:r>
              <a:rPr sz="1000" dirty="0" err="1">
                <a:latin typeface="BIZ UDP明朝 Medium" panose="02020500000000000000" pitchFamily="18" charset="-128"/>
                <a:ea typeface="BIZ UDP明朝 Medium" panose="02020500000000000000" pitchFamily="18" charset="-128"/>
                <a:cs typeface="Meiryo UI"/>
              </a:rPr>
              <a:t>を</a:t>
            </a:r>
            <a:r>
              <a:rPr sz="1000" spc="-5" dirty="0" err="1">
                <a:latin typeface="BIZ UDP明朝 Medium" panose="02020500000000000000" pitchFamily="18" charset="-128"/>
                <a:ea typeface="BIZ UDP明朝 Medium" panose="02020500000000000000" pitchFamily="18" charset="-128"/>
                <a:cs typeface="Meiryo UI"/>
              </a:rPr>
              <a:t>コ</a:t>
            </a:r>
            <a:r>
              <a:rPr sz="1000" dirty="0" err="1">
                <a:latin typeface="BIZ UDP明朝 Medium" panose="02020500000000000000" pitchFamily="18" charset="-128"/>
                <a:ea typeface="BIZ UDP明朝 Medium" panose="02020500000000000000" pitchFamily="18" charset="-128"/>
                <a:cs typeface="Meiryo UI"/>
              </a:rPr>
              <a:t>ードしてい</a:t>
            </a:r>
            <a:r>
              <a:rPr lang="ja-JP" altLang="en-US" sz="1000" dirty="0">
                <a:latin typeface="BIZ UDP明朝 Medium" panose="02020500000000000000" pitchFamily="18" charset="-128"/>
                <a:ea typeface="BIZ UDP明朝 Medium" panose="02020500000000000000" pitchFamily="18" charset="-128"/>
                <a:cs typeface="Meiryo UI"/>
              </a:rPr>
              <a:t>る。</a:t>
            </a:r>
            <a:endParaRPr sz="1000" dirty="0">
              <a:latin typeface="BIZ UDP明朝 Medium" panose="02020500000000000000" pitchFamily="18" charset="-128"/>
              <a:ea typeface="BIZ UDP明朝 Medium" panose="02020500000000000000" pitchFamily="18" charset="-128"/>
              <a:cs typeface="Meiryo UI"/>
            </a:endParaRPr>
          </a:p>
        </p:txBody>
      </p:sp>
      <p:sp>
        <p:nvSpPr>
          <p:cNvPr id="29" name="テキスト ボックス 28">
            <a:extLst>
              <a:ext uri="{FF2B5EF4-FFF2-40B4-BE49-F238E27FC236}">
                <a16:creationId xmlns:a16="http://schemas.microsoft.com/office/drawing/2014/main" id="{2FC8557C-8A38-44BD-8990-C276DD291BA4}"/>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b="1" dirty="0">
                <a:solidFill>
                  <a:srgbClr val="FFC000"/>
                </a:solidFill>
                <a:latin typeface="BIZ UDPゴシック" panose="020B0400000000000000" pitchFamily="50" charset="-128"/>
                <a:ea typeface="BIZ UDPゴシック" panose="020B0400000000000000" pitchFamily="50" charset="-128"/>
              </a:rPr>
              <a:t>遺伝子製剤</a:t>
            </a:r>
          </a:p>
        </p:txBody>
      </p:sp>
    </p:spTree>
    <p:extLst>
      <p:ext uri="{BB962C8B-B14F-4D97-AF65-F5344CB8AC3E}">
        <p14:creationId xmlns:p14="http://schemas.microsoft.com/office/powerpoint/2010/main" val="321541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object 10"/>
          <p:cNvGrpSpPr/>
          <p:nvPr/>
        </p:nvGrpSpPr>
        <p:grpSpPr>
          <a:xfrm>
            <a:off x="193547" y="1086929"/>
            <a:ext cx="11794490" cy="5771515"/>
            <a:chOff x="193547" y="1086929"/>
            <a:chExt cx="11794490" cy="5771515"/>
          </a:xfrm>
        </p:grpSpPr>
        <p:sp>
          <p:nvSpPr>
            <p:cNvPr id="33" name="object 11"/>
            <p:cNvSpPr/>
            <p:nvPr/>
          </p:nvSpPr>
          <p:spPr>
            <a:xfrm>
              <a:off x="1505711" y="2727959"/>
              <a:ext cx="9180576" cy="4130037"/>
            </a:xfrm>
            <a:prstGeom prst="rect">
              <a:avLst/>
            </a:prstGeom>
            <a:blipFill>
              <a:blip r:embed="rId2" cstate="print"/>
              <a:stretch>
                <a:fillRect/>
              </a:stretch>
            </a:blipFill>
          </p:spPr>
          <p:txBody>
            <a:bodyPr wrap="square" lIns="0" tIns="0" rIns="0" bIns="0" rtlCol="0"/>
            <a:lstStyle/>
            <a:p>
              <a:endParaRPr/>
            </a:p>
          </p:txBody>
        </p:sp>
        <p:sp>
          <p:nvSpPr>
            <p:cNvPr id="34" name="object 12"/>
            <p:cNvSpPr/>
            <p:nvPr/>
          </p:nvSpPr>
          <p:spPr>
            <a:xfrm>
              <a:off x="9132569" y="1098041"/>
              <a:ext cx="2844165" cy="3051175"/>
            </a:xfrm>
            <a:custGeom>
              <a:avLst/>
              <a:gdLst/>
              <a:ahLst/>
              <a:cxnLst/>
              <a:rect l="l" t="t" r="r" b="b"/>
              <a:pathLst>
                <a:path w="2844165" h="3051175">
                  <a:moveTo>
                    <a:pt x="2843783" y="0"/>
                  </a:moveTo>
                  <a:lnTo>
                    <a:pt x="0" y="0"/>
                  </a:lnTo>
                  <a:lnTo>
                    <a:pt x="0" y="3051048"/>
                  </a:lnTo>
                  <a:lnTo>
                    <a:pt x="2843783" y="3051048"/>
                  </a:lnTo>
                  <a:lnTo>
                    <a:pt x="2843783" y="0"/>
                  </a:lnTo>
                  <a:close/>
                </a:path>
              </a:pathLst>
            </a:custGeom>
            <a:solidFill>
              <a:srgbClr val="DEEBF7"/>
            </a:solidFill>
          </p:spPr>
          <p:txBody>
            <a:bodyPr wrap="square" lIns="0" tIns="0" rIns="0" bIns="0" rtlCol="0"/>
            <a:lstStyle/>
            <a:p>
              <a:endParaRPr/>
            </a:p>
          </p:txBody>
        </p:sp>
        <p:sp>
          <p:nvSpPr>
            <p:cNvPr id="35" name="object 13"/>
            <p:cNvSpPr/>
            <p:nvPr/>
          </p:nvSpPr>
          <p:spPr>
            <a:xfrm>
              <a:off x="9132569" y="1098041"/>
              <a:ext cx="2844165" cy="3051175"/>
            </a:xfrm>
            <a:custGeom>
              <a:avLst/>
              <a:gdLst/>
              <a:ahLst/>
              <a:cxnLst/>
              <a:rect l="l" t="t" r="r" b="b"/>
              <a:pathLst>
                <a:path w="2844165" h="3051175">
                  <a:moveTo>
                    <a:pt x="0" y="3051048"/>
                  </a:moveTo>
                  <a:lnTo>
                    <a:pt x="2843783" y="3051048"/>
                  </a:lnTo>
                  <a:lnTo>
                    <a:pt x="2843783" y="0"/>
                  </a:lnTo>
                  <a:lnTo>
                    <a:pt x="0" y="0"/>
                  </a:lnTo>
                  <a:lnTo>
                    <a:pt x="0" y="3051048"/>
                  </a:lnTo>
                  <a:close/>
                </a:path>
              </a:pathLst>
            </a:custGeom>
            <a:ln w="22225">
              <a:solidFill>
                <a:srgbClr val="FF0000"/>
              </a:solidFill>
            </a:ln>
          </p:spPr>
          <p:txBody>
            <a:bodyPr wrap="square" lIns="0" tIns="0" rIns="0" bIns="0" rtlCol="0"/>
            <a:lstStyle/>
            <a:p>
              <a:endParaRPr/>
            </a:p>
          </p:txBody>
        </p:sp>
        <p:sp>
          <p:nvSpPr>
            <p:cNvPr id="36" name="object 14"/>
            <p:cNvSpPr/>
            <p:nvPr/>
          </p:nvSpPr>
          <p:spPr>
            <a:xfrm>
              <a:off x="193547"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FFF1CC"/>
            </a:solidFill>
          </p:spPr>
          <p:txBody>
            <a:bodyPr wrap="square" lIns="0" tIns="0" rIns="0" bIns="0" rtlCol="0"/>
            <a:lstStyle/>
            <a:p>
              <a:endParaRPr/>
            </a:p>
          </p:txBody>
        </p:sp>
        <p:sp>
          <p:nvSpPr>
            <p:cNvPr id="37" name="object 15"/>
            <p:cNvSpPr/>
            <p:nvPr/>
          </p:nvSpPr>
          <p:spPr>
            <a:xfrm>
              <a:off x="266700" y="1167383"/>
              <a:ext cx="1350645" cy="245745"/>
            </a:xfrm>
            <a:custGeom>
              <a:avLst/>
              <a:gdLst/>
              <a:ahLst/>
              <a:cxnLst/>
              <a:rect l="l" t="t" r="r" b="b"/>
              <a:pathLst>
                <a:path w="1350645" h="245744">
                  <a:moveTo>
                    <a:pt x="1227582" y="0"/>
                  </a:moveTo>
                  <a:lnTo>
                    <a:pt x="122682" y="0"/>
                  </a:lnTo>
                  <a:lnTo>
                    <a:pt x="74929" y="9632"/>
                  </a:lnTo>
                  <a:lnTo>
                    <a:pt x="35933" y="35909"/>
                  </a:lnTo>
                  <a:lnTo>
                    <a:pt x="9641" y="74902"/>
                  </a:lnTo>
                  <a:lnTo>
                    <a:pt x="0" y="122681"/>
                  </a:lnTo>
                  <a:lnTo>
                    <a:pt x="9641" y="170461"/>
                  </a:lnTo>
                  <a:lnTo>
                    <a:pt x="35933" y="209454"/>
                  </a:lnTo>
                  <a:lnTo>
                    <a:pt x="74929" y="235731"/>
                  </a:lnTo>
                  <a:lnTo>
                    <a:pt x="122682" y="245363"/>
                  </a:lnTo>
                  <a:lnTo>
                    <a:pt x="1227582" y="245363"/>
                  </a:lnTo>
                  <a:lnTo>
                    <a:pt x="1275361" y="235731"/>
                  </a:lnTo>
                  <a:lnTo>
                    <a:pt x="1314354" y="209454"/>
                  </a:lnTo>
                  <a:lnTo>
                    <a:pt x="1340631" y="170461"/>
                  </a:lnTo>
                  <a:lnTo>
                    <a:pt x="1350264" y="122681"/>
                  </a:lnTo>
                  <a:lnTo>
                    <a:pt x="1340631" y="74902"/>
                  </a:lnTo>
                  <a:lnTo>
                    <a:pt x="1314354" y="35909"/>
                  </a:lnTo>
                  <a:lnTo>
                    <a:pt x="1275361" y="9632"/>
                  </a:lnTo>
                  <a:lnTo>
                    <a:pt x="1227582" y="0"/>
                  </a:lnTo>
                  <a:close/>
                </a:path>
              </a:pathLst>
            </a:custGeom>
            <a:solidFill>
              <a:srgbClr val="FFC000"/>
            </a:solidFill>
          </p:spPr>
          <p:txBody>
            <a:bodyPr wrap="square" lIns="0" tIns="0" rIns="0" bIns="0" rtlCol="0"/>
            <a:lstStyle/>
            <a:p>
              <a:endParaRPr/>
            </a:p>
          </p:txBody>
        </p:sp>
        <p:sp>
          <p:nvSpPr>
            <p:cNvPr id="38" name="object 16"/>
            <p:cNvSpPr/>
            <p:nvPr/>
          </p:nvSpPr>
          <p:spPr>
            <a:xfrm>
              <a:off x="3172968"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E1EFD9"/>
            </a:solidFill>
          </p:spPr>
          <p:txBody>
            <a:bodyPr wrap="square" lIns="0" tIns="0" rIns="0" bIns="0" rtlCol="0"/>
            <a:lstStyle/>
            <a:p>
              <a:endParaRPr/>
            </a:p>
          </p:txBody>
        </p:sp>
        <p:sp>
          <p:nvSpPr>
            <p:cNvPr id="39" name="object 17"/>
            <p:cNvSpPr/>
            <p:nvPr/>
          </p:nvSpPr>
          <p:spPr>
            <a:xfrm>
              <a:off x="3288792" y="1167383"/>
              <a:ext cx="1697989" cy="245745"/>
            </a:xfrm>
            <a:custGeom>
              <a:avLst/>
              <a:gdLst/>
              <a:ahLst/>
              <a:cxnLst/>
              <a:rect l="l" t="t" r="r" b="b"/>
              <a:pathLst>
                <a:path w="1697989" h="245744">
                  <a:moveTo>
                    <a:pt x="1575054"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575054" y="245363"/>
                  </a:lnTo>
                  <a:lnTo>
                    <a:pt x="1622833" y="235731"/>
                  </a:lnTo>
                  <a:lnTo>
                    <a:pt x="1661826" y="209454"/>
                  </a:lnTo>
                  <a:lnTo>
                    <a:pt x="1688103" y="170461"/>
                  </a:lnTo>
                  <a:lnTo>
                    <a:pt x="1697736" y="122681"/>
                  </a:lnTo>
                  <a:lnTo>
                    <a:pt x="1688103" y="74902"/>
                  </a:lnTo>
                  <a:lnTo>
                    <a:pt x="1661826" y="35909"/>
                  </a:lnTo>
                  <a:lnTo>
                    <a:pt x="1622833" y="9632"/>
                  </a:lnTo>
                  <a:lnTo>
                    <a:pt x="1575054" y="0"/>
                  </a:lnTo>
                  <a:close/>
                </a:path>
              </a:pathLst>
            </a:custGeom>
            <a:solidFill>
              <a:srgbClr val="92D050"/>
            </a:solidFill>
          </p:spPr>
          <p:txBody>
            <a:bodyPr wrap="square" lIns="0" tIns="0" rIns="0" bIns="0" rtlCol="0"/>
            <a:lstStyle/>
            <a:p>
              <a:endParaRPr/>
            </a:p>
          </p:txBody>
        </p:sp>
        <p:sp>
          <p:nvSpPr>
            <p:cNvPr id="40" name="object 18"/>
            <p:cNvSpPr/>
            <p:nvPr/>
          </p:nvSpPr>
          <p:spPr>
            <a:xfrm>
              <a:off x="6152388" y="1097279"/>
              <a:ext cx="2845435" cy="1562100"/>
            </a:xfrm>
            <a:custGeom>
              <a:avLst/>
              <a:gdLst/>
              <a:ahLst/>
              <a:cxnLst/>
              <a:rect l="l" t="t" r="r" b="b"/>
              <a:pathLst>
                <a:path w="2845434" h="1562100">
                  <a:moveTo>
                    <a:pt x="2845308" y="0"/>
                  </a:moveTo>
                  <a:lnTo>
                    <a:pt x="0" y="0"/>
                  </a:lnTo>
                  <a:lnTo>
                    <a:pt x="0" y="1562100"/>
                  </a:lnTo>
                  <a:lnTo>
                    <a:pt x="2845308" y="1562100"/>
                  </a:lnTo>
                  <a:lnTo>
                    <a:pt x="2845308" y="0"/>
                  </a:lnTo>
                  <a:close/>
                </a:path>
              </a:pathLst>
            </a:custGeom>
            <a:solidFill>
              <a:srgbClr val="FAE4D5"/>
            </a:solidFill>
          </p:spPr>
          <p:txBody>
            <a:bodyPr wrap="square" lIns="0" tIns="0" rIns="0" bIns="0" rtlCol="0"/>
            <a:lstStyle/>
            <a:p>
              <a:endParaRPr/>
            </a:p>
          </p:txBody>
        </p:sp>
        <p:sp>
          <p:nvSpPr>
            <p:cNvPr id="41" name="object 19"/>
            <p:cNvSpPr/>
            <p:nvPr/>
          </p:nvSpPr>
          <p:spPr>
            <a:xfrm>
              <a:off x="6239256" y="1167383"/>
              <a:ext cx="1815464" cy="245745"/>
            </a:xfrm>
            <a:custGeom>
              <a:avLst/>
              <a:gdLst/>
              <a:ahLst/>
              <a:cxnLst/>
              <a:rect l="l" t="t" r="r" b="b"/>
              <a:pathLst>
                <a:path w="1815465" h="245744">
                  <a:moveTo>
                    <a:pt x="1692402"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692402" y="245363"/>
                  </a:lnTo>
                  <a:lnTo>
                    <a:pt x="1740181" y="235731"/>
                  </a:lnTo>
                  <a:lnTo>
                    <a:pt x="1779174" y="209454"/>
                  </a:lnTo>
                  <a:lnTo>
                    <a:pt x="1805451" y="170461"/>
                  </a:lnTo>
                  <a:lnTo>
                    <a:pt x="1815084" y="122681"/>
                  </a:lnTo>
                  <a:lnTo>
                    <a:pt x="1805451" y="74902"/>
                  </a:lnTo>
                  <a:lnTo>
                    <a:pt x="1779174" y="35909"/>
                  </a:lnTo>
                  <a:lnTo>
                    <a:pt x="1740181" y="9632"/>
                  </a:lnTo>
                  <a:lnTo>
                    <a:pt x="1692402" y="0"/>
                  </a:lnTo>
                  <a:close/>
                </a:path>
              </a:pathLst>
            </a:custGeom>
            <a:solidFill>
              <a:srgbClr val="C55A11"/>
            </a:solidFill>
          </p:spPr>
          <p:txBody>
            <a:bodyPr wrap="square" lIns="0" tIns="0" rIns="0" bIns="0" rtlCol="0"/>
            <a:lstStyle/>
            <a:p>
              <a:endParaRPr/>
            </a:p>
          </p:txBody>
        </p:sp>
        <p:sp>
          <p:nvSpPr>
            <p:cNvPr id="42" name="object 20"/>
            <p:cNvSpPr/>
            <p:nvPr/>
          </p:nvSpPr>
          <p:spPr>
            <a:xfrm>
              <a:off x="9241536" y="1217675"/>
              <a:ext cx="1350645" cy="254635"/>
            </a:xfrm>
            <a:custGeom>
              <a:avLst/>
              <a:gdLst/>
              <a:ahLst/>
              <a:cxnLst/>
              <a:rect l="l" t="t" r="r" b="b"/>
              <a:pathLst>
                <a:path w="1350645" h="254634">
                  <a:moveTo>
                    <a:pt x="1223010" y="0"/>
                  </a:moveTo>
                  <a:lnTo>
                    <a:pt x="127254" y="0"/>
                  </a:lnTo>
                  <a:lnTo>
                    <a:pt x="77741" y="10007"/>
                  </a:lnTo>
                  <a:lnTo>
                    <a:pt x="37290" y="37290"/>
                  </a:lnTo>
                  <a:lnTo>
                    <a:pt x="10007" y="77741"/>
                  </a:lnTo>
                  <a:lnTo>
                    <a:pt x="0" y="127253"/>
                  </a:lnTo>
                  <a:lnTo>
                    <a:pt x="10007" y="176766"/>
                  </a:lnTo>
                  <a:lnTo>
                    <a:pt x="37290" y="217217"/>
                  </a:lnTo>
                  <a:lnTo>
                    <a:pt x="77741" y="244500"/>
                  </a:lnTo>
                  <a:lnTo>
                    <a:pt x="127254" y="254508"/>
                  </a:lnTo>
                  <a:lnTo>
                    <a:pt x="1223010" y="254508"/>
                  </a:lnTo>
                  <a:lnTo>
                    <a:pt x="1272522" y="244500"/>
                  </a:lnTo>
                  <a:lnTo>
                    <a:pt x="1312973" y="217217"/>
                  </a:lnTo>
                  <a:lnTo>
                    <a:pt x="1340256" y="176766"/>
                  </a:lnTo>
                  <a:lnTo>
                    <a:pt x="1350264" y="127253"/>
                  </a:lnTo>
                  <a:lnTo>
                    <a:pt x="1340256" y="77741"/>
                  </a:lnTo>
                  <a:lnTo>
                    <a:pt x="1312973" y="37290"/>
                  </a:lnTo>
                  <a:lnTo>
                    <a:pt x="1272522" y="10007"/>
                  </a:lnTo>
                  <a:lnTo>
                    <a:pt x="1223010" y="0"/>
                  </a:lnTo>
                  <a:close/>
                </a:path>
              </a:pathLst>
            </a:custGeom>
            <a:solidFill>
              <a:srgbClr val="00AFEF"/>
            </a:solidFill>
          </p:spPr>
          <p:txBody>
            <a:bodyPr wrap="square" lIns="0" tIns="0" rIns="0" bIns="0" rtlCol="0"/>
            <a:lstStyle/>
            <a:p>
              <a:endParaRPr/>
            </a:p>
          </p:txBody>
        </p:sp>
      </p:grpSp>
      <p:sp>
        <p:nvSpPr>
          <p:cNvPr id="43" name="object 21"/>
          <p:cNvSpPr txBox="1"/>
          <p:nvPr/>
        </p:nvSpPr>
        <p:spPr>
          <a:xfrm>
            <a:off x="193547" y="1097280"/>
            <a:ext cx="2849880" cy="1562100"/>
          </a:xfrm>
          <a:prstGeom prst="rect">
            <a:avLst/>
          </a:prstGeom>
        </p:spPr>
        <p:txBody>
          <a:bodyPr vert="horz" wrap="square" lIns="0" tIns="113030" rIns="0" bIns="0" rtlCol="0">
            <a:spAutoFit/>
          </a:bodyPr>
          <a:lstStyle/>
          <a:p>
            <a:pPr marL="314325">
              <a:lnSpc>
                <a:spcPct val="100000"/>
              </a:lnSpc>
              <a:spcBef>
                <a:spcPts val="890"/>
              </a:spcBef>
            </a:pPr>
            <a:r>
              <a:rPr sz="1050" b="1" spc="-5" dirty="0">
                <a:latin typeface="Meiryo UI"/>
                <a:cs typeface="Meiryo UI"/>
              </a:rPr>
              <a:t>ウ</a:t>
            </a:r>
            <a:r>
              <a:rPr sz="1050" b="1" dirty="0">
                <a:latin typeface="Meiryo UI"/>
                <a:cs typeface="Meiryo UI"/>
              </a:rPr>
              <a:t>イルス</a:t>
            </a:r>
            <a:r>
              <a:rPr sz="1050" b="1" spc="-10" dirty="0">
                <a:latin typeface="Meiryo UI"/>
                <a:cs typeface="Meiryo UI"/>
              </a:rPr>
              <a:t>ワ</a:t>
            </a:r>
            <a:r>
              <a:rPr sz="1050" b="1" spc="-5" dirty="0">
                <a:latin typeface="Meiryo UI"/>
                <a:cs typeface="Meiryo UI"/>
              </a:rPr>
              <a:t>クチン</a:t>
            </a:r>
            <a:endParaRPr sz="1050">
              <a:latin typeface="Meiryo UI"/>
              <a:cs typeface="Meiryo UI"/>
            </a:endParaRPr>
          </a:p>
          <a:p>
            <a:pPr marL="91440" marR="139700">
              <a:lnSpc>
                <a:spcPct val="119100"/>
              </a:lnSpc>
              <a:spcBef>
                <a:spcPts val="500"/>
              </a:spcBef>
            </a:pPr>
            <a:r>
              <a:rPr sz="1050" spc="5" dirty="0">
                <a:latin typeface="Meiryo UI"/>
                <a:cs typeface="Meiryo UI"/>
              </a:rPr>
              <a:t>少な</a:t>
            </a:r>
            <a:r>
              <a:rPr sz="1050" spc="-10" dirty="0">
                <a:latin typeface="Meiryo UI"/>
                <a:cs typeface="Meiryo UI"/>
              </a:rPr>
              <a:t>く</a:t>
            </a:r>
            <a:r>
              <a:rPr sz="1050" spc="-5" dirty="0">
                <a:latin typeface="Meiryo UI"/>
                <a:cs typeface="Meiryo UI"/>
              </a:rPr>
              <a:t>とも</a:t>
            </a:r>
            <a:r>
              <a:rPr sz="1050" dirty="0">
                <a:latin typeface="Meiryo UI"/>
                <a:cs typeface="Meiryo UI"/>
              </a:rPr>
              <a:t>7</a:t>
            </a:r>
            <a:r>
              <a:rPr sz="1050" spc="-5" dirty="0">
                <a:latin typeface="Meiryo UI"/>
                <a:cs typeface="Meiryo UI"/>
              </a:rPr>
              <a:t>つのチー</a:t>
            </a:r>
            <a:r>
              <a:rPr sz="1050" dirty="0">
                <a:latin typeface="Meiryo UI"/>
                <a:cs typeface="Meiryo UI"/>
              </a:rPr>
              <a:t>ム</a:t>
            </a:r>
            <a:r>
              <a:rPr sz="1050" spc="-5" dirty="0">
                <a:latin typeface="Meiryo UI"/>
                <a:cs typeface="Meiryo UI"/>
              </a:rPr>
              <a:t>が、</a:t>
            </a:r>
            <a:r>
              <a:rPr sz="1050" spc="-1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自</a:t>
            </a:r>
            <a:r>
              <a:rPr sz="1050" spc="-10" dirty="0">
                <a:latin typeface="Meiryo UI"/>
                <a:cs typeface="Meiryo UI"/>
              </a:rPr>
              <a:t>体</a:t>
            </a:r>
            <a:r>
              <a:rPr sz="1050" spc="-5" dirty="0">
                <a:latin typeface="Meiryo UI"/>
                <a:cs typeface="Meiryo UI"/>
              </a:rPr>
              <a:t>を</a:t>
            </a:r>
            <a:r>
              <a:rPr sz="1050" spc="-10" dirty="0">
                <a:latin typeface="Meiryo UI"/>
                <a:cs typeface="Meiryo UI"/>
              </a:rPr>
              <a:t>弱</a:t>
            </a:r>
            <a:r>
              <a:rPr sz="1050" spc="5" dirty="0">
                <a:latin typeface="Meiryo UI"/>
                <a:cs typeface="Meiryo UI"/>
              </a:rPr>
              <a:t>毒</a:t>
            </a:r>
            <a:r>
              <a:rPr sz="1050" spc="-10" dirty="0">
                <a:latin typeface="Meiryo UI"/>
                <a:cs typeface="Meiryo UI"/>
              </a:rPr>
              <a:t>化</a:t>
            </a:r>
            <a:r>
              <a:rPr sz="1050" dirty="0">
                <a:latin typeface="Meiryo UI"/>
                <a:cs typeface="Meiryo UI"/>
              </a:rPr>
              <a:t>ま </a:t>
            </a:r>
            <a:r>
              <a:rPr sz="1050" spc="-5" dirty="0">
                <a:latin typeface="Meiryo UI"/>
                <a:cs typeface="Meiryo UI"/>
              </a:rPr>
              <a:t>た</a:t>
            </a:r>
            <a:r>
              <a:rPr sz="1050" dirty="0">
                <a:latin typeface="Meiryo UI"/>
                <a:cs typeface="Meiryo UI"/>
              </a:rPr>
              <a:t>は</a:t>
            </a:r>
            <a:r>
              <a:rPr sz="1050" spc="5" dirty="0">
                <a:latin typeface="Meiryo UI"/>
                <a:cs typeface="Meiryo UI"/>
              </a:rPr>
              <a:t>不活化</a:t>
            </a:r>
            <a:r>
              <a:rPr sz="1050" dirty="0">
                <a:latin typeface="Meiryo UI"/>
                <a:cs typeface="Meiryo UI"/>
              </a:rPr>
              <a:t>し</a:t>
            </a:r>
            <a:r>
              <a:rPr sz="1050" spc="-5" dirty="0">
                <a:latin typeface="Meiryo UI"/>
                <a:cs typeface="Meiryo UI"/>
              </a:rPr>
              <a:t>た</a:t>
            </a:r>
            <a:r>
              <a:rPr sz="1050" dirty="0">
                <a:latin typeface="Meiryo UI"/>
                <a:cs typeface="Meiryo UI"/>
              </a:rPr>
              <a:t>形</a:t>
            </a:r>
            <a:r>
              <a:rPr sz="1050" spc="-5" dirty="0">
                <a:latin typeface="Meiryo UI"/>
                <a:cs typeface="Meiryo UI"/>
              </a:rPr>
              <a:t>でワ</a:t>
            </a:r>
            <a:r>
              <a:rPr sz="1050" spc="-15" dirty="0">
                <a:latin typeface="Meiryo UI"/>
                <a:cs typeface="Meiryo UI"/>
              </a:rPr>
              <a:t>ク</a:t>
            </a:r>
            <a:r>
              <a:rPr sz="1050" spc="-5" dirty="0">
                <a:latin typeface="Meiryo UI"/>
                <a:cs typeface="Meiryo UI"/>
              </a:rPr>
              <a:t>チ</a:t>
            </a:r>
            <a:r>
              <a:rPr sz="1050" spc="-10" dirty="0">
                <a:latin typeface="Meiryo UI"/>
                <a:cs typeface="Meiryo UI"/>
              </a:rPr>
              <a:t>ン</a:t>
            </a:r>
            <a:r>
              <a:rPr sz="1050" spc="-5" dirty="0">
                <a:latin typeface="Meiryo UI"/>
                <a:cs typeface="Meiryo UI"/>
              </a:rPr>
              <a:t>を</a:t>
            </a:r>
            <a:r>
              <a:rPr sz="1050" spc="-10" dirty="0">
                <a:latin typeface="Meiryo UI"/>
                <a:cs typeface="Meiryo UI"/>
              </a:rPr>
              <a:t>開</a:t>
            </a:r>
            <a:r>
              <a:rPr sz="1050" spc="5" dirty="0">
                <a:latin typeface="Meiryo UI"/>
                <a:cs typeface="Meiryo UI"/>
              </a:rPr>
              <a:t>発</a:t>
            </a:r>
            <a:r>
              <a:rPr sz="1050" dirty="0">
                <a:latin typeface="Meiryo UI"/>
                <a:cs typeface="Meiryo UI"/>
              </a:rPr>
              <a:t>し</a:t>
            </a:r>
            <a:r>
              <a:rPr sz="1050" spc="-15" dirty="0">
                <a:latin typeface="Meiryo UI"/>
                <a:cs typeface="Meiryo UI"/>
              </a:rPr>
              <a:t>て</a:t>
            </a:r>
            <a:r>
              <a:rPr sz="1050" spc="-5" dirty="0">
                <a:latin typeface="Meiryo UI"/>
                <a:cs typeface="Meiryo UI"/>
              </a:rPr>
              <a:t>います</a:t>
            </a:r>
            <a:r>
              <a:rPr sz="1050" dirty="0">
                <a:latin typeface="Meiryo UI"/>
                <a:cs typeface="Meiryo UI"/>
              </a:rPr>
              <a:t>。 </a:t>
            </a:r>
            <a:r>
              <a:rPr sz="1050" spc="5" dirty="0">
                <a:latin typeface="Meiryo UI"/>
                <a:cs typeface="Meiryo UI"/>
              </a:rPr>
              <a:t>麻疹や</a:t>
            </a:r>
            <a:r>
              <a:rPr sz="1050" spc="-5" dirty="0">
                <a:latin typeface="Meiryo UI"/>
                <a:cs typeface="Meiryo UI"/>
              </a:rPr>
              <a:t>ポ</a:t>
            </a:r>
            <a:r>
              <a:rPr sz="1050" spc="5" dirty="0">
                <a:latin typeface="Meiryo UI"/>
                <a:cs typeface="Meiryo UI"/>
              </a:rPr>
              <a:t>リ</a:t>
            </a:r>
            <a:r>
              <a:rPr sz="1050" spc="-5" dirty="0">
                <a:latin typeface="Meiryo UI"/>
                <a:cs typeface="Meiryo UI"/>
              </a:rPr>
              <a:t>オ</a:t>
            </a:r>
            <a:r>
              <a:rPr sz="1050" spc="-15" dirty="0">
                <a:latin typeface="Meiryo UI"/>
                <a:cs typeface="Meiryo UI"/>
              </a:rPr>
              <a:t>に</a:t>
            </a:r>
            <a:r>
              <a:rPr sz="1050" spc="5" dirty="0">
                <a:latin typeface="Meiryo UI"/>
                <a:cs typeface="Meiryo UI"/>
              </a:rPr>
              <a:t>対</a:t>
            </a:r>
            <a:r>
              <a:rPr sz="1050" spc="-5" dirty="0">
                <a:latin typeface="Meiryo UI"/>
                <a:cs typeface="Meiryo UI"/>
              </a:rPr>
              <a:t>す</a:t>
            </a:r>
            <a:r>
              <a:rPr sz="1050" spc="-15" dirty="0">
                <a:latin typeface="Meiryo UI"/>
                <a:cs typeface="Meiryo UI"/>
              </a:rPr>
              <a:t>る</a:t>
            </a:r>
            <a:r>
              <a:rPr sz="1050" spc="-5" dirty="0">
                <a:latin typeface="Meiryo UI"/>
                <a:cs typeface="Meiryo UI"/>
              </a:rPr>
              <a:t>ワ</a:t>
            </a:r>
            <a:r>
              <a:rPr sz="1050" spc="-10" dirty="0">
                <a:latin typeface="Meiryo UI"/>
                <a:cs typeface="Meiryo UI"/>
              </a:rPr>
              <a:t>ク</a:t>
            </a:r>
            <a:r>
              <a:rPr sz="1050" spc="-5" dirty="0">
                <a:latin typeface="Meiryo UI"/>
                <a:cs typeface="Meiryo UI"/>
              </a:rPr>
              <a:t>チ</a:t>
            </a:r>
            <a:r>
              <a:rPr sz="1050" dirty="0">
                <a:latin typeface="Meiryo UI"/>
                <a:cs typeface="Meiryo UI"/>
              </a:rPr>
              <a:t>ンな</a:t>
            </a:r>
            <a:r>
              <a:rPr sz="1050" spc="-10" dirty="0">
                <a:latin typeface="Meiryo UI"/>
                <a:cs typeface="Meiryo UI"/>
              </a:rPr>
              <a:t>ど、</a:t>
            </a:r>
            <a:r>
              <a:rPr sz="1050" spc="5" dirty="0">
                <a:latin typeface="Meiryo UI"/>
                <a:cs typeface="Meiryo UI"/>
              </a:rPr>
              <a:t>多</a:t>
            </a:r>
            <a:r>
              <a:rPr sz="1050" spc="-5" dirty="0">
                <a:latin typeface="Meiryo UI"/>
                <a:cs typeface="Meiryo UI"/>
              </a:rPr>
              <a:t>くの既</a:t>
            </a:r>
            <a:r>
              <a:rPr sz="1050" spc="5" dirty="0">
                <a:latin typeface="Meiryo UI"/>
                <a:cs typeface="Meiryo UI"/>
              </a:rPr>
              <a:t>存</a:t>
            </a:r>
            <a:r>
              <a:rPr sz="1050" spc="-10" dirty="0">
                <a:latin typeface="Meiryo UI"/>
                <a:cs typeface="Meiryo UI"/>
              </a:rPr>
              <a:t>の</a:t>
            </a:r>
            <a:r>
              <a:rPr sz="1050" dirty="0">
                <a:latin typeface="Meiryo UI"/>
                <a:cs typeface="Meiryo UI"/>
              </a:rPr>
              <a:t>ワ </a:t>
            </a:r>
            <a:r>
              <a:rPr sz="1050" spc="-5" dirty="0">
                <a:latin typeface="Meiryo UI"/>
                <a:cs typeface="Meiryo UI"/>
              </a:rPr>
              <a:t>クチ</a:t>
            </a:r>
            <a:r>
              <a:rPr sz="1050" dirty="0">
                <a:latin typeface="Meiryo UI"/>
                <a:cs typeface="Meiryo UI"/>
              </a:rPr>
              <a:t>ンは</a:t>
            </a:r>
            <a:r>
              <a:rPr sz="1050" spc="-5" dirty="0">
                <a:latin typeface="Meiryo UI"/>
                <a:cs typeface="Meiryo UI"/>
              </a:rPr>
              <a:t>この</a:t>
            </a:r>
            <a:r>
              <a:rPr sz="1050" dirty="0">
                <a:latin typeface="Meiryo UI"/>
                <a:cs typeface="Meiryo UI"/>
              </a:rPr>
              <a:t>方法で</a:t>
            </a:r>
            <a:r>
              <a:rPr sz="1050" spc="-10" dirty="0">
                <a:latin typeface="Meiryo UI"/>
                <a:cs typeface="Meiryo UI"/>
              </a:rPr>
              <a:t>作</a:t>
            </a:r>
            <a:r>
              <a:rPr sz="1050" spc="-5" dirty="0">
                <a:latin typeface="Meiryo UI"/>
                <a:cs typeface="Meiryo UI"/>
              </a:rPr>
              <a:t>ら</a:t>
            </a:r>
            <a:r>
              <a:rPr sz="1050" spc="-10" dirty="0">
                <a:latin typeface="Meiryo UI"/>
                <a:cs typeface="Meiryo UI"/>
              </a:rPr>
              <a:t>れ</a:t>
            </a:r>
            <a:r>
              <a:rPr sz="1050" spc="-5" dirty="0">
                <a:latin typeface="Meiryo UI"/>
                <a:cs typeface="Meiryo UI"/>
              </a:rPr>
              <a:t>てい</a:t>
            </a:r>
            <a:r>
              <a:rPr sz="1050" spc="-15" dirty="0">
                <a:latin typeface="Meiryo UI"/>
                <a:cs typeface="Meiryo UI"/>
              </a:rPr>
              <a:t>ま</a:t>
            </a:r>
            <a:r>
              <a:rPr sz="1050" spc="-5" dirty="0">
                <a:latin typeface="Meiryo UI"/>
                <a:cs typeface="Meiryo UI"/>
              </a:rPr>
              <a:t>すが、</a:t>
            </a:r>
            <a:r>
              <a:rPr sz="1050" dirty="0">
                <a:latin typeface="Meiryo UI"/>
                <a:cs typeface="Meiryo UI"/>
              </a:rPr>
              <a:t>広</a:t>
            </a:r>
            <a:r>
              <a:rPr sz="1050" spc="-15" dirty="0">
                <a:latin typeface="Meiryo UI"/>
                <a:cs typeface="Meiryo UI"/>
              </a:rPr>
              <a:t>範</a:t>
            </a:r>
            <a:r>
              <a:rPr sz="1050" dirty="0">
                <a:latin typeface="Meiryo UI"/>
                <a:cs typeface="Meiryo UI"/>
              </a:rPr>
              <a:t>な安全 </a:t>
            </a:r>
            <a:r>
              <a:rPr sz="1050" spc="5" dirty="0">
                <a:latin typeface="Meiryo UI"/>
                <a:cs typeface="Meiryo UI"/>
              </a:rPr>
              <a:t>性試験</a:t>
            </a:r>
            <a:r>
              <a:rPr sz="1050" dirty="0">
                <a:latin typeface="Meiryo UI"/>
                <a:cs typeface="Meiryo UI"/>
              </a:rPr>
              <a:t>が</a:t>
            </a:r>
            <a:r>
              <a:rPr sz="1050" spc="5" dirty="0">
                <a:latin typeface="Meiryo UI"/>
                <a:cs typeface="Meiryo UI"/>
              </a:rPr>
              <a:t>必要</a:t>
            </a:r>
            <a:r>
              <a:rPr sz="1050" dirty="0">
                <a:latin typeface="Meiryo UI"/>
                <a:cs typeface="Meiryo UI"/>
              </a:rPr>
              <a:t>で</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4" name="object 22"/>
          <p:cNvSpPr txBox="1"/>
          <p:nvPr/>
        </p:nvSpPr>
        <p:spPr>
          <a:xfrm>
            <a:off x="3176016" y="1097280"/>
            <a:ext cx="2853055" cy="1562100"/>
          </a:xfrm>
          <a:prstGeom prst="rect">
            <a:avLst/>
          </a:prstGeom>
        </p:spPr>
        <p:txBody>
          <a:bodyPr vert="horz" wrap="square" lIns="0" tIns="113030" rIns="0" bIns="0" rtlCol="0">
            <a:spAutoFit/>
          </a:bodyPr>
          <a:lstStyle/>
          <a:p>
            <a:pPr marL="307975">
              <a:lnSpc>
                <a:spcPct val="100000"/>
              </a:lnSpc>
              <a:spcBef>
                <a:spcPts val="890"/>
              </a:spcBef>
            </a:pPr>
            <a:r>
              <a:rPr sz="1050" b="1" spc="-5" dirty="0">
                <a:latin typeface="Meiryo UI"/>
                <a:cs typeface="Meiryo UI"/>
              </a:rPr>
              <a:t>ウ</a:t>
            </a:r>
            <a:r>
              <a:rPr sz="1050" b="1" dirty="0">
                <a:latin typeface="Meiryo UI"/>
                <a:cs typeface="Meiryo UI"/>
              </a:rPr>
              <a:t>イ</a:t>
            </a:r>
            <a:r>
              <a:rPr sz="1050" b="1" spc="5" dirty="0">
                <a:latin typeface="Meiryo UI"/>
                <a:cs typeface="Meiryo UI"/>
              </a:rPr>
              <a:t>ル</a:t>
            </a:r>
            <a:r>
              <a:rPr sz="1050" b="1" dirty="0">
                <a:latin typeface="Meiryo UI"/>
                <a:cs typeface="Meiryo UI"/>
              </a:rPr>
              <a:t>ス</a:t>
            </a:r>
            <a:r>
              <a:rPr sz="1050" b="1" spc="-5" dirty="0">
                <a:latin typeface="Meiryo UI"/>
                <a:cs typeface="Meiryo UI"/>
              </a:rPr>
              <a:t>ベク</a:t>
            </a:r>
            <a:r>
              <a:rPr sz="1050" b="1" spc="-10" dirty="0">
                <a:latin typeface="Meiryo UI"/>
                <a:cs typeface="Meiryo UI"/>
              </a:rPr>
              <a:t>タ</a:t>
            </a:r>
            <a:r>
              <a:rPr sz="1050" b="1" spc="-5" dirty="0">
                <a:latin typeface="Meiryo UI"/>
                <a:cs typeface="Meiryo UI"/>
              </a:rPr>
              <a:t>ー</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3185" marR="99060">
              <a:lnSpc>
                <a:spcPct val="119100"/>
              </a:lnSpc>
              <a:spcBef>
                <a:spcPts val="500"/>
              </a:spcBef>
            </a:pPr>
            <a:r>
              <a:rPr sz="1050" dirty="0">
                <a:latin typeface="Meiryo UI"/>
                <a:cs typeface="Meiryo UI"/>
              </a:rPr>
              <a:t>は</a:t>
            </a:r>
            <a:r>
              <a:rPr sz="1050" spc="-5" dirty="0">
                <a:latin typeface="Meiryo UI"/>
                <a:cs typeface="Meiryo UI"/>
              </a:rPr>
              <a:t>し</a:t>
            </a:r>
            <a:r>
              <a:rPr sz="1050" dirty="0">
                <a:latin typeface="Meiryo UI"/>
                <a:cs typeface="Meiryo UI"/>
              </a:rPr>
              <a:t>か</a:t>
            </a:r>
            <a:r>
              <a:rPr sz="1050" spc="5" dirty="0">
                <a:latin typeface="Meiryo UI"/>
                <a:cs typeface="Meiryo UI"/>
              </a:rPr>
              <a:t>や</a:t>
            </a:r>
            <a:r>
              <a:rPr sz="1050" spc="-5" dirty="0">
                <a:latin typeface="Meiryo UI"/>
                <a:cs typeface="Meiryo UI"/>
              </a:rPr>
              <a:t>アデノウ</a:t>
            </a:r>
            <a:r>
              <a:rPr sz="1050" spc="-10" dirty="0">
                <a:latin typeface="Meiryo UI"/>
                <a:cs typeface="Meiryo UI"/>
              </a:rPr>
              <a:t>イ</a:t>
            </a:r>
            <a:r>
              <a:rPr sz="1050" spc="-5" dirty="0">
                <a:latin typeface="Meiryo UI"/>
                <a:cs typeface="Meiryo UI"/>
              </a:rPr>
              <a:t>ルスなどの</a:t>
            </a:r>
            <a:r>
              <a:rPr sz="1050" spc="-15" dirty="0">
                <a:latin typeface="Meiryo UI"/>
                <a:cs typeface="Meiryo UI"/>
              </a:rPr>
              <a:t>ウ</a:t>
            </a:r>
            <a:r>
              <a:rPr sz="1050" dirty="0">
                <a:latin typeface="Meiryo UI"/>
                <a:cs typeface="Meiryo UI"/>
              </a:rPr>
              <a:t>イ</a:t>
            </a:r>
            <a:r>
              <a:rPr sz="1050" spc="-5" dirty="0">
                <a:latin typeface="Meiryo UI"/>
                <a:cs typeface="Meiryo UI"/>
              </a:rPr>
              <a:t>ルスは</a:t>
            </a:r>
            <a:r>
              <a:rPr sz="1050" spc="-10" dirty="0">
                <a:latin typeface="Meiryo UI"/>
                <a:cs typeface="Meiryo UI"/>
              </a:rPr>
              <a:t>、体</a:t>
            </a:r>
            <a:r>
              <a:rPr sz="1050" spc="5" dirty="0">
                <a:latin typeface="Meiryo UI"/>
                <a:cs typeface="Meiryo UI"/>
              </a:rPr>
              <a:t>内</a:t>
            </a:r>
            <a:r>
              <a:rPr sz="1050" dirty="0">
                <a:latin typeface="Meiryo UI"/>
                <a:cs typeface="Meiryo UI"/>
              </a:rPr>
              <a:t>で</a:t>
            </a:r>
            <a:r>
              <a:rPr sz="1050" spc="-10" dirty="0">
                <a:latin typeface="Meiryo UI"/>
                <a:cs typeface="Meiryo UI"/>
              </a:rPr>
              <a:t>コ</a:t>
            </a:r>
            <a:r>
              <a:rPr sz="1050" dirty="0">
                <a:latin typeface="Meiryo UI"/>
                <a:cs typeface="Meiryo UI"/>
              </a:rPr>
              <a:t>ロ </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ルスタ</a:t>
            </a:r>
            <a:r>
              <a:rPr sz="1050" dirty="0">
                <a:latin typeface="Meiryo UI"/>
                <a:cs typeface="Meiryo UI"/>
              </a:rPr>
              <a:t>ン</a:t>
            </a:r>
            <a:r>
              <a:rPr sz="1050" spc="-5" dirty="0">
                <a:latin typeface="Meiryo UI"/>
                <a:cs typeface="Meiryo UI"/>
              </a:rPr>
              <a:t>パク質を</a:t>
            </a:r>
            <a:r>
              <a:rPr sz="1050" spc="-10" dirty="0">
                <a:latin typeface="Meiryo UI"/>
                <a:cs typeface="Meiryo UI"/>
              </a:rPr>
              <a:t>産</a:t>
            </a:r>
            <a:r>
              <a:rPr sz="1050" spc="5" dirty="0">
                <a:latin typeface="Meiryo UI"/>
                <a:cs typeface="Meiryo UI"/>
              </a:rPr>
              <a:t>生</a:t>
            </a:r>
            <a:r>
              <a:rPr sz="1050" dirty="0">
                <a:latin typeface="Meiryo UI"/>
                <a:cs typeface="Meiryo UI"/>
              </a:rPr>
              <a:t>でき</a:t>
            </a:r>
            <a:r>
              <a:rPr sz="1050" spc="-15" dirty="0">
                <a:latin typeface="Meiryo UI"/>
                <a:cs typeface="Meiryo UI"/>
              </a:rPr>
              <a:t>る</a:t>
            </a:r>
            <a:r>
              <a:rPr sz="1050" spc="-5" dirty="0">
                <a:latin typeface="Meiryo UI"/>
                <a:cs typeface="Meiryo UI"/>
              </a:rPr>
              <a:t>ように</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操 作</a:t>
            </a:r>
            <a:r>
              <a:rPr sz="1050" dirty="0">
                <a:latin typeface="Meiryo UI"/>
                <a:cs typeface="Meiryo UI"/>
              </a:rPr>
              <a:t>さ</a:t>
            </a:r>
            <a:r>
              <a:rPr sz="1050" spc="5" dirty="0">
                <a:latin typeface="Meiryo UI"/>
                <a:cs typeface="Meiryo UI"/>
              </a:rPr>
              <a:t>れ</a:t>
            </a:r>
            <a:r>
              <a:rPr sz="1050" dirty="0">
                <a:latin typeface="Meiryo UI"/>
                <a:cs typeface="Meiryo UI"/>
              </a:rPr>
              <a:t>ていま</a:t>
            </a:r>
            <a:r>
              <a:rPr sz="1050" spc="-5"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dirty="0">
                <a:latin typeface="Meiryo UI"/>
                <a:cs typeface="Meiryo UI"/>
              </a:rPr>
              <a:t>は弱</a:t>
            </a:r>
            <a:r>
              <a:rPr sz="1050" spc="-15" dirty="0">
                <a:latin typeface="Meiryo UI"/>
                <a:cs typeface="Meiryo UI"/>
              </a:rPr>
              <a:t>体</a:t>
            </a:r>
            <a:r>
              <a:rPr sz="1050" spc="-10" dirty="0">
                <a:latin typeface="Meiryo UI"/>
                <a:cs typeface="Meiryo UI"/>
              </a:rPr>
              <a:t>化され</a:t>
            </a:r>
            <a:r>
              <a:rPr sz="1050" spc="-15" dirty="0">
                <a:latin typeface="Meiryo UI"/>
                <a:cs typeface="Meiryo UI"/>
              </a:rPr>
              <a:t>て</a:t>
            </a:r>
            <a:r>
              <a:rPr sz="1050" dirty="0">
                <a:latin typeface="Meiryo UI"/>
                <a:cs typeface="Meiryo UI"/>
              </a:rPr>
              <a:t>い るため</a:t>
            </a:r>
            <a:r>
              <a:rPr sz="1050" spc="-5" dirty="0">
                <a:latin typeface="Meiryo UI"/>
                <a:cs typeface="Meiryo UI"/>
              </a:rPr>
              <a:t>、</a:t>
            </a:r>
            <a:r>
              <a:rPr sz="1050" spc="5" dirty="0">
                <a:latin typeface="Meiryo UI"/>
                <a:cs typeface="Meiryo UI"/>
              </a:rPr>
              <a:t>病気</a:t>
            </a:r>
            <a:r>
              <a:rPr sz="1050" spc="-5" dirty="0">
                <a:latin typeface="Meiryo UI"/>
                <a:cs typeface="Meiryo UI"/>
              </a:rPr>
              <a:t>を</a:t>
            </a:r>
            <a:r>
              <a:rPr sz="1050" spc="5" dirty="0">
                <a:latin typeface="Meiryo UI"/>
                <a:cs typeface="Meiryo UI"/>
              </a:rPr>
              <a:t>引</a:t>
            </a:r>
            <a:r>
              <a:rPr sz="1050" spc="-5" dirty="0">
                <a:latin typeface="Meiryo UI"/>
                <a:cs typeface="Meiryo UI"/>
              </a:rPr>
              <a:t>き</a:t>
            </a:r>
            <a:r>
              <a:rPr sz="1050" spc="5" dirty="0">
                <a:latin typeface="Meiryo UI"/>
                <a:cs typeface="Meiryo UI"/>
              </a:rPr>
              <a:t>起</a:t>
            </a:r>
            <a:r>
              <a:rPr sz="1050" spc="-10" dirty="0">
                <a:latin typeface="Meiryo UI"/>
                <a:cs typeface="Meiryo UI"/>
              </a:rPr>
              <a:t>こ</a:t>
            </a:r>
            <a:r>
              <a:rPr sz="1050" spc="-5" dirty="0">
                <a:latin typeface="Meiryo UI"/>
                <a:cs typeface="Meiryo UI"/>
              </a:rPr>
              <a:t>すことはあり</a:t>
            </a:r>
            <a:r>
              <a:rPr sz="1050" spc="-10" dirty="0">
                <a:latin typeface="Meiryo UI"/>
                <a:cs typeface="Meiryo UI"/>
              </a:rPr>
              <a:t>ま</a:t>
            </a:r>
            <a:r>
              <a:rPr sz="1050" spc="-5" dirty="0">
                <a:latin typeface="Meiryo UI"/>
                <a:cs typeface="Meiryo UI"/>
              </a:rPr>
              <a:t>せ</a:t>
            </a:r>
            <a:r>
              <a:rPr sz="1050" spc="-10" dirty="0">
                <a:latin typeface="Meiryo UI"/>
                <a:cs typeface="Meiryo UI"/>
              </a:rPr>
              <a:t>ん</a:t>
            </a:r>
            <a:r>
              <a:rPr sz="1050" dirty="0">
                <a:latin typeface="Meiryo UI"/>
                <a:cs typeface="Meiryo UI"/>
              </a:rPr>
              <a:t>。</a:t>
            </a:r>
            <a:r>
              <a:rPr sz="1050" spc="-35" dirty="0">
                <a:latin typeface="Meiryo UI"/>
                <a:cs typeface="Meiryo UI"/>
              </a:rPr>
              <a:t> </a:t>
            </a:r>
            <a:r>
              <a:rPr sz="1050" spc="5" dirty="0">
                <a:latin typeface="Meiryo UI"/>
                <a:cs typeface="Meiryo UI"/>
              </a:rPr>
              <a:t>細胞 内</a:t>
            </a:r>
            <a:r>
              <a:rPr sz="1050" dirty="0">
                <a:latin typeface="Meiryo UI"/>
                <a:cs typeface="Meiryo UI"/>
              </a:rPr>
              <a:t>で</a:t>
            </a:r>
            <a:r>
              <a:rPr sz="1050" spc="5" dirty="0">
                <a:latin typeface="Meiryo UI"/>
                <a:cs typeface="Meiryo UI"/>
              </a:rPr>
              <a:t>複製</a:t>
            </a:r>
            <a:r>
              <a:rPr sz="1050" dirty="0">
                <a:latin typeface="Meiryo UI"/>
                <a:cs typeface="Meiryo UI"/>
              </a:rPr>
              <a:t>で</a:t>
            </a:r>
            <a:r>
              <a:rPr sz="1050" spc="-5" dirty="0">
                <a:latin typeface="Meiryo UI"/>
                <a:cs typeface="Meiryo UI"/>
              </a:rPr>
              <a:t>き</a:t>
            </a:r>
            <a:r>
              <a:rPr sz="1050" dirty="0">
                <a:latin typeface="Meiryo UI"/>
                <a:cs typeface="Meiryo UI"/>
              </a:rPr>
              <a:t>るタ</a:t>
            </a:r>
            <a:r>
              <a:rPr sz="1050" spc="-10" dirty="0">
                <a:latin typeface="Meiryo UI"/>
                <a:cs typeface="Meiryo UI"/>
              </a:rPr>
              <a:t>イ</a:t>
            </a:r>
            <a:r>
              <a:rPr sz="1050" spc="-5" dirty="0">
                <a:latin typeface="Meiryo UI"/>
                <a:cs typeface="Meiryo UI"/>
              </a:rPr>
              <a:t>プと</a:t>
            </a:r>
            <a:r>
              <a:rPr sz="1050" spc="-10" dirty="0">
                <a:latin typeface="Meiryo UI"/>
                <a:cs typeface="Meiryo UI"/>
              </a:rPr>
              <a:t>、</a:t>
            </a:r>
            <a:r>
              <a:rPr sz="1050" spc="5" dirty="0">
                <a:latin typeface="Meiryo UI"/>
                <a:cs typeface="Meiryo UI"/>
              </a:rPr>
              <a:t>主要な</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が</a:t>
            </a:r>
            <a:r>
              <a:rPr sz="1050" dirty="0">
                <a:latin typeface="Meiryo UI"/>
                <a:cs typeface="Meiryo UI"/>
              </a:rPr>
              <a:t>無</a:t>
            </a:r>
            <a:r>
              <a:rPr sz="1050" spc="-5" dirty="0">
                <a:latin typeface="Meiryo UI"/>
                <a:cs typeface="Meiryo UI"/>
              </a:rPr>
              <a:t>効</a:t>
            </a:r>
            <a:r>
              <a:rPr sz="1050" dirty="0">
                <a:latin typeface="Meiryo UI"/>
                <a:cs typeface="Meiryo UI"/>
              </a:rPr>
              <a:t>に</a:t>
            </a:r>
            <a:endParaRPr sz="1050">
              <a:latin typeface="Meiryo UI"/>
              <a:cs typeface="Meiryo UI"/>
            </a:endParaRPr>
          </a:p>
          <a:p>
            <a:pPr marL="83185">
              <a:lnSpc>
                <a:spcPct val="100000"/>
              </a:lnSpc>
              <a:spcBef>
                <a:spcPts val="240"/>
              </a:spcBef>
            </a:pPr>
            <a:r>
              <a:rPr sz="1050" dirty="0">
                <a:latin typeface="Meiryo UI"/>
                <a:cs typeface="Meiryo UI"/>
              </a:rPr>
              <a:t>な</a:t>
            </a:r>
            <a:r>
              <a:rPr sz="1050" spc="-10" dirty="0">
                <a:latin typeface="Meiryo UI"/>
                <a:cs typeface="Meiryo UI"/>
              </a:rPr>
              <a:t>っ</a:t>
            </a:r>
            <a:r>
              <a:rPr sz="1050" spc="-5" dirty="0">
                <a:latin typeface="Meiryo UI"/>
                <a:cs typeface="Meiryo UI"/>
              </a:rPr>
              <a:t>ているため</a:t>
            </a:r>
            <a:r>
              <a:rPr sz="1050" spc="-15" dirty="0">
                <a:latin typeface="Meiryo UI"/>
                <a:cs typeface="Meiryo UI"/>
              </a:rPr>
              <a:t>に</a:t>
            </a:r>
            <a:r>
              <a:rPr sz="1050" spc="5" dirty="0">
                <a:latin typeface="Meiryo UI"/>
                <a:cs typeface="Meiryo UI"/>
              </a:rPr>
              <a:t>複製</a:t>
            </a:r>
            <a:r>
              <a:rPr sz="1050" spc="-10" dirty="0">
                <a:latin typeface="Meiryo UI"/>
                <a:cs typeface="Meiryo UI"/>
              </a:rPr>
              <a:t>で</a:t>
            </a:r>
            <a:r>
              <a:rPr sz="1050" spc="-5" dirty="0">
                <a:latin typeface="Meiryo UI"/>
                <a:cs typeface="Meiryo UI"/>
              </a:rPr>
              <a:t>き</a:t>
            </a:r>
            <a:r>
              <a:rPr sz="1050" dirty="0">
                <a:latin typeface="Meiryo UI"/>
                <a:cs typeface="Meiryo UI"/>
              </a:rPr>
              <a:t>な</a:t>
            </a:r>
            <a:r>
              <a:rPr sz="1050" spc="-15" dirty="0">
                <a:latin typeface="Meiryo UI"/>
                <a:cs typeface="Meiryo UI"/>
              </a:rPr>
              <a:t>い</a:t>
            </a:r>
            <a:r>
              <a:rPr sz="1050" spc="-5" dirty="0">
                <a:latin typeface="Meiryo UI"/>
                <a:cs typeface="Meiryo UI"/>
              </a:rPr>
              <a:t>タ</a:t>
            </a:r>
            <a:r>
              <a:rPr sz="1050" dirty="0">
                <a:latin typeface="Meiryo UI"/>
                <a:cs typeface="Meiryo UI"/>
              </a:rPr>
              <a:t>イ</a:t>
            </a:r>
            <a:r>
              <a:rPr sz="1050" spc="-20" dirty="0">
                <a:latin typeface="Meiryo UI"/>
                <a:cs typeface="Meiryo UI"/>
              </a:rPr>
              <a:t>プ</a:t>
            </a:r>
            <a:r>
              <a:rPr sz="1050" spc="5" dirty="0">
                <a:latin typeface="Meiryo UI"/>
                <a:cs typeface="Meiryo UI"/>
              </a:rPr>
              <a:t>の</a:t>
            </a:r>
            <a:r>
              <a:rPr sz="1050" spc="-10" dirty="0">
                <a:latin typeface="Meiryo UI"/>
                <a:cs typeface="Meiryo UI"/>
              </a:rPr>
              <a:t>2</a:t>
            </a:r>
            <a:r>
              <a:rPr sz="1050" spc="-5" dirty="0">
                <a:latin typeface="Meiryo UI"/>
                <a:cs typeface="Meiryo UI"/>
              </a:rPr>
              <a:t>つが</a:t>
            </a:r>
            <a:r>
              <a:rPr sz="1050" dirty="0">
                <a:latin typeface="Meiryo UI"/>
                <a:cs typeface="Meiryo UI"/>
              </a:rPr>
              <a:t>あ</a:t>
            </a:r>
            <a:r>
              <a:rPr sz="1050" spc="-5" dirty="0">
                <a:latin typeface="Meiryo UI"/>
                <a:cs typeface="Meiryo UI"/>
              </a:rPr>
              <a:t>り</a:t>
            </a:r>
            <a:r>
              <a:rPr sz="1050" spc="-2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5" name="object 23"/>
          <p:cNvSpPr txBox="1"/>
          <p:nvPr/>
        </p:nvSpPr>
        <p:spPr>
          <a:xfrm>
            <a:off x="6152388" y="1097280"/>
            <a:ext cx="2845435" cy="1562100"/>
          </a:xfrm>
          <a:prstGeom prst="rect">
            <a:avLst/>
          </a:prstGeom>
        </p:spPr>
        <p:txBody>
          <a:bodyPr vert="horz" wrap="square" lIns="0" tIns="113030" rIns="0" bIns="0" rtlCol="0">
            <a:spAutoFit/>
          </a:bodyPr>
          <a:lstStyle/>
          <a:p>
            <a:pPr marL="264795">
              <a:lnSpc>
                <a:spcPct val="100000"/>
              </a:lnSpc>
              <a:spcBef>
                <a:spcPts val="890"/>
              </a:spcBef>
            </a:pPr>
            <a:r>
              <a:rPr sz="1050" b="1" spc="5" dirty="0">
                <a:latin typeface="Meiryo UI"/>
                <a:cs typeface="Meiryo UI"/>
              </a:rPr>
              <a:t>タ</a:t>
            </a:r>
            <a:r>
              <a:rPr sz="1050" b="1" spc="-5" dirty="0">
                <a:latin typeface="Meiryo UI"/>
                <a:cs typeface="Meiryo UI"/>
              </a:rPr>
              <a:t>ン</a:t>
            </a:r>
            <a:r>
              <a:rPr sz="1050" b="1" spc="5" dirty="0">
                <a:latin typeface="Meiryo UI"/>
                <a:cs typeface="Meiryo UI"/>
              </a:rPr>
              <a:t>パ</a:t>
            </a:r>
            <a:r>
              <a:rPr sz="1050" b="1" dirty="0">
                <a:latin typeface="Meiryo UI"/>
                <a:cs typeface="Meiryo UI"/>
              </a:rPr>
              <a:t>ク</a:t>
            </a:r>
            <a:r>
              <a:rPr sz="1050" b="1" spc="5" dirty="0">
                <a:latin typeface="Meiryo UI"/>
                <a:cs typeface="Meiryo UI"/>
              </a:rPr>
              <a:t>質</a:t>
            </a:r>
            <a:r>
              <a:rPr sz="1050" b="1" dirty="0">
                <a:latin typeface="Meiryo UI"/>
                <a:cs typeface="Meiryo UI"/>
              </a:rPr>
              <a:t>ベ</a:t>
            </a:r>
            <a:r>
              <a:rPr sz="1050" b="1" spc="5" dirty="0">
                <a:latin typeface="Meiryo UI"/>
                <a:cs typeface="Meiryo UI"/>
              </a:rPr>
              <a:t>ー</a:t>
            </a:r>
            <a:r>
              <a:rPr sz="1050" b="1" spc="-5" dirty="0">
                <a:latin typeface="Meiryo UI"/>
                <a:cs typeface="Meiryo UI"/>
              </a:rPr>
              <a:t>スの</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6995" marR="101600" algn="just">
              <a:lnSpc>
                <a:spcPct val="119100"/>
              </a:lnSpc>
              <a:spcBef>
                <a:spcPts val="500"/>
              </a:spcBef>
            </a:pPr>
            <a:r>
              <a:rPr sz="1050" spc="5" dirty="0">
                <a:latin typeface="Meiryo UI"/>
                <a:cs typeface="Meiryo UI"/>
              </a:rPr>
              <a:t>多</a:t>
            </a:r>
            <a:r>
              <a:rPr sz="1050" spc="-5" dirty="0">
                <a:latin typeface="Meiryo UI"/>
                <a:cs typeface="Meiryo UI"/>
              </a:rPr>
              <a:t>くの</a:t>
            </a:r>
            <a:r>
              <a:rPr sz="1050" dirty="0">
                <a:latin typeface="Meiryo UI"/>
                <a:cs typeface="Meiryo UI"/>
              </a:rPr>
              <a:t>研究者は</a:t>
            </a:r>
            <a:r>
              <a:rPr sz="1050" spc="-10" dirty="0">
                <a:latin typeface="Meiryo UI"/>
                <a:cs typeface="Meiryo UI"/>
              </a:rPr>
              <a:t>、</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の</a:t>
            </a:r>
            <a:r>
              <a:rPr sz="1050" dirty="0">
                <a:latin typeface="Meiryo UI"/>
                <a:cs typeface="Meiryo UI"/>
              </a:rPr>
              <a:t>タ</a:t>
            </a:r>
            <a:r>
              <a:rPr sz="1050" spc="-10" dirty="0">
                <a:latin typeface="Meiryo UI"/>
                <a:cs typeface="Meiryo UI"/>
              </a:rPr>
              <a:t>ン</a:t>
            </a:r>
            <a:r>
              <a:rPr sz="1050" spc="-5" dirty="0">
                <a:latin typeface="Meiryo UI"/>
                <a:cs typeface="Meiryo UI"/>
              </a:rPr>
              <a:t>パク質を</a:t>
            </a:r>
            <a:r>
              <a:rPr sz="1050" spc="-10" dirty="0">
                <a:latin typeface="Meiryo UI"/>
                <a:cs typeface="Meiryo UI"/>
              </a:rPr>
              <a:t>直</a:t>
            </a:r>
            <a:r>
              <a:rPr sz="1050" spc="5" dirty="0">
                <a:latin typeface="Meiryo UI"/>
                <a:cs typeface="Meiryo UI"/>
              </a:rPr>
              <a:t>接 体内</a:t>
            </a:r>
            <a:r>
              <a:rPr sz="1050" dirty="0">
                <a:latin typeface="Meiryo UI"/>
                <a:cs typeface="Meiryo UI"/>
              </a:rPr>
              <a:t>に</a:t>
            </a:r>
            <a:r>
              <a:rPr sz="1050" spc="5" dirty="0">
                <a:latin typeface="Meiryo UI"/>
                <a:cs typeface="Meiryo UI"/>
              </a:rPr>
              <a:t>注入</a:t>
            </a:r>
            <a:r>
              <a:rPr sz="1050" dirty="0">
                <a:latin typeface="Meiryo UI"/>
                <a:cs typeface="Meiryo UI"/>
              </a:rPr>
              <a:t>し</a:t>
            </a:r>
            <a:r>
              <a:rPr sz="1050" spc="-5" dirty="0">
                <a:latin typeface="Meiryo UI"/>
                <a:cs typeface="Meiryo UI"/>
              </a:rPr>
              <a:t>たいと</a:t>
            </a:r>
            <a:r>
              <a:rPr sz="1050" dirty="0">
                <a:latin typeface="Meiryo UI"/>
                <a:cs typeface="Meiryo UI"/>
              </a:rPr>
              <a:t>考</a:t>
            </a:r>
            <a:r>
              <a:rPr sz="1050" spc="-20" dirty="0">
                <a:latin typeface="Meiryo UI"/>
                <a:cs typeface="Meiryo UI"/>
              </a:rPr>
              <a:t>え</a:t>
            </a:r>
            <a:r>
              <a:rPr sz="1050" spc="-5" dirty="0">
                <a:latin typeface="Meiryo UI"/>
                <a:cs typeface="Meiryo UI"/>
              </a:rPr>
              <a:t>ていま</a:t>
            </a:r>
            <a:r>
              <a:rPr sz="1050" spc="-10"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ルスの </a:t>
            </a:r>
            <a:r>
              <a:rPr sz="1050" spc="5" dirty="0">
                <a:latin typeface="Meiryo UI"/>
                <a:cs typeface="Meiryo UI"/>
              </a:rPr>
              <a:t>外皮</a:t>
            </a:r>
            <a:r>
              <a:rPr sz="1050" spc="-5" dirty="0">
                <a:latin typeface="Meiryo UI"/>
                <a:cs typeface="Meiryo UI"/>
              </a:rPr>
              <a:t>を</a:t>
            </a:r>
            <a:r>
              <a:rPr sz="1050" spc="5" dirty="0">
                <a:latin typeface="Meiryo UI"/>
                <a:cs typeface="Meiryo UI"/>
              </a:rPr>
              <a:t>模倣す</a:t>
            </a:r>
            <a:r>
              <a:rPr sz="1050" spc="-15" dirty="0">
                <a:latin typeface="Meiryo UI"/>
                <a:cs typeface="Meiryo UI"/>
              </a:rPr>
              <a:t>る</a:t>
            </a:r>
            <a:r>
              <a:rPr sz="1050" spc="-5" dirty="0">
                <a:latin typeface="Meiryo UI"/>
                <a:cs typeface="Meiryo UI"/>
              </a:rPr>
              <a:t>タ</a:t>
            </a:r>
            <a:r>
              <a:rPr sz="1050" spc="-10" dirty="0">
                <a:latin typeface="Meiryo UI"/>
                <a:cs typeface="Meiryo UI"/>
              </a:rPr>
              <a:t>ン</a:t>
            </a:r>
            <a:r>
              <a:rPr sz="1050" spc="-5" dirty="0">
                <a:latin typeface="Meiryo UI"/>
                <a:cs typeface="Meiryo UI"/>
              </a:rPr>
              <a:t>パク質また</a:t>
            </a:r>
            <a:r>
              <a:rPr sz="1050" dirty="0">
                <a:latin typeface="Meiryo UI"/>
                <a:cs typeface="Meiryo UI"/>
              </a:rPr>
              <a:t>は</a:t>
            </a:r>
            <a:r>
              <a:rPr sz="1050" spc="-10"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シ</a:t>
            </a:r>
            <a:r>
              <a:rPr sz="1050" spc="-10" dirty="0">
                <a:latin typeface="Meiryo UI"/>
                <a:cs typeface="Meiryo UI"/>
              </a:rPr>
              <a:t>ェ</a:t>
            </a:r>
            <a:r>
              <a:rPr sz="1050" spc="-5" dirty="0">
                <a:latin typeface="Meiryo UI"/>
                <a:cs typeface="Meiryo UI"/>
              </a:rPr>
              <a:t>ルの </a:t>
            </a:r>
            <a:r>
              <a:rPr sz="1050" spc="5" dirty="0">
                <a:latin typeface="Meiryo UI"/>
                <a:cs typeface="Meiryo UI"/>
              </a:rPr>
              <a:t>断片</a:t>
            </a:r>
            <a:r>
              <a:rPr sz="1050" dirty="0">
                <a:latin typeface="Meiryo UI"/>
                <a:cs typeface="Meiryo UI"/>
              </a:rPr>
              <a:t>も</a:t>
            </a:r>
            <a:r>
              <a:rPr sz="1050" spc="5" dirty="0">
                <a:latin typeface="Meiryo UI"/>
                <a:cs typeface="Meiryo UI"/>
              </a:rPr>
              <a:t>使用</a:t>
            </a:r>
            <a:r>
              <a:rPr sz="1050" dirty="0">
                <a:latin typeface="Meiryo UI"/>
                <a:cs typeface="Meiryo UI"/>
              </a:rPr>
              <a:t>でき</a:t>
            </a:r>
            <a:r>
              <a:rPr sz="1050" spc="-1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6" name="object 24"/>
          <p:cNvSpPr txBox="1"/>
          <p:nvPr/>
        </p:nvSpPr>
        <p:spPr>
          <a:xfrm>
            <a:off x="9211436" y="1240916"/>
            <a:ext cx="2686050" cy="1452245"/>
          </a:xfrm>
          <a:prstGeom prst="rect">
            <a:avLst/>
          </a:prstGeom>
        </p:spPr>
        <p:txBody>
          <a:bodyPr vert="horz" wrap="square" lIns="0" tIns="12700" rIns="0" bIns="0" rtlCol="0">
            <a:spAutoFit/>
          </a:bodyPr>
          <a:lstStyle/>
          <a:p>
            <a:pPr marL="309880">
              <a:lnSpc>
                <a:spcPct val="100000"/>
              </a:lnSpc>
              <a:spcBef>
                <a:spcPts val="100"/>
              </a:spcBef>
            </a:pPr>
            <a:r>
              <a:rPr sz="1200" b="1" dirty="0">
                <a:latin typeface="Meiryo UI"/>
                <a:cs typeface="Meiryo UI"/>
              </a:rPr>
              <a:t>核酸ワクチン</a:t>
            </a:r>
            <a:endParaRPr sz="1200" dirty="0">
              <a:latin typeface="Meiryo UI"/>
              <a:cs typeface="Meiryo UI"/>
            </a:endParaRPr>
          </a:p>
          <a:p>
            <a:pPr marL="12700" marR="5080">
              <a:lnSpc>
                <a:spcPct val="119000"/>
              </a:lnSpc>
              <a:spcBef>
                <a:spcPts val="790"/>
              </a:spcBef>
            </a:pPr>
            <a:r>
              <a:rPr sz="1050" spc="5" dirty="0">
                <a:latin typeface="Meiryo UI"/>
                <a:cs typeface="Meiryo UI"/>
              </a:rPr>
              <a:t>免疫応答</a:t>
            </a:r>
            <a:r>
              <a:rPr sz="1050" spc="-5" dirty="0">
                <a:latin typeface="Meiryo UI"/>
                <a:cs typeface="Meiryo UI"/>
              </a:rPr>
              <a:t>を</a:t>
            </a:r>
            <a:r>
              <a:rPr sz="1050" spc="5" dirty="0">
                <a:latin typeface="Meiryo UI"/>
                <a:cs typeface="Meiryo UI"/>
              </a:rPr>
              <a:t>促</a:t>
            </a:r>
            <a:r>
              <a:rPr sz="1050" spc="-5" dirty="0">
                <a:latin typeface="Meiryo UI"/>
                <a:cs typeface="Meiryo UI"/>
              </a:rPr>
              <a:t>す</a:t>
            </a:r>
            <a:r>
              <a:rPr sz="1050" spc="-10"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ルス</a:t>
            </a:r>
            <a:r>
              <a:rPr sz="1050" spc="-15"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に</a:t>
            </a:r>
            <a:r>
              <a:rPr sz="1050" dirty="0">
                <a:latin typeface="Meiryo UI"/>
                <a:cs typeface="Meiryo UI"/>
              </a:rPr>
              <a:t>遺</a:t>
            </a:r>
            <a:r>
              <a:rPr sz="1050" spc="-10" dirty="0">
                <a:latin typeface="Meiryo UI"/>
                <a:cs typeface="Meiryo UI"/>
              </a:rPr>
              <a:t>伝</a:t>
            </a:r>
            <a:r>
              <a:rPr sz="1050" spc="5" dirty="0">
                <a:latin typeface="Meiryo UI"/>
                <a:cs typeface="Meiryo UI"/>
              </a:rPr>
              <a:t>的 指示</a:t>
            </a:r>
            <a:r>
              <a:rPr sz="1050" dirty="0">
                <a:latin typeface="Meiryo UI"/>
                <a:cs typeface="Meiryo UI"/>
              </a:rPr>
              <a:t>（DNA</a:t>
            </a:r>
            <a:r>
              <a:rPr sz="1050" spc="-5" dirty="0">
                <a:latin typeface="Meiryo UI"/>
                <a:cs typeface="Meiryo UI"/>
              </a:rPr>
              <a:t>ま</a:t>
            </a:r>
            <a:r>
              <a:rPr sz="1050" spc="-15" dirty="0">
                <a:latin typeface="Meiryo UI"/>
                <a:cs typeface="Meiryo UI"/>
              </a:rPr>
              <a:t>た</a:t>
            </a:r>
            <a:r>
              <a:rPr sz="1050" dirty="0">
                <a:latin typeface="Meiryo UI"/>
                <a:cs typeface="Meiryo UI"/>
              </a:rPr>
              <a:t>は</a:t>
            </a:r>
            <a:r>
              <a:rPr sz="1050" spc="-5" dirty="0">
                <a:latin typeface="Meiryo UI"/>
                <a:cs typeface="Meiryo UI"/>
              </a:rPr>
              <a:t>RNAの形</a:t>
            </a:r>
            <a:r>
              <a:rPr sz="1050" spc="5" dirty="0">
                <a:latin typeface="Meiryo UI"/>
                <a:cs typeface="Meiryo UI"/>
              </a:rPr>
              <a:t>式</a:t>
            </a:r>
            <a:r>
              <a:rPr sz="1050" spc="-10" dirty="0">
                <a:latin typeface="Meiryo UI"/>
                <a:cs typeface="Meiryo UI"/>
              </a:rPr>
              <a:t>）</a:t>
            </a:r>
            <a:r>
              <a:rPr sz="1050" spc="-5" dirty="0">
                <a:latin typeface="Meiryo UI"/>
                <a:cs typeface="Meiryo UI"/>
              </a:rPr>
              <a:t>を</a:t>
            </a:r>
            <a:r>
              <a:rPr sz="1050" spc="-10" dirty="0">
                <a:latin typeface="Meiryo UI"/>
                <a:cs typeface="Meiryo UI"/>
              </a:rPr>
              <a:t>使</a:t>
            </a:r>
            <a:r>
              <a:rPr sz="1050" spc="5" dirty="0">
                <a:latin typeface="Meiryo UI"/>
                <a:cs typeface="Meiryo UI"/>
              </a:rPr>
              <a:t>用</a:t>
            </a:r>
            <a:r>
              <a:rPr sz="1050" spc="-5" dirty="0">
                <a:latin typeface="Meiryo UI"/>
                <a:cs typeface="Meiryo UI"/>
              </a:rPr>
              <a:t>す</a:t>
            </a:r>
            <a:r>
              <a:rPr sz="1050" spc="-15" dirty="0">
                <a:latin typeface="Meiryo UI"/>
                <a:cs typeface="Meiryo UI"/>
              </a:rPr>
              <a:t>る</a:t>
            </a:r>
            <a:r>
              <a:rPr sz="1050" spc="-5" dirty="0">
                <a:latin typeface="Meiryo UI"/>
                <a:cs typeface="Meiryo UI"/>
              </a:rPr>
              <a:t>ことを </a:t>
            </a:r>
            <a:r>
              <a:rPr sz="1050" spc="5" dirty="0">
                <a:latin typeface="Meiryo UI"/>
                <a:cs typeface="Meiryo UI"/>
              </a:rPr>
              <a:t>目指</a:t>
            </a:r>
            <a:r>
              <a:rPr sz="1050" dirty="0">
                <a:latin typeface="Meiryo UI"/>
                <a:cs typeface="Meiryo UI"/>
              </a:rPr>
              <a:t>し</a:t>
            </a:r>
            <a:r>
              <a:rPr sz="1050" spc="-5" dirty="0">
                <a:latin typeface="Meiryo UI"/>
                <a:cs typeface="Meiryo UI"/>
              </a:rPr>
              <a:t>ていま</a:t>
            </a:r>
            <a:r>
              <a:rPr sz="1050" dirty="0">
                <a:latin typeface="Meiryo UI"/>
                <a:cs typeface="Meiryo UI"/>
              </a:rPr>
              <a:t>す。</a:t>
            </a:r>
            <a:r>
              <a:rPr sz="1050" spc="-55" dirty="0">
                <a:latin typeface="Meiryo UI"/>
                <a:cs typeface="Meiryo UI"/>
              </a:rPr>
              <a:t> </a:t>
            </a:r>
            <a:r>
              <a:rPr sz="1050" spc="5" dirty="0">
                <a:latin typeface="Meiryo UI"/>
                <a:cs typeface="Meiryo UI"/>
              </a:rPr>
              <a:t>核酸は</a:t>
            </a:r>
            <a:r>
              <a:rPr sz="1050" spc="-10" dirty="0">
                <a:latin typeface="Meiryo UI"/>
                <a:cs typeface="Meiryo UI"/>
              </a:rPr>
              <a:t>ヒ</a:t>
            </a:r>
            <a:r>
              <a:rPr sz="1050" dirty="0">
                <a:latin typeface="Meiryo UI"/>
                <a:cs typeface="Meiryo UI"/>
              </a:rPr>
              <a:t>ト</a:t>
            </a:r>
            <a:r>
              <a:rPr sz="1050" spc="5" dirty="0">
                <a:latin typeface="Meiryo UI"/>
                <a:cs typeface="Meiryo UI"/>
              </a:rPr>
              <a:t>細胞</a:t>
            </a:r>
            <a:r>
              <a:rPr sz="1050" spc="-5" dirty="0">
                <a:latin typeface="Meiryo UI"/>
                <a:cs typeface="Meiryo UI"/>
              </a:rPr>
              <a:t>に</a:t>
            </a:r>
            <a:r>
              <a:rPr sz="1050" spc="5" dirty="0">
                <a:latin typeface="Meiryo UI"/>
                <a:cs typeface="Meiryo UI"/>
              </a:rPr>
              <a:t>挿入</a:t>
            </a:r>
            <a:r>
              <a:rPr sz="1050" spc="-10" dirty="0">
                <a:latin typeface="Meiryo UI"/>
                <a:cs typeface="Meiryo UI"/>
              </a:rPr>
              <a:t>され、</a:t>
            </a:r>
            <a:r>
              <a:rPr sz="1050" spc="-5" dirty="0">
                <a:latin typeface="Meiryo UI"/>
                <a:cs typeface="Meiryo UI"/>
              </a:rPr>
              <a:t>ウ</a:t>
            </a:r>
            <a:r>
              <a:rPr sz="1050" dirty="0">
                <a:latin typeface="Meiryo UI"/>
                <a:cs typeface="Meiryo UI"/>
              </a:rPr>
              <a:t>イ </a:t>
            </a:r>
            <a:r>
              <a:rPr sz="1050" spc="-5" dirty="0">
                <a:latin typeface="Meiryo UI"/>
                <a:cs typeface="Meiryo UI"/>
              </a:rPr>
              <a:t>ルスタ</a:t>
            </a:r>
            <a:r>
              <a:rPr sz="1050" dirty="0">
                <a:latin typeface="Meiryo UI"/>
                <a:cs typeface="Meiryo UI"/>
              </a:rPr>
              <a:t>ン</a:t>
            </a:r>
            <a:r>
              <a:rPr sz="1050" spc="5" dirty="0">
                <a:latin typeface="Meiryo UI"/>
                <a:cs typeface="Meiryo UI"/>
              </a:rPr>
              <a:t>パ</a:t>
            </a:r>
            <a:r>
              <a:rPr sz="1050" spc="-5" dirty="0">
                <a:latin typeface="Meiryo UI"/>
                <a:cs typeface="Meiryo UI"/>
              </a:rPr>
              <a:t>ク質の</a:t>
            </a:r>
            <a:r>
              <a:rPr sz="1050" dirty="0">
                <a:latin typeface="Meiryo UI"/>
                <a:cs typeface="Meiryo UI"/>
              </a:rPr>
              <a:t>コ</a:t>
            </a:r>
            <a:r>
              <a:rPr sz="1050" spc="-15" dirty="0">
                <a:latin typeface="Meiryo UI"/>
                <a:cs typeface="Meiryo UI"/>
              </a:rPr>
              <a:t>ピ</a:t>
            </a:r>
            <a:r>
              <a:rPr sz="1050" spc="-5" dirty="0">
                <a:latin typeface="Meiryo UI"/>
                <a:cs typeface="Meiryo UI"/>
              </a:rPr>
              <a:t>ー</a:t>
            </a:r>
            <a:r>
              <a:rPr sz="1050" dirty="0">
                <a:latin typeface="Meiryo UI"/>
                <a:cs typeface="Meiryo UI"/>
              </a:rPr>
              <a:t>が</a:t>
            </a:r>
            <a:r>
              <a:rPr sz="1050" spc="5" dirty="0">
                <a:latin typeface="Meiryo UI"/>
                <a:cs typeface="Meiryo UI"/>
              </a:rPr>
              <a:t>作</a:t>
            </a:r>
            <a:r>
              <a:rPr sz="1050" spc="-10" dirty="0">
                <a:latin typeface="Meiryo UI"/>
                <a:cs typeface="Meiryo UI"/>
              </a:rPr>
              <a:t>成</a:t>
            </a:r>
            <a:r>
              <a:rPr sz="1050" spc="-5" dirty="0">
                <a:latin typeface="Meiryo UI"/>
                <a:cs typeface="Meiryo UI"/>
              </a:rPr>
              <a:t>さ</a:t>
            </a:r>
            <a:r>
              <a:rPr sz="1050" spc="-10" dirty="0">
                <a:latin typeface="Meiryo UI"/>
                <a:cs typeface="Meiryo UI"/>
              </a:rPr>
              <a:t>れ</a:t>
            </a:r>
            <a:r>
              <a:rPr sz="1050" spc="-20" dirty="0">
                <a:latin typeface="Meiryo UI"/>
                <a:cs typeface="Meiryo UI"/>
              </a:rPr>
              <a:t>ま</a:t>
            </a:r>
            <a:r>
              <a:rPr sz="1050" spc="-5" dirty="0">
                <a:latin typeface="Meiryo UI"/>
                <a:cs typeface="Meiryo UI"/>
              </a:rPr>
              <a:t>す</a:t>
            </a:r>
            <a:r>
              <a:rPr sz="1050" dirty="0">
                <a:latin typeface="Meiryo UI"/>
                <a:cs typeface="Meiryo UI"/>
              </a:rPr>
              <a:t>。</a:t>
            </a:r>
            <a:r>
              <a:rPr sz="1050" spc="-3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のワ クチ</a:t>
            </a:r>
            <a:r>
              <a:rPr sz="1050" dirty="0">
                <a:latin typeface="Meiryo UI"/>
                <a:cs typeface="Meiryo UI"/>
              </a:rPr>
              <a:t>ン</a:t>
            </a:r>
            <a:r>
              <a:rPr sz="1050" spc="-5" dirty="0">
                <a:latin typeface="Meiryo UI"/>
                <a:cs typeface="Meiryo UI"/>
              </a:rPr>
              <a:t>の</a:t>
            </a:r>
            <a:r>
              <a:rPr sz="1050" dirty="0">
                <a:latin typeface="Meiryo UI"/>
                <a:cs typeface="Meiryo UI"/>
              </a:rPr>
              <a:t>ほ</a:t>
            </a:r>
            <a:r>
              <a:rPr sz="1050" spc="-10" dirty="0">
                <a:latin typeface="Meiryo UI"/>
                <a:cs typeface="Meiryo UI"/>
              </a:rPr>
              <a:t>と</a:t>
            </a:r>
            <a:r>
              <a:rPr sz="1050" spc="-5" dirty="0">
                <a:latin typeface="Meiryo UI"/>
                <a:cs typeface="Meiryo UI"/>
              </a:rPr>
              <a:t>んどは</a:t>
            </a:r>
            <a:r>
              <a:rPr sz="1050" spc="-10" dirty="0">
                <a:latin typeface="Meiryo UI"/>
                <a:cs typeface="Meiryo UI"/>
              </a:rPr>
              <a:t>、</a:t>
            </a:r>
            <a:r>
              <a:rPr sz="1050" spc="-5" dirty="0">
                <a:latin typeface="Meiryo UI"/>
                <a:cs typeface="Meiryo UI"/>
              </a:rPr>
              <a:t>ウ</a:t>
            </a:r>
            <a:r>
              <a:rPr sz="1050" dirty="0">
                <a:latin typeface="Meiryo UI"/>
                <a:cs typeface="Meiryo UI"/>
              </a:rPr>
              <a:t>イ</a:t>
            </a:r>
            <a:r>
              <a:rPr sz="1050" spc="-5" dirty="0">
                <a:latin typeface="Meiryo UI"/>
                <a:cs typeface="Meiryo UI"/>
              </a:rPr>
              <a:t>ルスの</a:t>
            </a:r>
            <a:r>
              <a:rPr sz="1050" spc="-10" dirty="0">
                <a:latin typeface="Meiryo UI"/>
                <a:cs typeface="Meiryo UI"/>
              </a:rPr>
              <a:t>ス</a:t>
            </a:r>
            <a:r>
              <a:rPr sz="1050" spc="-5" dirty="0">
                <a:latin typeface="Meiryo UI"/>
                <a:cs typeface="Meiryo UI"/>
              </a:rPr>
              <a:t>パ</a:t>
            </a:r>
            <a:r>
              <a:rPr sz="1050" dirty="0">
                <a:latin typeface="Meiryo UI"/>
                <a:cs typeface="Meiryo UI"/>
              </a:rPr>
              <a:t>イ</a:t>
            </a:r>
            <a:r>
              <a:rPr sz="1050" spc="-10" dirty="0">
                <a:latin typeface="Meiryo UI"/>
                <a:cs typeface="Meiryo UI"/>
              </a:rPr>
              <a:t>ク</a:t>
            </a:r>
            <a:r>
              <a:rPr sz="1050" spc="-5" dirty="0">
                <a:latin typeface="Meiryo UI"/>
                <a:cs typeface="Meiryo UI"/>
              </a:rPr>
              <a:t>タ</a:t>
            </a:r>
            <a:r>
              <a:rPr sz="1050" spc="-10" dirty="0">
                <a:latin typeface="Meiryo UI"/>
                <a:cs typeface="Meiryo UI"/>
              </a:rPr>
              <a:t>ン</a:t>
            </a:r>
            <a:r>
              <a:rPr sz="1050" spc="-5" dirty="0">
                <a:latin typeface="Meiryo UI"/>
                <a:cs typeface="Meiryo UI"/>
              </a:rPr>
              <a:t>パク質</a:t>
            </a:r>
            <a:r>
              <a:rPr sz="1050" dirty="0">
                <a:latin typeface="Meiryo UI"/>
                <a:cs typeface="Meiryo UI"/>
              </a:rPr>
              <a:t>を </a:t>
            </a:r>
            <a:r>
              <a:rPr sz="1050" spc="-5" dirty="0">
                <a:latin typeface="Meiryo UI"/>
                <a:cs typeface="Meiryo UI"/>
              </a:rPr>
              <a:t>コ</a:t>
            </a:r>
            <a:r>
              <a:rPr sz="1050" dirty="0">
                <a:latin typeface="Meiryo UI"/>
                <a:cs typeface="Meiryo UI"/>
              </a:rPr>
              <a:t>ードしてい</a:t>
            </a:r>
            <a:r>
              <a:rPr sz="1050" spc="-5" dirty="0">
                <a:latin typeface="Meiryo UI"/>
                <a:cs typeface="Meiryo UI"/>
              </a:rPr>
              <a:t>ます</a:t>
            </a:r>
            <a:r>
              <a:rPr sz="1050" dirty="0">
                <a:latin typeface="Meiryo UI"/>
                <a:cs typeface="Meiryo UI"/>
              </a:rPr>
              <a:t>。</a:t>
            </a:r>
          </a:p>
        </p:txBody>
      </p:sp>
      <p:sp>
        <p:nvSpPr>
          <p:cNvPr id="47" name="object 25"/>
          <p:cNvSpPr/>
          <p:nvPr/>
        </p:nvSpPr>
        <p:spPr>
          <a:xfrm>
            <a:off x="192023" y="1097280"/>
            <a:ext cx="2851785" cy="1562100"/>
          </a:xfrm>
          <a:custGeom>
            <a:avLst/>
            <a:gdLst/>
            <a:ahLst/>
            <a:cxnLst/>
            <a:rect l="l" t="t" r="r" b="b"/>
            <a:pathLst>
              <a:path w="2851785" h="1562100">
                <a:moveTo>
                  <a:pt x="2851404" y="0"/>
                </a:moveTo>
                <a:lnTo>
                  <a:pt x="0" y="0"/>
                </a:lnTo>
                <a:lnTo>
                  <a:pt x="0" y="1562100"/>
                </a:lnTo>
                <a:lnTo>
                  <a:pt x="2851404" y="1562100"/>
                </a:lnTo>
                <a:lnTo>
                  <a:pt x="2851404" y="0"/>
                </a:lnTo>
                <a:close/>
              </a:path>
            </a:pathLst>
          </a:custGeom>
          <a:solidFill>
            <a:srgbClr val="FFFFFF">
              <a:alpha val="70195"/>
            </a:srgbClr>
          </a:solidFill>
        </p:spPr>
        <p:txBody>
          <a:bodyPr wrap="square" lIns="0" tIns="0" rIns="0" bIns="0" rtlCol="0"/>
          <a:lstStyle/>
          <a:p>
            <a:endParaRPr/>
          </a:p>
        </p:txBody>
      </p:sp>
      <p:sp>
        <p:nvSpPr>
          <p:cNvPr id="48" name="object 26"/>
          <p:cNvSpPr/>
          <p:nvPr/>
        </p:nvSpPr>
        <p:spPr>
          <a:xfrm>
            <a:off x="3176016"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sp>
        <p:nvSpPr>
          <p:cNvPr id="49" name="object 27"/>
          <p:cNvSpPr/>
          <p:nvPr/>
        </p:nvSpPr>
        <p:spPr>
          <a:xfrm>
            <a:off x="6143244"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sp>
        <p:nvSpPr>
          <p:cNvPr id="52" name="object 30"/>
          <p:cNvSpPr/>
          <p:nvPr/>
        </p:nvSpPr>
        <p:spPr>
          <a:xfrm>
            <a:off x="10202033" y="3756992"/>
            <a:ext cx="1466506" cy="1393519"/>
          </a:xfrm>
          <a:prstGeom prst="rect">
            <a:avLst/>
          </a:prstGeom>
          <a:blipFill>
            <a:blip r:embed="rId3" cstate="print"/>
            <a:stretch>
              <a:fillRect/>
            </a:stretch>
          </a:blipFill>
        </p:spPr>
        <p:txBody>
          <a:bodyPr wrap="square" lIns="0" tIns="0" rIns="0" bIns="0" rtlCol="0"/>
          <a:lstStyle/>
          <a:p>
            <a:endParaRPr/>
          </a:p>
        </p:txBody>
      </p:sp>
      <p:pic>
        <p:nvPicPr>
          <p:cNvPr id="26" name="図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76728" y="2893036"/>
            <a:ext cx="1280260" cy="113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10501782" y="3499264"/>
            <a:ext cx="1384441" cy="307777"/>
          </a:xfrm>
          <a:prstGeom prst="rect">
            <a:avLst/>
          </a:prstGeom>
          <a:noFill/>
        </p:spPr>
        <p:txBody>
          <a:bodyPr wrap="square" rtlCol="0">
            <a:spAutoFit/>
          </a:bodyPr>
          <a:lstStyle/>
          <a:p>
            <a:pPr algn="ctr"/>
            <a:r>
              <a:rPr kumimoji="1" lang="ja-JP" altLang="en-US" sz="1400" dirty="0">
                <a:latin typeface="UD デジタル 教科書体 NK-B" panose="02020700000000000000" pitchFamily="18" charset="-128"/>
                <a:ea typeface="UD デジタル 教科書体 NK-B" panose="02020700000000000000" pitchFamily="18" charset="-128"/>
              </a:rPr>
              <a:t>ＲＮＡワクチン</a:t>
            </a:r>
          </a:p>
        </p:txBody>
      </p:sp>
      <p:sp>
        <p:nvSpPr>
          <p:cNvPr id="3" name="角丸四角形 2"/>
          <p:cNvSpPr/>
          <p:nvPr/>
        </p:nvSpPr>
        <p:spPr>
          <a:xfrm>
            <a:off x="8845826" y="4321558"/>
            <a:ext cx="1840461" cy="111514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A2EE065-F55B-4C00-85D0-F42C1F65C12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b="1" dirty="0">
                <a:solidFill>
                  <a:srgbClr val="FFC000"/>
                </a:solidFill>
                <a:latin typeface="BIZ UDPゴシック" panose="020B0400000000000000" pitchFamily="50" charset="-128"/>
                <a:ea typeface="BIZ UDPゴシック" panose="020B0400000000000000" pitchFamily="50" charset="-128"/>
              </a:rPr>
              <a:t>RNA</a:t>
            </a:r>
            <a:r>
              <a:rPr lang="ja-JP" altLang="en-US" sz="2400" b="1" dirty="0">
                <a:solidFill>
                  <a:srgbClr val="FFC000"/>
                </a:solidFill>
                <a:latin typeface="BIZ UDPゴシック" panose="020B0400000000000000" pitchFamily="50" charset="-128"/>
                <a:ea typeface="BIZ UDPゴシック" panose="020B0400000000000000" pitchFamily="50" charset="-128"/>
              </a:rPr>
              <a:t>医薬</a:t>
            </a:r>
            <a:endParaRPr kumimoji="1" lang="ja-JP" altLang="en-US" sz="2400" b="1"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13604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object 2"/>
          <p:cNvGrpSpPr/>
          <p:nvPr/>
        </p:nvGrpSpPr>
        <p:grpSpPr>
          <a:xfrm>
            <a:off x="9535921" y="5706109"/>
            <a:ext cx="1249680" cy="1059180"/>
            <a:chOff x="9535921" y="5706109"/>
            <a:chExt cx="1249680" cy="1059180"/>
          </a:xfrm>
        </p:grpSpPr>
        <p:sp>
          <p:nvSpPr>
            <p:cNvPr id="30" name="object 3"/>
            <p:cNvSpPr/>
            <p:nvPr/>
          </p:nvSpPr>
          <p:spPr>
            <a:xfrm>
              <a:off x="9548621" y="5718809"/>
              <a:ext cx="1224280" cy="1033780"/>
            </a:xfrm>
            <a:custGeom>
              <a:avLst/>
              <a:gdLst/>
              <a:ahLst/>
              <a:cxnLst/>
              <a:rect l="l" t="t" r="r" b="b"/>
              <a:pathLst>
                <a:path w="1224279" h="1033779">
                  <a:moveTo>
                    <a:pt x="611885" y="0"/>
                  </a:moveTo>
                  <a:lnTo>
                    <a:pt x="559088" y="1896"/>
                  </a:lnTo>
                  <a:lnTo>
                    <a:pt x="507538" y="7482"/>
                  </a:lnTo>
                  <a:lnTo>
                    <a:pt x="457419" y="16601"/>
                  </a:lnTo>
                  <a:lnTo>
                    <a:pt x="408915" y="29101"/>
                  </a:lnTo>
                  <a:lnTo>
                    <a:pt x="362209" y="44824"/>
                  </a:lnTo>
                  <a:lnTo>
                    <a:pt x="317485" y="63616"/>
                  </a:lnTo>
                  <a:lnTo>
                    <a:pt x="274927" y="85322"/>
                  </a:lnTo>
                  <a:lnTo>
                    <a:pt x="234719" y="109787"/>
                  </a:lnTo>
                  <a:lnTo>
                    <a:pt x="197043" y="136856"/>
                  </a:lnTo>
                  <a:lnTo>
                    <a:pt x="162084" y="166374"/>
                  </a:lnTo>
                  <a:lnTo>
                    <a:pt x="130025" y="198185"/>
                  </a:lnTo>
                  <a:lnTo>
                    <a:pt x="101050" y="232134"/>
                  </a:lnTo>
                  <a:lnTo>
                    <a:pt x="75343" y="268068"/>
                  </a:lnTo>
                  <a:lnTo>
                    <a:pt x="53086" y="305829"/>
                  </a:lnTo>
                  <a:lnTo>
                    <a:pt x="34465" y="345264"/>
                  </a:lnTo>
                  <a:lnTo>
                    <a:pt x="19662" y="386217"/>
                  </a:lnTo>
                  <a:lnTo>
                    <a:pt x="8861" y="428534"/>
                  </a:lnTo>
                  <a:lnTo>
                    <a:pt x="2245" y="472058"/>
                  </a:lnTo>
                  <a:lnTo>
                    <a:pt x="0" y="516635"/>
                  </a:lnTo>
                  <a:lnTo>
                    <a:pt x="2245" y="561213"/>
                  </a:lnTo>
                  <a:lnTo>
                    <a:pt x="8861" y="604737"/>
                  </a:lnTo>
                  <a:lnTo>
                    <a:pt x="19662" y="647054"/>
                  </a:lnTo>
                  <a:lnTo>
                    <a:pt x="34465" y="688007"/>
                  </a:lnTo>
                  <a:lnTo>
                    <a:pt x="53086" y="727442"/>
                  </a:lnTo>
                  <a:lnTo>
                    <a:pt x="75343" y="765203"/>
                  </a:lnTo>
                  <a:lnTo>
                    <a:pt x="101050" y="801137"/>
                  </a:lnTo>
                  <a:lnTo>
                    <a:pt x="130025" y="835086"/>
                  </a:lnTo>
                  <a:lnTo>
                    <a:pt x="162084" y="866897"/>
                  </a:lnTo>
                  <a:lnTo>
                    <a:pt x="197043" y="896415"/>
                  </a:lnTo>
                  <a:lnTo>
                    <a:pt x="234719" y="923484"/>
                  </a:lnTo>
                  <a:lnTo>
                    <a:pt x="274927" y="947949"/>
                  </a:lnTo>
                  <a:lnTo>
                    <a:pt x="317485" y="969655"/>
                  </a:lnTo>
                  <a:lnTo>
                    <a:pt x="362209" y="988447"/>
                  </a:lnTo>
                  <a:lnTo>
                    <a:pt x="408915" y="1004170"/>
                  </a:lnTo>
                  <a:lnTo>
                    <a:pt x="457419" y="1016670"/>
                  </a:lnTo>
                  <a:lnTo>
                    <a:pt x="507538" y="1025789"/>
                  </a:lnTo>
                  <a:lnTo>
                    <a:pt x="559088" y="1031375"/>
                  </a:lnTo>
                  <a:lnTo>
                    <a:pt x="611885" y="1033271"/>
                  </a:lnTo>
                  <a:lnTo>
                    <a:pt x="664683" y="1031375"/>
                  </a:lnTo>
                  <a:lnTo>
                    <a:pt x="716233" y="1025789"/>
                  </a:lnTo>
                  <a:lnTo>
                    <a:pt x="766352" y="1016670"/>
                  </a:lnTo>
                  <a:lnTo>
                    <a:pt x="814856" y="1004170"/>
                  </a:lnTo>
                  <a:lnTo>
                    <a:pt x="861562" y="988447"/>
                  </a:lnTo>
                  <a:lnTo>
                    <a:pt x="906286" y="969655"/>
                  </a:lnTo>
                  <a:lnTo>
                    <a:pt x="948844" y="947949"/>
                  </a:lnTo>
                  <a:lnTo>
                    <a:pt x="989052" y="923484"/>
                  </a:lnTo>
                  <a:lnTo>
                    <a:pt x="1026728" y="896415"/>
                  </a:lnTo>
                  <a:lnTo>
                    <a:pt x="1061687" y="866897"/>
                  </a:lnTo>
                  <a:lnTo>
                    <a:pt x="1093746" y="835086"/>
                  </a:lnTo>
                  <a:lnTo>
                    <a:pt x="1122721" y="801137"/>
                  </a:lnTo>
                  <a:lnTo>
                    <a:pt x="1148428" y="765203"/>
                  </a:lnTo>
                  <a:lnTo>
                    <a:pt x="1170685" y="727442"/>
                  </a:lnTo>
                  <a:lnTo>
                    <a:pt x="1189306" y="688007"/>
                  </a:lnTo>
                  <a:lnTo>
                    <a:pt x="1204109" y="647054"/>
                  </a:lnTo>
                  <a:lnTo>
                    <a:pt x="1214910" y="604737"/>
                  </a:lnTo>
                  <a:lnTo>
                    <a:pt x="1221526" y="561213"/>
                  </a:lnTo>
                  <a:lnTo>
                    <a:pt x="1223772" y="516635"/>
                  </a:lnTo>
                  <a:lnTo>
                    <a:pt x="1221526" y="472058"/>
                  </a:lnTo>
                  <a:lnTo>
                    <a:pt x="1214910" y="428534"/>
                  </a:lnTo>
                  <a:lnTo>
                    <a:pt x="1204109" y="386217"/>
                  </a:lnTo>
                  <a:lnTo>
                    <a:pt x="1189306" y="345264"/>
                  </a:lnTo>
                  <a:lnTo>
                    <a:pt x="1170685" y="305829"/>
                  </a:lnTo>
                  <a:lnTo>
                    <a:pt x="1148428" y="268068"/>
                  </a:lnTo>
                  <a:lnTo>
                    <a:pt x="1122721" y="232134"/>
                  </a:lnTo>
                  <a:lnTo>
                    <a:pt x="1093746" y="198185"/>
                  </a:lnTo>
                  <a:lnTo>
                    <a:pt x="1061687" y="166374"/>
                  </a:lnTo>
                  <a:lnTo>
                    <a:pt x="1026728" y="136856"/>
                  </a:lnTo>
                  <a:lnTo>
                    <a:pt x="989052" y="109787"/>
                  </a:lnTo>
                  <a:lnTo>
                    <a:pt x="948844" y="85322"/>
                  </a:lnTo>
                  <a:lnTo>
                    <a:pt x="906286" y="63616"/>
                  </a:lnTo>
                  <a:lnTo>
                    <a:pt x="861562" y="44824"/>
                  </a:lnTo>
                  <a:lnTo>
                    <a:pt x="814856" y="29101"/>
                  </a:lnTo>
                  <a:lnTo>
                    <a:pt x="766352" y="16601"/>
                  </a:lnTo>
                  <a:lnTo>
                    <a:pt x="716233" y="7482"/>
                  </a:lnTo>
                  <a:lnTo>
                    <a:pt x="664683" y="1896"/>
                  </a:lnTo>
                  <a:lnTo>
                    <a:pt x="611885" y="0"/>
                  </a:lnTo>
                  <a:close/>
                </a:path>
              </a:pathLst>
            </a:custGeom>
            <a:solidFill>
              <a:srgbClr val="FFFFFF"/>
            </a:solidFill>
          </p:spPr>
          <p:txBody>
            <a:bodyPr wrap="square" lIns="0" tIns="0" rIns="0" bIns="0" rtlCol="0"/>
            <a:lstStyle/>
            <a:p>
              <a:endParaRPr/>
            </a:p>
          </p:txBody>
        </p:sp>
        <p:sp>
          <p:nvSpPr>
            <p:cNvPr id="31" name="object 4"/>
            <p:cNvSpPr/>
            <p:nvPr/>
          </p:nvSpPr>
          <p:spPr>
            <a:xfrm>
              <a:off x="9548621" y="5718809"/>
              <a:ext cx="1224280" cy="1033780"/>
            </a:xfrm>
            <a:custGeom>
              <a:avLst/>
              <a:gdLst/>
              <a:ahLst/>
              <a:cxnLst/>
              <a:rect l="l" t="t" r="r" b="b"/>
              <a:pathLst>
                <a:path w="1224279" h="1033779">
                  <a:moveTo>
                    <a:pt x="0" y="516635"/>
                  </a:moveTo>
                  <a:lnTo>
                    <a:pt x="2245" y="472058"/>
                  </a:lnTo>
                  <a:lnTo>
                    <a:pt x="8861" y="428534"/>
                  </a:lnTo>
                  <a:lnTo>
                    <a:pt x="19662" y="386217"/>
                  </a:lnTo>
                  <a:lnTo>
                    <a:pt x="34465" y="345264"/>
                  </a:lnTo>
                  <a:lnTo>
                    <a:pt x="53086" y="305829"/>
                  </a:lnTo>
                  <a:lnTo>
                    <a:pt x="75343" y="268068"/>
                  </a:lnTo>
                  <a:lnTo>
                    <a:pt x="101050" y="232134"/>
                  </a:lnTo>
                  <a:lnTo>
                    <a:pt x="130025" y="198185"/>
                  </a:lnTo>
                  <a:lnTo>
                    <a:pt x="162084" y="166374"/>
                  </a:lnTo>
                  <a:lnTo>
                    <a:pt x="197043" y="136856"/>
                  </a:lnTo>
                  <a:lnTo>
                    <a:pt x="234719" y="109787"/>
                  </a:lnTo>
                  <a:lnTo>
                    <a:pt x="274927" y="85322"/>
                  </a:lnTo>
                  <a:lnTo>
                    <a:pt x="317485" y="63616"/>
                  </a:lnTo>
                  <a:lnTo>
                    <a:pt x="362209" y="44824"/>
                  </a:lnTo>
                  <a:lnTo>
                    <a:pt x="408915" y="29101"/>
                  </a:lnTo>
                  <a:lnTo>
                    <a:pt x="457419" y="16601"/>
                  </a:lnTo>
                  <a:lnTo>
                    <a:pt x="507538" y="7482"/>
                  </a:lnTo>
                  <a:lnTo>
                    <a:pt x="559088" y="1896"/>
                  </a:lnTo>
                  <a:lnTo>
                    <a:pt x="611885" y="0"/>
                  </a:lnTo>
                  <a:lnTo>
                    <a:pt x="664683" y="1896"/>
                  </a:lnTo>
                  <a:lnTo>
                    <a:pt x="716233" y="7482"/>
                  </a:lnTo>
                  <a:lnTo>
                    <a:pt x="766352" y="16601"/>
                  </a:lnTo>
                  <a:lnTo>
                    <a:pt x="814856" y="29101"/>
                  </a:lnTo>
                  <a:lnTo>
                    <a:pt x="861562" y="44824"/>
                  </a:lnTo>
                  <a:lnTo>
                    <a:pt x="906286" y="63616"/>
                  </a:lnTo>
                  <a:lnTo>
                    <a:pt x="948844" y="85322"/>
                  </a:lnTo>
                  <a:lnTo>
                    <a:pt x="989052" y="109787"/>
                  </a:lnTo>
                  <a:lnTo>
                    <a:pt x="1026728" y="136856"/>
                  </a:lnTo>
                  <a:lnTo>
                    <a:pt x="1061687" y="166374"/>
                  </a:lnTo>
                  <a:lnTo>
                    <a:pt x="1093746" y="198185"/>
                  </a:lnTo>
                  <a:lnTo>
                    <a:pt x="1122721" y="232134"/>
                  </a:lnTo>
                  <a:lnTo>
                    <a:pt x="1148428" y="268068"/>
                  </a:lnTo>
                  <a:lnTo>
                    <a:pt x="1170685" y="305829"/>
                  </a:lnTo>
                  <a:lnTo>
                    <a:pt x="1189306" y="345264"/>
                  </a:lnTo>
                  <a:lnTo>
                    <a:pt x="1204109" y="386217"/>
                  </a:lnTo>
                  <a:lnTo>
                    <a:pt x="1214910" y="428534"/>
                  </a:lnTo>
                  <a:lnTo>
                    <a:pt x="1221526" y="472058"/>
                  </a:lnTo>
                  <a:lnTo>
                    <a:pt x="1223772" y="516635"/>
                  </a:lnTo>
                  <a:lnTo>
                    <a:pt x="1221526" y="561213"/>
                  </a:lnTo>
                  <a:lnTo>
                    <a:pt x="1214910" y="604737"/>
                  </a:lnTo>
                  <a:lnTo>
                    <a:pt x="1204109" y="647054"/>
                  </a:lnTo>
                  <a:lnTo>
                    <a:pt x="1189306" y="688007"/>
                  </a:lnTo>
                  <a:lnTo>
                    <a:pt x="1170685" y="727442"/>
                  </a:lnTo>
                  <a:lnTo>
                    <a:pt x="1148428" y="765203"/>
                  </a:lnTo>
                  <a:lnTo>
                    <a:pt x="1122721" y="801137"/>
                  </a:lnTo>
                  <a:lnTo>
                    <a:pt x="1093746" y="835086"/>
                  </a:lnTo>
                  <a:lnTo>
                    <a:pt x="1061687" y="866897"/>
                  </a:lnTo>
                  <a:lnTo>
                    <a:pt x="1026728" y="896415"/>
                  </a:lnTo>
                  <a:lnTo>
                    <a:pt x="989052" y="923484"/>
                  </a:lnTo>
                  <a:lnTo>
                    <a:pt x="948844" y="947949"/>
                  </a:lnTo>
                  <a:lnTo>
                    <a:pt x="906286" y="969655"/>
                  </a:lnTo>
                  <a:lnTo>
                    <a:pt x="861562" y="988447"/>
                  </a:lnTo>
                  <a:lnTo>
                    <a:pt x="814856" y="1004170"/>
                  </a:lnTo>
                  <a:lnTo>
                    <a:pt x="766352" y="1016670"/>
                  </a:lnTo>
                  <a:lnTo>
                    <a:pt x="716233" y="1025789"/>
                  </a:lnTo>
                  <a:lnTo>
                    <a:pt x="664683" y="1031375"/>
                  </a:lnTo>
                  <a:lnTo>
                    <a:pt x="611885" y="1033271"/>
                  </a:lnTo>
                  <a:lnTo>
                    <a:pt x="559088" y="1031375"/>
                  </a:lnTo>
                  <a:lnTo>
                    <a:pt x="507538" y="1025789"/>
                  </a:lnTo>
                  <a:lnTo>
                    <a:pt x="457419" y="1016670"/>
                  </a:lnTo>
                  <a:lnTo>
                    <a:pt x="408915" y="1004170"/>
                  </a:lnTo>
                  <a:lnTo>
                    <a:pt x="362209" y="988447"/>
                  </a:lnTo>
                  <a:lnTo>
                    <a:pt x="317485" y="969655"/>
                  </a:lnTo>
                  <a:lnTo>
                    <a:pt x="274927" y="947949"/>
                  </a:lnTo>
                  <a:lnTo>
                    <a:pt x="234719" y="923484"/>
                  </a:lnTo>
                  <a:lnTo>
                    <a:pt x="197043" y="896415"/>
                  </a:lnTo>
                  <a:lnTo>
                    <a:pt x="162084" y="866897"/>
                  </a:lnTo>
                  <a:lnTo>
                    <a:pt x="130025" y="835086"/>
                  </a:lnTo>
                  <a:lnTo>
                    <a:pt x="101050" y="801137"/>
                  </a:lnTo>
                  <a:lnTo>
                    <a:pt x="75343" y="765203"/>
                  </a:lnTo>
                  <a:lnTo>
                    <a:pt x="53086" y="727442"/>
                  </a:lnTo>
                  <a:lnTo>
                    <a:pt x="34465" y="688007"/>
                  </a:lnTo>
                  <a:lnTo>
                    <a:pt x="19662" y="647054"/>
                  </a:lnTo>
                  <a:lnTo>
                    <a:pt x="8861" y="604737"/>
                  </a:lnTo>
                  <a:lnTo>
                    <a:pt x="2245" y="561213"/>
                  </a:lnTo>
                  <a:lnTo>
                    <a:pt x="0" y="516635"/>
                  </a:lnTo>
                  <a:close/>
                </a:path>
              </a:pathLst>
            </a:custGeom>
            <a:ln w="25400">
              <a:solidFill>
                <a:srgbClr val="FF0000"/>
              </a:solidFill>
            </a:ln>
          </p:spPr>
          <p:txBody>
            <a:bodyPr wrap="square" lIns="0" tIns="0" rIns="0" bIns="0" rtlCol="0"/>
            <a:lstStyle/>
            <a:p>
              <a:endParaRPr/>
            </a:p>
          </p:txBody>
        </p:sp>
      </p:grpSp>
      <p:grpSp>
        <p:nvGrpSpPr>
          <p:cNvPr id="32" name="object 10"/>
          <p:cNvGrpSpPr/>
          <p:nvPr/>
        </p:nvGrpSpPr>
        <p:grpSpPr>
          <a:xfrm>
            <a:off x="193547" y="1086929"/>
            <a:ext cx="11794490" cy="5771515"/>
            <a:chOff x="193547" y="1086929"/>
            <a:chExt cx="11794490" cy="5771515"/>
          </a:xfrm>
        </p:grpSpPr>
        <p:sp>
          <p:nvSpPr>
            <p:cNvPr id="33" name="object 11"/>
            <p:cNvSpPr/>
            <p:nvPr/>
          </p:nvSpPr>
          <p:spPr>
            <a:xfrm>
              <a:off x="1505711" y="2727959"/>
              <a:ext cx="9180576" cy="4130037"/>
            </a:xfrm>
            <a:prstGeom prst="rect">
              <a:avLst/>
            </a:prstGeom>
            <a:blipFill>
              <a:blip r:embed="rId2" cstate="print"/>
              <a:stretch>
                <a:fillRect/>
              </a:stretch>
            </a:blipFill>
          </p:spPr>
          <p:txBody>
            <a:bodyPr wrap="square" lIns="0" tIns="0" rIns="0" bIns="0" rtlCol="0"/>
            <a:lstStyle/>
            <a:p>
              <a:endParaRPr/>
            </a:p>
          </p:txBody>
        </p:sp>
        <p:sp>
          <p:nvSpPr>
            <p:cNvPr id="34" name="object 12"/>
            <p:cNvSpPr/>
            <p:nvPr/>
          </p:nvSpPr>
          <p:spPr>
            <a:xfrm>
              <a:off x="9132569" y="1098041"/>
              <a:ext cx="2844165" cy="3051175"/>
            </a:xfrm>
            <a:custGeom>
              <a:avLst/>
              <a:gdLst/>
              <a:ahLst/>
              <a:cxnLst/>
              <a:rect l="l" t="t" r="r" b="b"/>
              <a:pathLst>
                <a:path w="2844165" h="3051175">
                  <a:moveTo>
                    <a:pt x="2843783" y="0"/>
                  </a:moveTo>
                  <a:lnTo>
                    <a:pt x="0" y="0"/>
                  </a:lnTo>
                  <a:lnTo>
                    <a:pt x="0" y="3051048"/>
                  </a:lnTo>
                  <a:lnTo>
                    <a:pt x="2843783" y="3051048"/>
                  </a:lnTo>
                  <a:lnTo>
                    <a:pt x="2843783" y="0"/>
                  </a:lnTo>
                  <a:close/>
                </a:path>
              </a:pathLst>
            </a:custGeom>
            <a:solidFill>
              <a:srgbClr val="DEEBF7"/>
            </a:solidFill>
          </p:spPr>
          <p:txBody>
            <a:bodyPr wrap="square" lIns="0" tIns="0" rIns="0" bIns="0" rtlCol="0"/>
            <a:lstStyle/>
            <a:p>
              <a:endParaRPr/>
            </a:p>
          </p:txBody>
        </p:sp>
        <p:sp>
          <p:nvSpPr>
            <p:cNvPr id="35" name="object 13"/>
            <p:cNvSpPr/>
            <p:nvPr/>
          </p:nvSpPr>
          <p:spPr>
            <a:xfrm>
              <a:off x="9132569" y="1098041"/>
              <a:ext cx="2844165" cy="3051175"/>
            </a:xfrm>
            <a:custGeom>
              <a:avLst/>
              <a:gdLst/>
              <a:ahLst/>
              <a:cxnLst/>
              <a:rect l="l" t="t" r="r" b="b"/>
              <a:pathLst>
                <a:path w="2844165" h="3051175">
                  <a:moveTo>
                    <a:pt x="0" y="3051048"/>
                  </a:moveTo>
                  <a:lnTo>
                    <a:pt x="2843783" y="3051048"/>
                  </a:lnTo>
                  <a:lnTo>
                    <a:pt x="2843783" y="0"/>
                  </a:lnTo>
                  <a:lnTo>
                    <a:pt x="0" y="0"/>
                  </a:lnTo>
                  <a:lnTo>
                    <a:pt x="0" y="3051048"/>
                  </a:lnTo>
                  <a:close/>
                </a:path>
              </a:pathLst>
            </a:custGeom>
            <a:ln w="22225">
              <a:solidFill>
                <a:srgbClr val="FF0000"/>
              </a:solidFill>
            </a:ln>
          </p:spPr>
          <p:txBody>
            <a:bodyPr wrap="square" lIns="0" tIns="0" rIns="0" bIns="0" rtlCol="0"/>
            <a:lstStyle/>
            <a:p>
              <a:endParaRPr/>
            </a:p>
          </p:txBody>
        </p:sp>
        <p:sp>
          <p:nvSpPr>
            <p:cNvPr id="36" name="object 14"/>
            <p:cNvSpPr/>
            <p:nvPr/>
          </p:nvSpPr>
          <p:spPr>
            <a:xfrm>
              <a:off x="193547"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FFF1CC"/>
            </a:solidFill>
          </p:spPr>
          <p:txBody>
            <a:bodyPr wrap="square" lIns="0" tIns="0" rIns="0" bIns="0" rtlCol="0"/>
            <a:lstStyle/>
            <a:p>
              <a:endParaRPr/>
            </a:p>
          </p:txBody>
        </p:sp>
        <p:sp>
          <p:nvSpPr>
            <p:cNvPr id="37" name="object 15"/>
            <p:cNvSpPr/>
            <p:nvPr/>
          </p:nvSpPr>
          <p:spPr>
            <a:xfrm>
              <a:off x="266700" y="1167383"/>
              <a:ext cx="1350645" cy="245745"/>
            </a:xfrm>
            <a:custGeom>
              <a:avLst/>
              <a:gdLst/>
              <a:ahLst/>
              <a:cxnLst/>
              <a:rect l="l" t="t" r="r" b="b"/>
              <a:pathLst>
                <a:path w="1350645" h="245744">
                  <a:moveTo>
                    <a:pt x="1227582" y="0"/>
                  </a:moveTo>
                  <a:lnTo>
                    <a:pt x="122682" y="0"/>
                  </a:lnTo>
                  <a:lnTo>
                    <a:pt x="74929" y="9632"/>
                  </a:lnTo>
                  <a:lnTo>
                    <a:pt x="35933" y="35909"/>
                  </a:lnTo>
                  <a:lnTo>
                    <a:pt x="9641" y="74902"/>
                  </a:lnTo>
                  <a:lnTo>
                    <a:pt x="0" y="122681"/>
                  </a:lnTo>
                  <a:lnTo>
                    <a:pt x="9641" y="170461"/>
                  </a:lnTo>
                  <a:lnTo>
                    <a:pt x="35933" y="209454"/>
                  </a:lnTo>
                  <a:lnTo>
                    <a:pt x="74929" y="235731"/>
                  </a:lnTo>
                  <a:lnTo>
                    <a:pt x="122682" y="245363"/>
                  </a:lnTo>
                  <a:lnTo>
                    <a:pt x="1227582" y="245363"/>
                  </a:lnTo>
                  <a:lnTo>
                    <a:pt x="1275361" y="235731"/>
                  </a:lnTo>
                  <a:lnTo>
                    <a:pt x="1314354" y="209454"/>
                  </a:lnTo>
                  <a:lnTo>
                    <a:pt x="1340631" y="170461"/>
                  </a:lnTo>
                  <a:lnTo>
                    <a:pt x="1350264" y="122681"/>
                  </a:lnTo>
                  <a:lnTo>
                    <a:pt x="1340631" y="74902"/>
                  </a:lnTo>
                  <a:lnTo>
                    <a:pt x="1314354" y="35909"/>
                  </a:lnTo>
                  <a:lnTo>
                    <a:pt x="1275361" y="9632"/>
                  </a:lnTo>
                  <a:lnTo>
                    <a:pt x="1227582" y="0"/>
                  </a:lnTo>
                  <a:close/>
                </a:path>
              </a:pathLst>
            </a:custGeom>
            <a:solidFill>
              <a:srgbClr val="FFC000"/>
            </a:solidFill>
          </p:spPr>
          <p:txBody>
            <a:bodyPr wrap="square" lIns="0" tIns="0" rIns="0" bIns="0" rtlCol="0"/>
            <a:lstStyle/>
            <a:p>
              <a:endParaRPr/>
            </a:p>
          </p:txBody>
        </p:sp>
        <p:sp>
          <p:nvSpPr>
            <p:cNvPr id="38" name="object 16"/>
            <p:cNvSpPr/>
            <p:nvPr/>
          </p:nvSpPr>
          <p:spPr>
            <a:xfrm>
              <a:off x="3172968" y="1097279"/>
              <a:ext cx="2845435" cy="1562100"/>
            </a:xfrm>
            <a:custGeom>
              <a:avLst/>
              <a:gdLst/>
              <a:ahLst/>
              <a:cxnLst/>
              <a:rect l="l" t="t" r="r" b="b"/>
              <a:pathLst>
                <a:path w="2845435" h="1562100">
                  <a:moveTo>
                    <a:pt x="2845308" y="0"/>
                  </a:moveTo>
                  <a:lnTo>
                    <a:pt x="0" y="0"/>
                  </a:lnTo>
                  <a:lnTo>
                    <a:pt x="0" y="1562100"/>
                  </a:lnTo>
                  <a:lnTo>
                    <a:pt x="2845308" y="1562100"/>
                  </a:lnTo>
                  <a:lnTo>
                    <a:pt x="2845308" y="0"/>
                  </a:lnTo>
                  <a:close/>
                </a:path>
              </a:pathLst>
            </a:custGeom>
            <a:solidFill>
              <a:srgbClr val="E1EFD9"/>
            </a:solidFill>
          </p:spPr>
          <p:txBody>
            <a:bodyPr wrap="square" lIns="0" tIns="0" rIns="0" bIns="0" rtlCol="0"/>
            <a:lstStyle/>
            <a:p>
              <a:endParaRPr/>
            </a:p>
          </p:txBody>
        </p:sp>
        <p:sp>
          <p:nvSpPr>
            <p:cNvPr id="39" name="object 17"/>
            <p:cNvSpPr/>
            <p:nvPr/>
          </p:nvSpPr>
          <p:spPr>
            <a:xfrm>
              <a:off x="3288792" y="1167383"/>
              <a:ext cx="1697989" cy="245745"/>
            </a:xfrm>
            <a:custGeom>
              <a:avLst/>
              <a:gdLst/>
              <a:ahLst/>
              <a:cxnLst/>
              <a:rect l="l" t="t" r="r" b="b"/>
              <a:pathLst>
                <a:path w="1697989" h="245744">
                  <a:moveTo>
                    <a:pt x="1575054"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575054" y="245363"/>
                  </a:lnTo>
                  <a:lnTo>
                    <a:pt x="1622833" y="235731"/>
                  </a:lnTo>
                  <a:lnTo>
                    <a:pt x="1661826" y="209454"/>
                  </a:lnTo>
                  <a:lnTo>
                    <a:pt x="1688103" y="170461"/>
                  </a:lnTo>
                  <a:lnTo>
                    <a:pt x="1697736" y="122681"/>
                  </a:lnTo>
                  <a:lnTo>
                    <a:pt x="1688103" y="74902"/>
                  </a:lnTo>
                  <a:lnTo>
                    <a:pt x="1661826" y="35909"/>
                  </a:lnTo>
                  <a:lnTo>
                    <a:pt x="1622833" y="9632"/>
                  </a:lnTo>
                  <a:lnTo>
                    <a:pt x="1575054" y="0"/>
                  </a:lnTo>
                  <a:close/>
                </a:path>
              </a:pathLst>
            </a:custGeom>
            <a:solidFill>
              <a:srgbClr val="92D050"/>
            </a:solidFill>
          </p:spPr>
          <p:txBody>
            <a:bodyPr wrap="square" lIns="0" tIns="0" rIns="0" bIns="0" rtlCol="0"/>
            <a:lstStyle/>
            <a:p>
              <a:endParaRPr/>
            </a:p>
          </p:txBody>
        </p:sp>
        <p:sp>
          <p:nvSpPr>
            <p:cNvPr id="40" name="object 18"/>
            <p:cNvSpPr/>
            <p:nvPr/>
          </p:nvSpPr>
          <p:spPr>
            <a:xfrm>
              <a:off x="6152388" y="1097279"/>
              <a:ext cx="2845435" cy="1562100"/>
            </a:xfrm>
            <a:custGeom>
              <a:avLst/>
              <a:gdLst/>
              <a:ahLst/>
              <a:cxnLst/>
              <a:rect l="l" t="t" r="r" b="b"/>
              <a:pathLst>
                <a:path w="2845434" h="1562100">
                  <a:moveTo>
                    <a:pt x="2845308" y="0"/>
                  </a:moveTo>
                  <a:lnTo>
                    <a:pt x="0" y="0"/>
                  </a:lnTo>
                  <a:lnTo>
                    <a:pt x="0" y="1562100"/>
                  </a:lnTo>
                  <a:lnTo>
                    <a:pt x="2845308" y="1562100"/>
                  </a:lnTo>
                  <a:lnTo>
                    <a:pt x="2845308" y="0"/>
                  </a:lnTo>
                  <a:close/>
                </a:path>
              </a:pathLst>
            </a:custGeom>
            <a:solidFill>
              <a:srgbClr val="FAE4D5"/>
            </a:solidFill>
          </p:spPr>
          <p:txBody>
            <a:bodyPr wrap="square" lIns="0" tIns="0" rIns="0" bIns="0" rtlCol="0"/>
            <a:lstStyle/>
            <a:p>
              <a:endParaRPr/>
            </a:p>
          </p:txBody>
        </p:sp>
        <p:sp>
          <p:nvSpPr>
            <p:cNvPr id="41" name="object 19"/>
            <p:cNvSpPr/>
            <p:nvPr/>
          </p:nvSpPr>
          <p:spPr>
            <a:xfrm>
              <a:off x="6239256" y="1167383"/>
              <a:ext cx="1815464" cy="245745"/>
            </a:xfrm>
            <a:custGeom>
              <a:avLst/>
              <a:gdLst/>
              <a:ahLst/>
              <a:cxnLst/>
              <a:rect l="l" t="t" r="r" b="b"/>
              <a:pathLst>
                <a:path w="1815465" h="245744">
                  <a:moveTo>
                    <a:pt x="1692402" y="0"/>
                  </a:moveTo>
                  <a:lnTo>
                    <a:pt x="122682" y="0"/>
                  </a:lnTo>
                  <a:lnTo>
                    <a:pt x="74902" y="9632"/>
                  </a:lnTo>
                  <a:lnTo>
                    <a:pt x="35909" y="35909"/>
                  </a:lnTo>
                  <a:lnTo>
                    <a:pt x="9632" y="74902"/>
                  </a:lnTo>
                  <a:lnTo>
                    <a:pt x="0" y="122681"/>
                  </a:lnTo>
                  <a:lnTo>
                    <a:pt x="9632" y="170461"/>
                  </a:lnTo>
                  <a:lnTo>
                    <a:pt x="35909" y="209454"/>
                  </a:lnTo>
                  <a:lnTo>
                    <a:pt x="74902" y="235731"/>
                  </a:lnTo>
                  <a:lnTo>
                    <a:pt x="122682" y="245363"/>
                  </a:lnTo>
                  <a:lnTo>
                    <a:pt x="1692402" y="245363"/>
                  </a:lnTo>
                  <a:lnTo>
                    <a:pt x="1740181" y="235731"/>
                  </a:lnTo>
                  <a:lnTo>
                    <a:pt x="1779174" y="209454"/>
                  </a:lnTo>
                  <a:lnTo>
                    <a:pt x="1805451" y="170461"/>
                  </a:lnTo>
                  <a:lnTo>
                    <a:pt x="1815084" y="122681"/>
                  </a:lnTo>
                  <a:lnTo>
                    <a:pt x="1805451" y="74902"/>
                  </a:lnTo>
                  <a:lnTo>
                    <a:pt x="1779174" y="35909"/>
                  </a:lnTo>
                  <a:lnTo>
                    <a:pt x="1740181" y="9632"/>
                  </a:lnTo>
                  <a:lnTo>
                    <a:pt x="1692402" y="0"/>
                  </a:lnTo>
                  <a:close/>
                </a:path>
              </a:pathLst>
            </a:custGeom>
            <a:solidFill>
              <a:srgbClr val="C55A11"/>
            </a:solidFill>
          </p:spPr>
          <p:txBody>
            <a:bodyPr wrap="square" lIns="0" tIns="0" rIns="0" bIns="0" rtlCol="0"/>
            <a:lstStyle/>
            <a:p>
              <a:endParaRPr/>
            </a:p>
          </p:txBody>
        </p:sp>
        <p:sp>
          <p:nvSpPr>
            <p:cNvPr id="42" name="object 20"/>
            <p:cNvSpPr/>
            <p:nvPr/>
          </p:nvSpPr>
          <p:spPr>
            <a:xfrm>
              <a:off x="9241536" y="1217675"/>
              <a:ext cx="1350645" cy="254635"/>
            </a:xfrm>
            <a:custGeom>
              <a:avLst/>
              <a:gdLst/>
              <a:ahLst/>
              <a:cxnLst/>
              <a:rect l="l" t="t" r="r" b="b"/>
              <a:pathLst>
                <a:path w="1350645" h="254634">
                  <a:moveTo>
                    <a:pt x="1223010" y="0"/>
                  </a:moveTo>
                  <a:lnTo>
                    <a:pt x="127254" y="0"/>
                  </a:lnTo>
                  <a:lnTo>
                    <a:pt x="77741" y="10007"/>
                  </a:lnTo>
                  <a:lnTo>
                    <a:pt x="37290" y="37290"/>
                  </a:lnTo>
                  <a:lnTo>
                    <a:pt x="10007" y="77741"/>
                  </a:lnTo>
                  <a:lnTo>
                    <a:pt x="0" y="127253"/>
                  </a:lnTo>
                  <a:lnTo>
                    <a:pt x="10007" y="176766"/>
                  </a:lnTo>
                  <a:lnTo>
                    <a:pt x="37290" y="217217"/>
                  </a:lnTo>
                  <a:lnTo>
                    <a:pt x="77741" y="244500"/>
                  </a:lnTo>
                  <a:lnTo>
                    <a:pt x="127254" y="254508"/>
                  </a:lnTo>
                  <a:lnTo>
                    <a:pt x="1223010" y="254508"/>
                  </a:lnTo>
                  <a:lnTo>
                    <a:pt x="1272522" y="244500"/>
                  </a:lnTo>
                  <a:lnTo>
                    <a:pt x="1312973" y="217217"/>
                  </a:lnTo>
                  <a:lnTo>
                    <a:pt x="1340256" y="176766"/>
                  </a:lnTo>
                  <a:lnTo>
                    <a:pt x="1350264" y="127253"/>
                  </a:lnTo>
                  <a:lnTo>
                    <a:pt x="1340256" y="77741"/>
                  </a:lnTo>
                  <a:lnTo>
                    <a:pt x="1312973" y="37290"/>
                  </a:lnTo>
                  <a:lnTo>
                    <a:pt x="1272522" y="10007"/>
                  </a:lnTo>
                  <a:lnTo>
                    <a:pt x="1223010" y="0"/>
                  </a:lnTo>
                  <a:close/>
                </a:path>
              </a:pathLst>
            </a:custGeom>
            <a:solidFill>
              <a:srgbClr val="00AFEF"/>
            </a:solidFill>
          </p:spPr>
          <p:txBody>
            <a:bodyPr wrap="square" lIns="0" tIns="0" rIns="0" bIns="0" rtlCol="0"/>
            <a:lstStyle/>
            <a:p>
              <a:endParaRPr/>
            </a:p>
          </p:txBody>
        </p:sp>
      </p:grpSp>
      <p:sp>
        <p:nvSpPr>
          <p:cNvPr id="43" name="object 21"/>
          <p:cNvSpPr txBox="1"/>
          <p:nvPr/>
        </p:nvSpPr>
        <p:spPr>
          <a:xfrm>
            <a:off x="193547" y="1097280"/>
            <a:ext cx="2849880" cy="1562100"/>
          </a:xfrm>
          <a:prstGeom prst="rect">
            <a:avLst/>
          </a:prstGeom>
        </p:spPr>
        <p:txBody>
          <a:bodyPr vert="horz" wrap="square" lIns="0" tIns="113030" rIns="0" bIns="0" rtlCol="0">
            <a:spAutoFit/>
          </a:bodyPr>
          <a:lstStyle/>
          <a:p>
            <a:pPr marL="314325">
              <a:lnSpc>
                <a:spcPct val="100000"/>
              </a:lnSpc>
              <a:spcBef>
                <a:spcPts val="890"/>
              </a:spcBef>
            </a:pPr>
            <a:r>
              <a:rPr sz="1050" b="1" spc="-5" dirty="0">
                <a:latin typeface="Meiryo UI"/>
                <a:cs typeface="Meiryo UI"/>
              </a:rPr>
              <a:t>ウ</a:t>
            </a:r>
            <a:r>
              <a:rPr sz="1050" b="1" dirty="0">
                <a:latin typeface="Meiryo UI"/>
                <a:cs typeface="Meiryo UI"/>
              </a:rPr>
              <a:t>イルス</a:t>
            </a:r>
            <a:r>
              <a:rPr sz="1050" b="1" spc="-10" dirty="0">
                <a:latin typeface="Meiryo UI"/>
                <a:cs typeface="Meiryo UI"/>
              </a:rPr>
              <a:t>ワ</a:t>
            </a:r>
            <a:r>
              <a:rPr sz="1050" b="1" spc="-5" dirty="0">
                <a:latin typeface="Meiryo UI"/>
                <a:cs typeface="Meiryo UI"/>
              </a:rPr>
              <a:t>クチン</a:t>
            </a:r>
            <a:endParaRPr sz="1050">
              <a:latin typeface="Meiryo UI"/>
              <a:cs typeface="Meiryo UI"/>
            </a:endParaRPr>
          </a:p>
          <a:p>
            <a:pPr marL="91440" marR="139700">
              <a:lnSpc>
                <a:spcPct val="119100"/>
              </a:lnSpc>
              <a:spcBef>
                <a:spcPts val="500"/>
              </a:spcBef>
            </a:pPr>
            <a:r>
              <a:rPr sz="1050" spc="5" dirty="0">
                <a:latin typeface="Meiryo UI"/>
                <a:cs typeface="Meiryo UI"/>
              </a:rPr>
              <a:t>少な</a:t>
            </a:r>
            <a:r>
              <a:rPr sz="1050" spc="-10" dirty="0">
                <a:latin typeface="Meiryo UI"/>
                <a:cs typeface="Meiryo UI"/>
              </a:rPr>
              <a:t>く</a:t>
            </a:r>
            <a:r>
              <a:rPr sz="1050" spc="-5" dirty="0">
                <a:latin typeface="Meiryo UI"/>
                <a:cs typeface="Meiryo UI"/>
              </a:rPr>
              <a:t>とも</a:t>
            </a:r>
            <a:r>
              <a:rPr sz="1050" dirty="0">
                <a:latin typeface="Meiryo UI"/>
                <a:cs typeface="Meiryo UI"/>
              </a:rPr>
              <a:t>7</a:t>
            </a:r>
            <a:r>
              <a:rPr sz="1050" spc="-5" dirty="0">
                <a:latin typeface="Meiryo UI"/>
                <a:cs typeface="Meiryo UI"/>
              </a:rPr>
              <a:t>つのチー</a:t>
            </a:r>
            <a:r>
              <a:rPr sz="1050" dirty="0">
                <a:latin typeface="Meiryo UI"/>
                <a:cs typeface="Meiryo UI"/>
              </a:rPr>
              <a:t>ム</a:t>
            </a:r>
            <a:r>
              <a:rPr sz="1050" spc="-5" dirty="0">
                <a:latin typeface="Meiryo UI"/>
                <a:cs typeface="Meiryo UI"/>
              </a:rPr>
              <a:t>が、</a:t>
            </a:r>
            <a:r>
              <a:rPr sz="1050" spc="-1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自</a:t>
            </a:r>
            <a:r>
              <a:rPr sz="1050" spc="-10" dirty="0">
                <a:latin typeface="Meiryo UI"/>
                <a:cs typeface="Meiryo UI"/>
              </a:rPr>
              <a:t>体</a:t>
            </a:r>
            <a:r>
              <a:rPr sz="1050" spc="-5" dirty="0">
                <a:latin typeface="Meiryo UI"/>
                <a:cs typeface="Meiryo UI"/>
              </a:rPr>
              <a:t>を</a:t>
            </a:r>
            <a:r>
              <a:rPr sz="1050" spc="-10" dirty="0">
                <a:latin typeface="Meiryo UI"/>
                <a:cs typeface="Meiryo UI"/>
              </a:rPr>
              <a:t>弱</a:t>
            </a:r>
            <a:r>
              <a:rPr sz="1050" spc="5" dirty="0">
                <a:latin typeface="Meiryo UI"/>
                <a:cs typeface="Meiryo UI"/>
              </a:rPr>
              <a:t>毒</a:t>
            </a:r>
            <a:r>
              <a:rPr sz="1050" spc="-10" dirty="0">
                <a:latin typeface="Meiryo UI"/>
                <a:cs typeface="Meiryo UI"/>
              </a:rPr>
              <a:t>化</a:t>
            </a:r>
            <a:r>
              <a:rPr sz="1050" dirty="0">
                <a:latin typeface="Meiryo UI"/>
                <a:cs typeface="Meiryo UI"/>
              </a:rPr>
              <a:t>ま </a:t>
            </a:r>
            <a:r>
              <a:rPr sz="1050" spc="-5" dirty="0">
                <a:latin typeface="Meiryo UI"/>
                <a:cs typeface="Meiryo UI"/>
              </a:rPr>
              <a:t>た</a:t>
            </a:r>
            <a:r>
              <a:rPr sz="1050" dirty="0">
                <a:latin typeface="Meiryo UI"/>
                <a:cs typeface="Meiryo UI"/>
              </a:rPr>
              <a:t>は</a:t>
            </a:r>
            <a:r>
              <a:rPr sz="1050" spc="5" dirty="0">
                <a:latin typeface="Meiryo UI"/>
                <a:cs typeface="Meiryo UI"/>
              </a:rPr>
              <a:t>不活化</a:t>
            </a:r>
            <a:r>
              <a:rPr sz="1050" dirty="0">
                <a:latin typeface="Meiryo UI"/>
                <a:cs typeface="Meiryo UI"/>
              </a:rPr>
              <a:t>し</a:t>
            </a:r>
            <a:r>
              <a:rPr sz="1050" spc="-5" dirty="0">
                <a:latin typeface="Meiryo UI"/>
                <a:cs typeface="Meiryo UI"/>
              </a:rPr>
              <a:t>た</a:t>
            </a:r>
            <a:r>
              <a:rPr sz="1050" dirty="0">
                <a:latin typeface="Meiryo UI"/>
                <a:cs typeface="Meiryo UI"/>
              </a:rPr>
              <a:t>形</a:t>
            </a:r>
            <a:r>
              <a:rPr sz="1050" spc="-5" dirty="0">
                <a:latin typeface="Meiryo UI"/>
                <a:cs typeface="Meiryo UI"/>
              </a:rPr>
              <a:t>でワ</a:t>
            </a:r>
            <a:r>
              <a:rPr sz="1050" spc="-15" dirty="0">
                <a:latin typeface="Meiryo UI"/>
                <a:cs typeface="Meiryo UI"/>
              </a:rPr>
              <a:t>ク</a:t>
            </a:r>
            <a:r>
              <a:rPr sz="1050" spc="-5" dirty="0">
                <a:latin typeface="Meiryo UI"/>
                <a:cs typeface="Meiryo UI"/>
              </a:rPr>
              <a:t>チ</a:t>
            </a:r>
            <a:r>
              <a:rPr sz="1050" spc="-10" dirty="0">
                <a:latin typeface="Meiryo UI"/>
                <a:cs typeface="Meiryo UI"/>
              </a:rPr>
              <a:t>ン</a:t>
            </a:r>
            <a:r>
              <a:rPr sz="1050" spc="-5" dirty="0">
                <a:latin typeface="Meiryo UI"/>
                <a:cs typeface="Meiryo UI"/>
              </a:rPr>
              <a:t>を</a:t>
            </a:r>
            <a:r>
              <a:rPr sz="1050" spc="-10" dirty="0">
                <a:latin typeface="Meiryo UI"/>
                <a:cs typeface="Meiryo UI"/>
              </a:rPr>
              <a:t>開</a:t>
            </a:r>
            <a:r>
              <a:rPr sz="1050" spc="5" dirty="0">
                <a:latin typeface="Meiryo UI"/>
                <a:cs typeface="Meiryo UI"/>
              </a:rPr>
              <a:t>発</a:t>
            </a:r>
            <a:r>
              <a:rPr sz="1050" dirty="0">
                <a:latin typeface="Meiryo UI"/>
                <a:cs typeface="Meiryo UI"/>
              </a:rPr>
              <a:t>し</a:t>
            </a:r>
            <a:r>
              <a:rPr sz="1050" spc="-15" dirty="0">
                <a:latin typeface="Meiryo UI"/>
                <a:cs typeface="Meiryo UI"/>
              </a:rPr>
              <a:t>て</a:t>
            </a:r>
            <a:r>
              <a:rPr sz="1050" spc="-5" dirty="0">
                <a:latin typeface="Meiryo UI"/>
                <a:cs typeface="Meiryo UI"/>
              </a:rPr>
              <a:t>います</a:t>
            </a:r>
            <a:r>
              <a:rPr sz="1050" dirty="0">
                <a:latin typeface="Meiryo UI"/>
                <a:cs typeface="Meiryo UI"/>
              </a:rPr>
              <a:t>。 </a:t>
            </a:r>
            <a:r>
              <a:rPr sz="1050" spc="5" dirty="0">
                <a:latin typeface="Meiryo UI"/>
                <a:cs typeface="Meiryo UI"/>
              </a:rPr>
              <a:t>麻疹や</a:t>
            </a:r>
            <a:r>
              <a:rPr sz="1050" spc="-5" dirty="0">
                <a:latin typeface="Meiryo UI"/>
                <a:cs typeface="Meiryo UI"/>
              </a:rPr>
              <a:t>ポ</a:t>
            </a:r>
            <a:r>
              <a:rPr sz="1050" spc="5" dirty="0">
                <a:latin typeface="Meiryo UI"/>
                <a:cs typeface="Meiryo UI"/>
              </a:rPr>
              <a:t>リ</a:t>
            </a:r>
            <a:r>
              <a:rPr sz="1050" spc="-5" dirty="0">
                <a:latin typeface="Meiryo UI"/>
                <a:cs typeface="Meiryo UI"/>
              </a:rPr>
              <a:t>オ</a:t>
            </a:r>
            <a:r>
              <a:rPr sz="1050" spc="-15" dirty="0">
                <a:latin typeface="Meiryo UI"/>
                <a:cs typeface="Meiryo UI"/>
              </a:rPr>
              <a:t>に</a:t>
            </a:r>
            <a:r>
              <a:rPr sz="1050" spc="5" dirty="0">
                <a:latin typeface="Meiryo UI"/>
                <a:cs typeface="Meiryo UI"/>
              </a:rPr>
              <a:t>対</a:t>
            </a:r>
            <a:r>
              <a:rPr sz="1050" spc="-5" dirty="0">
                <a:latin typeface="Meiryo UI"/>
                <a:cs typeface="Meiryo UI"/>
              </a:rPr>
              <a:t>す</a:t>
            </a:r>
            <a:r>
              <a:rPr sz="1050" spc="-15" dirty="0">
                <a:latin typeface="Meiryo UI"/>
                <a:cs typeface="Meiryo UI"/>
              </a:rPr>
              <a:t>る</a:t>
            </a:r>
            <a:r>
              <a:rPr sz="1050" spc="-5" dirty="0">
                <a:latin typeface="Meiryo UI"/>
                <a:cs typeface="Meiryo UI"/>
              </a:rPr>
              <a:t>ワ</a:t>
            </a:r>
            <a:r>
              <a:rPr sz="1050" spc="-10" dirty="0">
                <a:latin typeface="Meiryo UI"/>
                <a:cs typeface="Meiryo UI"/>
              </a:rPr>
              <a:t>ク</a:t>
            </a:r>
            <a:r>
              <a:rPr sz="1050" spc="-5" dirty="0">
                <a:latin typeface="Meiryo UI"/>
                <a:cs typeface="Meiryo UI"/>
              </a:rPr>
              <a:t>チ</a:t>
            </a:r>
            <a:r>
              <a:rPr sz="1050" dirty="0">
                <a:latin typeface="Meiryo UI"/>
                <a:cs typeface="Meiryo UI"/>
              </a:rPr>
              <a:t>ンな</a:t>
            </a:r>
            <a:r>
              <a:rPr sz="1050" spc="-10" dirty="0">
                <a:latin typeface="Meiryo UI"/>
                <a:cs typeface="Meiryo UI"/>
              </a:rPr>
              <a:t>ど、</a:t>
            </a:r>
            <a:r>
              <a:rPr sz="1050" spc="5" dirty="0">
                <a:latin typeface="Meiryo UI"/>
                <a:cs typeface="Meiryo UI"/>
              </a:rPr>
              <a:t>多</a:t>
            </a:r>
            <a:r>
              <a:rPr sz="1050" spc="-5" dirty="0">
                <a:latin typeface="Meiryo UI"/>
                <a:cs typeface="Meiryo UI"/>
              </a:rPr>
              <a:t>くの既</a:t>
            </a:r>
            <a:r>
              <a:rPr sz="1050" spc="5" dirty="0">
                <a:latin typeface="Meiryo UI"/>
                <a:cs typeface="Meiryo UI"/>
              </a:rPr>
              <a:t>存</a:t>
            </a:r>
            <a:r>
              <a:rPr sz="1050" spc="-10" dirty="0">
                <a:latin typeface="Meiryo UI"/>
                <a:cs typeface="Meiryo UI"/>
              </a:rPr>
              <a:t>の</a:t>
            </a:r>
            <a:r>
              <a:rPr sz="1050" dirty="0">
                <a:latin typeface="Meiryo UI"/>
                <a:cs typeface="Meiryo UI"/>
              </a:rPr>
              <a:t>ワ </a:t>
            </a:r>
            <a:r>
              <a:rPr sz="1050" spc="-5" dirty="0">
                <a:latin typeface="Meiryo UI"/>
                <a:cs typeface="Meiryo UI"/>
              </a:rPr>
              <a:t>クチ</a:t>
            </a:r>
            <a:r>
              <a:rPr sz="1050" dirty="0">
                <a:latin typeface="Meiryo UI"/>
                <a:cs typeface="Meiryo UI"/>
              </a:rPr>
              <a:t>ンは</a:t>
            </a:r>
            <a:r>
              <a:rPr sz="1050" spc="-5" dirty="0">
                <a:latin typeface="Meiryo UI"/>
                <a:cs typeface="Meiryo UI"/>
              </a:rPr>
              <a:t>この</a:t>
            </a:r>
            <a:r>
              <a:rPr sz="1050" dirty="0">
                <a:latin typeface="Meiryo UI"/>
                <a:cs typeface="Meiryo UI"/>
              </a:rPr>
              <a:t>方法で</a:t>
            </a:r>
            <a:r>
              <a:rPr sz="1050" spc="-10" dirty="0">
                <a:latin typeface="Meiryo UI"/>
                <a:cs typeface="Meiryo UI"/>
              </a:rPr>
              <a:t>作</a:t>
            </a:r>
            <a:r>
              <a:rPr sz="1050" spc="-5" dirty="0">
                <a:latin typeface="Meiryo UI"/>
                <a:cs typeface="Meiryo UI"/>
              </a:rPr>
              <a:t>ら</a:t>
            </a:r>
            <a:r>
              <a:rPr sz="1050" spc="-10" dirty="0">
                <a:latin typeface="Meiryo UI"/>
                <a:cs typeface="Meiryo UI"/>
              </a:rPr>
              <a:t>れ</a:t>
            </a:r>
            <a:r>
              <a:rPr sz="1050" spc="-5" dirty="0">
                <a:latin typeface="Meiryo UI"/>
                <a:cs typeface="Meiryo UI"/>
              </a:rPr>
              <a:t>てい</a:t>
            </a:r>
            <a:r>
              <a:rPr sz="1050" spc="-15" dirty="0">
                <a:latin typeface="Meiryo UI"/>
                <a:cs typeface="Meiryo UI"/>
              </a:rPr>
              <a:t>ま</a:t>
            </a:r>
            <a:r>
              <a:rPr sz="1050" spc="-5" dirty="0">
                <a:latin typeface="Meiryo UI"/>
                <a:cs typeface="Meiryo UI"/>
              </a:rPr>
              <a:t>すが、</a:t>
            </a:r>
            <a:r>
              <a:rPr sz="1050" dirty="0">
                <a:latin typeface="Meiryo UI"/>
                <a:cs typeface="Meiryo UI"/>
              </a:rPr>
              <a:t>広</a:t>
            </a:r>
            <a:r>
              <a:rPr sz="1050" spc="-15" dirty="0">
                <a:latin typeface="Meiryo UI"/>
                <a:cs typeface="Meiryo UI"/>
              </a:rPr>
              <a:t>範</a:t>
            </a:r>
            <a:r>
              <a:rPr sz="1050" dirty="0">
                <a:latin typeface="Meiryo UI"/>
                <a:cs typeface="Meiryo UI"/>
              </a:rPr>
              <a:t>な安全 </a:t>
            </a:r>
            <a:r>
              <a:rPr sz="1050" spc="5" dirty="0">
                <a:latin typeface="Meiryo UI"/>
                <a:cs typeface="Meiryo UI"/>
              </a:rPr>
              <a:t>性試験</a:t>
            </a:r>
            <a:r>
              <a:rPr sz="1050" dirty="0">
                <a:latin typeface="Meiryo UI"/>
                <a:cs typeface="Meiryo UI"/>
              </a:rPr>
              <a:t>が</a:t>
            </a:r>
            <a:r>
              <a:rPr sz="1050" spc="5" dirty="0">
                <a:latin typeface="Meiryo UI"/>
                <a:cs typeface="Meiryo UI"/>
              </a:rPr>
              <a:t>必要</a:t>
            </a:r>
            <a:r>
              <a:rPr sz="1050" dirty="0">
                <a:latin typeface="Meiryo UI"/>
                <a:cs typeface="Meiryo UI"/>
              </a:rPr>
              <a:t>で</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4" name="object 22"/>
          <p:cNvSpPr txBox="1"/>
          <p:nvPr/>
        </p:nvSpPr>
        <p:spPr>
          <a:xfrm>
            <a:off x="3176016" y="1097280"/>
            <a:ext cx="2853055" cy="1562100"/>
          </a:xfrm>
          <a:prstGeom prst="rect">
            <a:avLst/>
          </a:prstGeom>
        </p:spPr>
        <p:txBody>
          <a:bodyPr vert="horz" wrap="square" lIns="0" tIns="113030" rIns="0" bIns="0" rtlCol="0">
            <a:spAutoFit/>
          </a:bodyPr>
          <a:lstStyle/>
          <a:p>
            <a:pPr marL="307975">
              <a:lnSpc>
                <a:spcPct val="100000"/>
              </a:lnSpc>
              <a:spcBef>
                <a:spcPts val="890"/>
              </a:spcBef>
            </a:pPr>
            <a:r>
              <a:rPr sz="1050" b="1" spc="-5" dirty="0">
                <a:latin typeface="Meiryo UI"/>
                <a:cs typeface="Meiryo UI"/>
              </a:rPr>
              <a:t>ウ</a:t>
            </a:r>
            <a:r>
              <a:rPr sz="1050" b="1" dirty="0">
                <a:latin typeface="Meiryo UI"/>
                <a:cs typeface="Meiryo UI"/>
              </a:rPr>
              <a:t>イ</a:t>
            </a:r>
            <a:r>
              <a:rPr sz="1050" b="1" spc="5" dirty="0">
                <a:latin typeface="Meiryo UI"/>
                <a:cs typeface="Meiryo UI"/>
              </a:rPr>
              <a:t>ル</a:t>
            </a:r>
            <a:r>
              <a:rPr sz="1050" b="1" dirty="0">
                <a:latin typeface="Meiryo UI"/>
                <a:cs typeface="Meiryo UI"/>
              </a:rPr>
              <a:t>ス</a:t>
            </a:r>
            <a:r>
              <a:rPr sz="1050" b="1" spc="-5" dirty="0">
                <a:latin typeface="Meiryo UI"/>
                <a:cs typeface="Meiryo UI"/>
              </a:rPr>
              <a:t>ベク</a:t>
            </a:r>
            <a:r>
              <a:rPr sz="1050" b="1" spc="-10" dirty="0">
                <a:latin typeface="Meiryo UI"/>
                <a:cs typeface="Meiryo UI"/>
              </a:rPr>
              <a:t>タ</a:t>
            </a:r>
            <a:r>
              <a:rPr sz="1050" b="1" spc="-5" dirty="0">
                <a:latin typeface="Meiryo UI"/>
                <a:cs typeface="Meiryo UI"/>
              </a:rPr>
              <a:t>ー</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3185" marR="99060">
              <a:lnSpc>
                <a:spcPct val="119100"/>
              </a:lnSpc>
              <a:spcBef>
                <a:spcPts val="500"/>
              </a:spcBef>
            </a:pPr>
            <a:r>
              <a:rPr sz="1050" dirty="0">
                <a:latin typeface="Meiryo UI"/>
                <a:cs typeface="Meiryo UI"/>
              </a:rPr>
              <a:t>は</a:t>
            </a:r>
            <a:r>
              <a:rPr sz="1050" spc="-5" dirty="0">
                <a:latin typeface="Meiryo UI"/>
                <a:cs typeface="Meiryo UI"/>
              </a:rPr>
              <a:t>し</a:t>
            </a:r>
            <a:r>
              <a:rPr sz="1050" dirty="0">
                <a:latin typeface="Meiryo UI"/>
                <a:cs typeface="Meiryo UI"/>
              </a:rPr>
              <a:t>か</a:t>
            </a:r>
            <a:r>
              <a:rPr sz="1050" spc="5" dirty="0">
                <a:latin typeface="Meiryo UI"/>
                <a:cs typeface="Meiryo UI"/>
              </a:rPr>
              <a:t>や</a:t>
            </a:r>
            <a:r>
              <a:rPr sz="1050" spc="-5" dirty="0">
                <a:latin typeface="Meiryo UI"/>
                <a:cs typeface="Meiryo UI"/>
              </a:rPr>
              <a:t>アデノウ</a:t>
            </a:r>
            <a:r>
              <a:rPr sz="1050" spc="-10" dirty="0">
                <a:latin typeface="Meiryo UI"/>
                <a:cs typeface="Meiryo UI"/>
              </a:rPr>
              <a:t>イ</a:t>
            </a:r>
            <a:r>
              <a:rPr sz="1050" spc="-5" dirty="0">
                <a:latin typeface="Meiryo UI"/>
                <a:cs typeface="Meiryo UI"/>
              </a:rPr>
              <a:t>ルスなどの</a:t>
            </a:r>
            <a:r>
              <a:rPr sz="1050" spc="-15" dirty="0">
                <a:latin typeface="Meiryo UI"/>
                <a:cs typeface="Meiryo UI"/>
              </a:rPr>
              <a:t>ウ</a:t>
            </a:r>
            <a:r>
              <a:rPr sz="1050" dirty="0">
                <a:latin typeface="Meiryo UI"/>
                <a:cs typeface="Meiryo UI"/>
              </a:rPr>
              <a:t>イ</a:t>
            </a:r>
            <a:r>
              <a:rPr sz="1050" spc="-5" dirty="0">
                <a:latin typeface="Meiryo UI"/>
                <a:cs typeface="Meiryo UI"/>
              </a:rPr>
              <a:t>ルスは</a:t>
            </a:r>
            <a:r>
              <a:rPr sz="1050" spc="-10" dirty="0">
                <a:latin typeface="Meiryo UI"/>
                <a:cs typeface="Meiryo UI"/>
              </a:rPr>
              <a:t>、体</a:t>
            </a:r>
            <a:r>
              <a:rPr sz="1050" spc="5" dirty="0">
                <a:latin typeface="Meiryo UI"/>
                <a:cs typeface="Meiryo UI"/>
              </a:rPr>
              <a:t>内</a:t>
            </a:r>
            <a:r>
              <a:rPr sz="1050" dirty="0">
                <a:latin typeface="Meiryo UI"/>
                <a:cs typeface="Meiryo UI"/>
              </a:rPr>
              <a:t>で</a:t>
            </a:r>
            <a:r>
              <a:rPr sz="1050" spc="-10" dirty="0">
                <a:latin typeface="Meiryo UI"/>
                <a:cs typeface="Meiryo UI"/>
              </a:rPr>
              <a:t>コ</a:t>
            </a:r>
            <a:r>
              <a:rPr sz="1050" dirty="0">
                <a:latin typeface="Meiryo UI"/>
                <a:cs typeface="Meiryo UI"/>
              </a:rPr>
              <a:t>ロ </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ルスタ</a:t>
            </a:r>
            <a:r>
              <a:rPr sz="1050" dirty="0">
                <a:latin typeface="Meiryo UI"/>
                <a:cs typeface="Meiryo UI"/>
              </a:rPr>
              <a:t>ン</a:t>
            </a:r>
            <a:r>
              <a:rPr sz="1050" spc="-5" dirty="0">
                <a:latin typeface="Meiryo UI"/>
                <a:cs typeface="Meiryo UI"/>
              </a:rPr>
              <a:t>パク質を</a:t>
            </a:r>
            <a:r>
              <a:rPr sz="1050" spc="-10" dirty="0">
                <a:latin typeface="Meiryo UI"/>
                <a:cs typeface="Meiryo UI"/>
              </a:rPr>
              <a:t>産</a:t>
            </a:r>
            <a:r>
              <a:rPr sz="1050" spc="5" dirty="0">
                <a:latin typeface="Meiryo UI"/>
                <a:cs typeface="Meiryo UI"/>
              </a:rPr>
              <a:t>生</a:t>
            </a:r>
            <a:r>
              <a:rPr sz="1050" dirty="0">
                <a:latin typeface="Meiryo UI"/>
                <a:cs typeface="Meiryo UI"/>
              </a:rPr>
              <a:t>でき</a:t>
            </a:r>
            <a:r>
              <a:rPr sz="1050" spc="-15" dirty="0">
                <a:latin typeface="Meiryo UI"/>
                <a:cs typeface="Meiryo UI"/>
              </a:rPr>
              <a:t>る</a:t>
            </a:r>
            <a:r>
              <a:rPr sz="1050" spc="-5" dirty="0">
                <a:latin typeface="Meiryo UI"/>
                <a:cs typeface="Meiryo UI"/>
              </a:rPr>
              <a:t>ように</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操 作</a:t>
            </a:r>
            <a:r>
              <a:rPr sz="1050" dirty="0">
                <a:latin typeface="Meiryo UI"/>
                <a:cs typeface="Meiryo UI"/>
              </a:rPr>
              <a:t>さ</a:t>
            </a:r>
            <a:r>
              <a:rPr sz="1050" spc="5" dirty="0">
                <a:latin typeface="Meiryo UI"/>
                <a:cs typeface="Meiryo UI"/>
              </a:rPr>
              <a:t>れ</a:t>
            </a:r>
            <a:r>
              <a:rPr sz="1050" dirty="0">
                <a:latin typeface="Meiryo UI"/>
                <a:cs typeface="Meiryo UI"/>
              </a:rPr>
              <a:t>ていま</a:t>
            </a:r>
            <a:r>
              <a:rPr sz="1050" spc="-5"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dirty="0">
                <a:latin typeface="Meiryo UI"/>
                <a:cs typeface="Meiryo UI"/>
              </a:rPr>
              <a:t>は弱</a:t>
            </a:r>
            <a:r>
              <a:rPr sz="1050" spc="-15" dirty="0">
                <a:latin typeface="Meiryo UI"/>
                <a:cs typeface="Meiryo UI"/>
              </a:rPr>
              <a:t>体</a:t>
            </a:r>
            <a:r>
              <a:rPr sz="1050" spc="-10" dirty="0">
                <a:latin typeface="Meiryo UI"/>
                <a:cs typeface="Meiryo UI"/>
              </a:rPr>
              <a:t>化され</a:t>
            </a:r>
            <a:r>
              <a:rPr sz="1050" spc="-15" dirty="0">
                <a:latin typeface="Meiryo UI"/>
                <a:cs typeface="Meiryo UI"/>
              </a:rPr>
              <a:t>て</a:t>
            </a:r>
            <a:r>
              <a:rPr sz="1050" dirty="0">
                <a:latin typeface="Meiryo UI"/>
                <a:cs typeface="Meiryo UI"/>
              </a:rPr>
              <a:t>い るため</a:t>
            </a:r>
            <a:r>
              <a:rPr sz="1050" spc="-5" dirty="0">
                <a:latin typeface="Meiryo UI"/>
                <a:cs typeface="Meiryo UI"/>
              </a:rPr>
              <a:t>、</a:t>
            </a:r>
            <a:r>
              <a:rPr sz="1050" spc="5" dirty="0">
                <a:latin typeface="Meiryo UI"/>
                <a:cs typeface="Meiryo UI"/>
              </a:rPr>
              <a:t>病気</a:t>
            </a:r>
            <a:r>
              <a:rPr sz="1050" spc="-5" dirty="0">
                <a:latin typeface="Meiryo UI"/>
                <a:cs typeface="Meiryo UI"/>
              </a:rPr>
              <a:t>を</a:t>
            </a:r>
            <a:r>
              <a:rPr sz="1050" spc="5" dirty="0">
                <a:latin typeface="Meiryo UI"/>
                <a:cs typeface="Meiryo UI"/>
              </a:rPr>
              <a:t>引</a:t>
            </a:r>
            <a:r>
              <a:rPr sz="1050" spc="-5" dirty="0">
                <a:latin typeface="Meiryo UI"/>
                <a:cs typeface="Meiryo UI"/>
              </a:rPr>
              <a:t>き</a:t>
            </a:r>
            <a:r>
              <a:rPr sz="1050" spc="5" dirty="0">
                <a:latin typeface="Meiryo UI"/>
                <a:cs typeface="Meiryo UI"/>
              </a:rPr>
              <a:t>起</a:t>
            </a:r>
            <a:r>
              <a:rPr sz="1050" spc="-10" dirty="0">
                <a:latin typeface="Meiryo UI"/>
                <a:cs typeface="Meiryo UI"/>
              </a:rPr>
              <a:t>こ</a:t>
            </a:r>
            <a:r>
              <a:rPr sz="1050" spc="-5" dirty="0">
                <a:latin typeface="Meiryo UI"/>
                <a:cs typeface="Meiryo UI"/>
              </a:rPr>
              <a:t>すことはあり</a:t>
            </a:r>
            <a:r>
              <a:rPr sz="1050" spc="-10" dirty="0">
                <a:latin typeface="Meiryo UI"/>
                <a:cs typeface="Meiryo UI"/>
              </a:rPr>
              <a:t>ま</a:t>
            </a:r>
            <a:r>
              <a:rPr sz="1050" spc="-5" dirty="0">
                <a:latin typeface="Meiryo UI"/>
                <a:cs typeface="Meiryo UI"/>
              </a:rPr>
              <a:t>せ</a:t>
            </a:r>
            <a:r>
              <a:rPr sz="1050" spc="-10" dirty="0">
                <a:latin typeface="Meiryo UI"/>
                <a:cs typeface="Meiryo UI"/>
              </a:rPr>
              <a:t>ん</a:t>
            </a:r>
            <a:r>
              <a:rPr sz="1050" dirty="0">
                <a:latin typeface="Meiryo UI"/>
                <a:cs typeface="Meiryo UI"/>
              </a:rPr>
              <a:t>。</a:t>
            </a:r>
            <a:r>
              <a:rPr sz="1050" spc="-35" dirty="0">
                <a:latin typeface="Meiryo UI"/>
                <a:cs typeface="Meiryo UI"/>
              </a:rPr>
              <a:t> </a:t>
            </a:r>
            <a:r>
              <a:rPr sz="1050" spc="5" dirty="0">
                <a:latin typeface="Meiryo UI"/>
                <a:cs typeface="Meiryo UI"/>
              </a:rPr>
              <a:t>細胞 内</a:t>
            </a:r>
            <a:r>
              <a:rPr sz="1050" dirty="0">
                <a:latin typeface="Meiryo UI"/>
                <a:cs typeface="Meiryo UI"/>
              </a:rPr>
              <a:t>で</a:t>
            </a:r>
            <a:r>
              <a:rPr sz="1050" spc="5" dirty="0">
                <a:latin typeface="Meiryo UI"/>
                <a:cs typeface="Meiryo UI"/>
              </a:rPr>
              <a:t>複製</a:t>
            </a:r>
            <a:r>
              <a:rPr sz="1050" dirty="0">
                <a:latin typeface="Meiryo UI"/>
                <a:cs typeface="Meiryo UI"/>
              </a:rPr>
              <a:t>で</a:t>
            </a:r>
            <a:r>
              <a:rPr sz="1050" spc="-5" dirty="0">
                <a:latin typeface="Meiryo UI"/>
                <a:cs typeface="Meiryo UI"/>
              </a:rPr>
              <a:t>き</a:t>
            </a:r>
            <a:r>
              <a:rPr sz="1050" dirty="0">
                <a:latin typeface="Meiryo UI"/>
                <a:cs typeface="Meiryo UI"/>
              </a:rPr>
              <a:t>るタ</a:t>
            </a:r>
            <a:r>
              <a:rPr sz="1050" spc="-10" dirty="0">
                <a:latin typeface="Meiryo UI"/>
                <a:cs typeface="Meiryo UI"/>
              </a:rPr>
              <a:t>イ</a:t>
            </a:r>
            <a:r>
              <a:rPr sz="1050" spc="-5" dirty="0">
                <a:latin typeface="Meiryo UI"/>
                <a:cs typeface="Meiryo UI"/>
              </a:rPr>
              <a:t>プと</a:t>
            </a:r>
            <a:r>
              <a:rPr sz="1050" spc="-10" dirty="0">
                <a:latin typeface="Meiryo UI"/>
                <a:cs typeface="Meiryo UI"/>
              </a:rPr>
              <a:t>、</a:t>
            </a:r>
            <a:r>
              <a:rPr sz="1050" spc="5" dirty="0">
                <a:latin typeface="Meiryo UI"/>
                <a:cs typeface="Meiryo UI"/>
              </a:rPr>
              <a:t>主要な</a:t>
            </a:r>
            <a:r>
              <a:rPr sz="1050" spc="-10" dirty="0">
                <a:latin typeface="Meiryo UI"/>
                <a:cs typeface="Meiryo UI"/>
              </a:rPr>
              <a:t>遺</a:t>
            </a:r>
            <a:r>
              <a:rPr sz="1050" spc="5" dirty="0">
                <a:latin typeface="Meiryo UI"/>
                <a:cs typeface="Meiryo UI"/>
              </a:rPr>
              <a:t>伝</a:t>
            </a:r>
            <a:r>
              <a:rPr sz="1050" spc="-10" dirty="0">
                <a:latin typeface="Meiryo UI"/>
                <a:cs typeface="Meiryo UI"/>
              </a:rPr>
              <a:t>子</a:t>
            </a:r>
            <a:r>
              <a:rPr sz="1050" spc="-5" dirty="0">
                <a:latin typeface="Meiryo UI"/>
                <a:cs typeface="Meiryo UI"/>
              </a:rPr>
              <a:t>が</a:t>
            </a:r>
            <a:r>
              <a:rPr sz="1050" dirty="0">
                <a:latin typeface="Meiryo UI"/>
                <a:cs typeface="Meiryo UI"/>
              </a:rPr>
              <a:t>無</a:t>
            </a:r>
            <a:r>
              <a:rPr sz="1050" spc="-5" dirty="0">
                <a:latin typeface="Meiryo UI"/>
                <a:cs typeface="Meiryo UI"/>
              </a:rPr>
              <a:t>効</a:t>
            </a:r>
            <a:r>
              <a:rPr sz="1050" dirty="0">
                <a:latin typeface="Meiryo UI"/>
                <a:cs typeface="Meiryo UI"/>
              </a:rPr>
              <a:t>に</a:t>
            </a:r>
            <a:endParaRPr sz="1050">
              <a:latin typeface="Meiryo UI"/>
              <a:cs typeface="Meiryo UI"/>
            </a:endParaRPr>
          </a:p>
          <a:p>
            <a:pPr marL="83185">
              <a:lnSpc>
                <a:spcPct val="100000"/>
              </a:lnSpc>
              <a:spcBef>
                <a:spcPts val="240"/>
              </a:spcBef>
            </a:pPr>
            <a:r>
              <a:rPr sz="1050" dirty="0">
                <a:latin typeface="Meiryo UI"/>
                <a:cs typeface="Meiryo UI"/>
              </a:rPr>
              <a:t>な</a:t>
            </a:r>
            <a:r>
              <a:rPr sz="1050" spc="-10" dirty="0">
                <a:latin typeface="Meiryo UI"/>
                <a:cs typeface="Meiryo UI"/>
              </a:rPr>
              <a:t>っ</a:t>
            </a:r>
            <a:r>
              <a:rPr sz="1050" spc="-5" dirty="0">
                <a:latin typeface="Meiryo UI"/>
                <a:cs typeface="Meiryo UI"/>
              </a:rPr>
              <a:t>ているため</a:t>
            </a:r>
            <a:r>
              <a:rPr sz="1050" spc="-15" dirty="0">
                <a:latin typeface="Meiryo UI"/>
                <a:cs typeface="Meiryo UI"/>
              </a:rPr>
              <a:t>に</a:t>
            </a:r>
            <a:r>
              <a:rPr sz="1050" spc="5" dirty="0">
                <a:latin typeface="Meiryo UI"/>
                <a:cs typeface="Meiryo UI"/>
              </a:rPr>
              <a:t>複製</a:t>
            </a:r>
            <a:r>
              <a:rPr sz="1050" spc="-10" dirty="0">
                <a:latin typeface="Meiryo UI"/>
                <a:cs typeface="Meiryo UI"/>
              </a:rPr>
              <a:t>で</a:t>
            </a:r>
            <a:r>
              <a:rPr sz="1050" spc="-5" dirty="0">
                <a:latin typeface="Meiryo UI"/>
                <a:cs typeface="Meiryo UI"/>
              </a:rPr>
              <a:t>き</a:t>
            </a:r>
            <a:r>
              <a:rPr sz="1050" dirty="0">
                <a:latin typeface="Meiryo UI"/>
                <a:cs typeface="Meiryo UI"/>
              </a:rPr>
              <a:t>な</a:t>
            </a:r>
            <a:r>
              <a:rPr sz="1050" spc="-15" dirty="0">
                <a:latin typeface="Meiryo UI"/>
                <a:cs typeface="Meiryo UI"/>
              </a:rPr>
              <a:t>い</a:t>
            </a:r>
            <a:r>
              <a:rPr sz="1050" spc="-5" dirty="0">
                <a:latin typeface="Meiryo UI"/>
                <a:cs typeface="Meiryo UI"/>
              </a:rPr>
              <a:t>タ</a:t>
            </a:r>
            <a:r>
              <a:rPr sz="1050" dirty="0">
                <a:latin typeface="Meiryo UI"/>
                <a:cs typeface="Meiryo UI"/>
              </a:rPr>
              <a:t>イ</a:t>
            </a:r>
            <a:r>
              <a:rPr sz="1050" spc="-20" dirty="0">
                <a:latin typeface="Meiryo UI"/>
                <a:cs typeface="Meiryo UI"/>
              </a:rPr>
              <a:t>プ</a:t>
            </a:r>
            <a:r>
              <a:rPr sz="1050" spc="5" dirty="0">
                <a:latin typeface="Meiryo UI"/>
                <a:cs typeface="Meiryo UI"/>
              </a:rPr>
              <a:t>の</a:t>
            </a:r>
            <a:r>
              <a:rPr sz="1050" spc="-10" dirty="0">
                <a:latin typeface="Meiryo UI"/>
                <a:cs typeface="Meiryo UI"/>
              </a:rPr>
              <a:t>2</a:t>
            </a:r>
            <a:r>
              <a:rPr sz="1050" spc="-5" dirty="0">
                <a:latin typeface="Meiryo UI"/>
                <a:cs typeface="Meiryo UI"/>
              </a:rPr>
              <a:t>つが</a:t>
            </a:r>
            <a:r>
              <a:rPr sz="1050" dirty="0">
                <a:latin typeface="Meiryo UI"/>
                <a:cs typeface="Meiryo UI"/>
              </a:rPr>
              <a:t>あ</a:t>
            </a:r>
            <a:r>
              <a:rPr sz="1050" spc="-5" dirty="0">
                <a:latin typeface="Meiryo UI"/>
                <a:cs typeface="Meiryo UI"/>
              </a:rPr>
              <a:t>り</a:t>
            </a:r>
            <a:r>
              <a:rPr sz="1050" spc="-2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5" name="object 23"/>
          <p:cNvSpPr txBox="1"/>
          <p:nvPr/>
        </p:nvSpPr>
        <p:spPr>
          <a:xfrm>
            <a:off x="6152388" y="1097280"/>
            <a:ext cx="2845435" cy="1562100"/>
          </a:xfrm>
          <a:prstGeom prst="rect">
            <a:avLst/>
          </a:prstGeom>
        </p:spPr>
        <p:txBody>
          <a:bodyPr vert="horz" wrap="square" lIns="0" tIns="113030" rIns="0" bIns="0" rtlCol="0">
            <a:spAutoFit/>
          </a:bodyPr>
          <a:lstStyle/>
          <a:p>
            <a:pPr marL="264795">
              <a:lnSpc>
                <a:spcPct val="100000"/>
              </a:lnSpc>
              <a:spcBef>
                <a:spcPts val="890"/>
              </a:spcBef>
            </a:pPr>
            <a:r>
              <a:rPr sz="1050" b="1" spc="5" dirty="0">
                <a:latin typeface="Meiryo UI"/>
                <a:cs typeface="Meiryo UI"/>
              </a:rPr>
              <a:t>タ</a:t>
            </a:r>
            <a:r>
              <a:rPr sz="1050" b="1" spc="-5" dirty="0">
                <a:latin typeface="Meiryo UI"/>
                <a:cs typeface="Meiryo UI"/>
              </a:rPr>
              <a:t>ン</a:t>
            </a:r>
            <a:r>
              <a:rPr sz="1050" b="1" spc="5" dirty="0">
                <a:latin typeface="Meiryo UI"/>
                <a:cs typeface="Meiryo UI"/>
              </a:rPr>
              <a:t>パ</a:t>
            </a:r>
            <a:r>
              <a:rPr sz="1050" b="1" dirty="0">
                <a:latin typeface="Meiryo UI"/>
                <a:cs typeface="Meiryo UI"/>
              </a:rPr>
              <a:t>ク</a:t>
            </a:r>
            <a:r>
              <a:rPr sz="1050" b="1" spc="5" dirty="0">
                <a:latin typeface="Meiryo UI"/>
                <a:cs typeface="Meiryo UI"/>
              </a:rPr>
              <a:t>質</a:t>
            </a:r>
            <a:r>
              <a:rPr sz="1050" b="1" dirty="0">
                <a:latin typeface="Meiryo UI"/>
                <a:cs typeface="Meiryo UI"/>
              </a:rPr>
              <a:t>ベ</a:t>
            </a:r>
            <a:r>
              <a:rPr sz="1050" b="1" spc="5" dirty="0">
                <a:latin typeface="Meiryo UI"/>
                <a:cs typeface="Meiryo UI"/>
              </a:rPr>
              <a:t>ー</a:t>
            </a:r>
            <a:r>
              <a:rPr sz="1050" b="1" spc="-5" dirty="0">
                <a:latin typeface="Meiryo UI"/>
                <a:cs typeface="Meiryo UI"/>
              </a:rPr>
              <a:t>スの</a:t>
            </a:r>
            <a:r>
              <a:rPr sz="1050" b="1" spc="-10" dirty="0">
                <a:latin typeface="Meiryo UI"/>
                <a:cs typeface="Meiryo UI"/>
              </a:rPr>
              <a:t>ワ</a:t>
            </a:r>
            <a:r>
              <a:rPr sz="1050" b="1" spc="-5" dirty="0">
                <a:latin typeface="Meiryo UI"/>
                <a:cs typeface="Meiryo UI"/>
              </a:rPr>
              <a:t>ク</a:t>
            </a:r>
            <a:r>
              <a:rPr sz="1050" b="1" spc="-15" dirty="0">
                <a:latin typeface="Meiryo UI"/>
                <a:cs typeface="Meiryo UI"/>
              </a:rPr>
              <a:t>チ</a:t>
            </a:r>
            <a:r>
              <a:rPr sz="1050" b="1" dirty="0">
                <a:latin typeface="Meiryo UI"/>
                <a:cs typeface="Meiryo UI"/>
              </a:rPr>
              <a:t>ン</a:t>
            </a:r>
            <a:endParaRPr sz="1050">
              <a:latin typeface="Meiryo UI"/>
              <a:cs typeface="Meiryo UI"/>
            </a:endParaRPr>
          </a:p>
          <a:p>
            <a:pPr marL="86995" marR="101600" algn="just">
              <a:lnSpc>
                <a:spcPct val="119100"/>
              </a:lnSpc>
              <a:spcBef>
                <a:spcPts val="500"/>
              </a:spcBef>
            </a:pPr>
            <a:r>
              <a:rPr sz="1050" spc="5" dirty="0">
                <a:latin typeface="Meiryo UI"/>
                <a:cs typeface="Meiryo UI"/>
              </a:rPr>
              <a:t>多</a:t>
            </a:r>
            <a:r>
              <a:rPr sz="1050" spc="-5" dirty="0">
                <a:latin typeface="Meiryo UI"/>
                <a:cs typeface="Meiryo UI"/>
              </a:rPr>
              <a:t>くの</a:t>
            </a:r>
            <a:r>
              <a:rPr sz="1050" dirty="0">
                <a:latin typeface="Meiryo UI"/>
                <a:cs typeface="Meiryo UI"/>
              </a:rPr>
              <a:t>研究者は</a:t>
            </a:r>
            <a:r>
              <a:rPr sz="1050" spc="-10" dirty="0">
                <a:latin typeface="Meiryo UI"/>
                <a:cs typeface="Meiryo UI"/>
              </a:rPr>
              <a:t>、</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a:t>
            </a:r>
            <a:r>
              <a:rPr sz="1050" spc="-20" dirty="0">
                <a:latin typeface="Meiryo UI"/>
                <a:cs typeface="Meiryo UI"/>
              </a:rPr>
              <a:t>ス</a:t>
            </a:r>
            <a:r>
              <a:rPr sz="1050" spc="-5" dirty="0">
                <a:latin typeface="Meiryo UI"/>
                <a:cs typeface="Meiryo UI"/>
              </a:rPr>
              <a:t>の</a:t>
            </a:r>
            <a:r>
              <a:rPr sz="1050" dirty="0">
                <a:latin typeface="Meiryo UI"/>
                <a:cs typeface="Meiryo UI"/>
              </a:rPr>
              <a:t>タ</a:t>
            </a:r>
            <a:r>
              <a:rPr sz="1050" spc="-10" dirty="0">
                <a:latin typeface="Meiryo UI"/>
                <a:cs typeface="Meiryo UI"/>
              </a:rPr>
              <a:t>ン</a:t>
            </a:r>
            <a:r>
              <a:rPr sz="1050" spc="-5" dirty="0">
                <a:latin typeface="Meiryo UI"/>
                <a:cs typeface="Meiryo UI"/>
              </a:rPr>
              <a:t>パク質を</a:t>
            </a:r>
            <a:r>
              <a:rPr sz="1050" spc="-10" dirty="0">
                <a:latin typeface="Meiryo UI"/>
                <a:cs typeface="Meiryo UI"/>
              </a:rPr>
              <a:t>直</a:t>
            </a:r>
            <a:r>
              <a:rPr sz="1050" spc="5" dirty="0">
                <a:latin typeface="Meiryo UI"/>
                <a:cs typeface="Meiryo UI"/>
              </a:rPr>
              <a:t>接 体内</a:t>
            </a:r>
            <a:r>
              <a:rPr sz="1050" dirty="0">
                <a:latin typeface="Meiryo UI"/>
                <a:cs typeface="Meiryo UI"/>
              </a:rPr>
              <a:t>に</a:t>
            </a:r>
            <a:r>
              <a:rPr sz="1050" spc="5" dirty="0">
                <a:latin typeface="Meiryo UI"/>
                <a:cs typeface="Meiryo UI"/>
              </a:rPr>
              <a:t>注入</a:t>
            </a:r>
            <a:r>
              <a:rPr sz="1050" dirty="0">
                <a:latin typeface="Meiryo UI"/>
                <a:cs typeface="Meiryo UI"/>
              </a:rPr>
              <a:t>し</a:t>
            </a:r>
            <a:r>
              <a:rPr sz="1050" spc="-5" dirty="0">
                <a:latin typeface="Meiryo UI"/>
                <a:cs typeface="Meiryo UI"/>
              </a:rPr>
              <a:t>たいと</a:t>
            </a:r>
            <a:r>
              <a:rPr sz="1050" dirty="0">
                <a:latin typeface="Meiryo UI"/>
                <a:cs typeface="Meiryo UI"/>
              </a:rPr>
              <a:t>考</a:t>
            </a:r>
            <a:r>
              <a:rPr sz="1050" spc="-20" dirty="0">
                <a:latin typeface="Meiryo UI"/>
                <a:cs typeface="Meiryo UI"/>
              </a:rPr>
              <a:t>え</a:t>
            </a:r>
            <a:r>
              <a:rPr sz="1050" spc="-5" dirty="0">
                <a:latin typeface="Meiryo UI"/>
                <a:cs typeface="Meiryo UI"/>
              </a:rPr>
              <a:t>ていま</a:t>
            </a:r>
            <a:r>
              <a:rPr sz="1050" spc="-10" dirty="0">
                <a:latin typeface="Meiryo UI"/>
                <a:cs typeface="Meiryo UI"/>
              </a:rPr>
              <a:t>す</a:t>
            </a:r>
            <a:r>
              <a:rPr sz="1050" dirty="0">
                <a:latin typeface="Meiryo UI"/>
                <a:cs typeface="Meiryo UI"/>
              </a:rPr>
              <a:t>。</a:t>
            </a:r>
            <a:r>
              <a:rPr sz="1050" spc="-50" dirty="0">
                <a:latin typeface="Meiryo UI"/>
                <a:cs typeface="Meiryo UI"/>
              </a:rPr>
              <a:t> </a:t>
            </a:r>
            <a:r>
              <a:rPr sz="1050" spc="-5" dirty="0">
                <a:latin typeface="Meiryo UI"/>
                <a:cs typeface="Meiryo UI"/>
              </a:rPr>
              <a:t>コ</a:t>
            </a:r>
            <a:r>
              <a:rPr sz="1050" dirty="0">
                <a:latin typeface="Meiryo UI"/>
                <a:cs typeface="Meiryo UI"/>
              </a:rPr>
              <a:t>ロ</a:t>
            </a:r>
            <a:r>
              <a:rPr sz="1050" spc="-10" dirty="0">
                <a:latin typeface="Meiryo UI"/>
                <a:cs typeface="Meiryo UI"/>
              </a:rPr>
              <a:t>ナ</a:t>
            </a:r>
            <a:r>
              <a:rPr sz="1050" spc="-5" dirty="0">
                <a:latin typeface="Meiryo UI"/>
                <a:cs typeface="Meiryo UI"/>
              </a:rPr>
              <a:t>ウ</a:t>
            </a:r>
            <a:r>
              <a:rPr sz="1050" dirty="0">
                <a:latin typeface="Meiryo UI"/>
                <a:cs typeface="Meiryo UI"/>
              </a:rPr>
              <a:t>イ</a:t>
            </a:r>
            <a:r>
              <a:rPr sz="1050" spc="-5" dirty="0">
                <a:latin typeface="Meiryo UI"/>
                <a:cs typeface="Meiryo UI"/>
              </a:rPr>
              <a:t>ルスの </a:t>
            </a:r>
            <a:r>
              <a:rPr sz="1050" spc="5" dirty="0">
                <a:latin typeface="Meiryo UI"/>
                <a:cs typeface="Meiryo UI"/>
              </a:rPr>
              <a:t>外皮</a:t>
            </a:r>
            <a:r>
              <a:rPr sz="1050" spc="-5" dirty="0">
                <a:latin typeface="Meiryo UI"/>
                <a:cs typeface="Meiryo UI"/>
              </a:rPr>
              <a:t>を</a:t>
            </a:r>
            <a:r>
              <a:rPr sz="1050" spc="5" dirty="0">
                <a:latin typeface="Meiryo UI"/>
                <a:cs typeface="Meiryo UI"/>
              </a:rPr>
              <a:t>模倣す</a:t>
            </a:r>
            <a:r>
              <a:rPr sz="1050" spc="-15" dirty="0">
                <a:latin typeface="Meiryo UI"/>
                <a:cs typeface="Meiryo UI"/>
              </a:rPr>
              <a:t>る</a:t>
            </a:r>
            <a:r>
              <a:rPr sz="1050" spc="-5" dirty="0">
                <a:latin typeface="Meiryo UI"/>
                <a:cs typeface="Meiryo UI"/>
              </a:rPr>
              <a:t>タ</a:t>
            </a:r>
            <a:r>
              <a:rPr sz="1050" spc="-10" dirty="0">
                <a:latin typeface="Meiryo UI"/>
                <a:cs typeface="Meiryo UI"/>
              </a:rPr>
              <a:t>ン</a:t>
            </a:r>
            <a:r>
              <a:rPr sz="1050" spc="-5" dirty="0">
                <a:latin typeface="Meiryo UI"/>
                <a:cs typeface="Meiryo UI"/>
              </a:rPr>
              <a:t>パク質また</a:t>
            </a:r>
            <a:r>
              <a:rPr sz="1050" dirty="0">
                <a:latin typeface="Meiryo UI"/>
                <a:cs typeface="Meiryo UI"/>
              </a:rPr>
              <a:t>は</a:t>
            </a:r>
            <a:r>
              <a:rPr sz="1050" spc="-10"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シ</a:t>
            </a:r>
            <a:r>
              <a:rPr sz="1050" spc="-10" dirty="0">
                <a:latin typeface="Meiryo UI"/>
                <a:cs typeface="Meiryo UI"/>
              </a:rPr>
              <a:t>ェ</a:t>
            </a:r>
            <a:r>
              <a:rPr sz="1050" spc="-5" dirty="0">
                <a:latin typeface="Meiryo UI"/>
                <a:cs typeface="Meiryo UI"/>
              </a:rPr>
              <a:t>ルの </a:t>
            </a:r>
            <a:r>
              <a:rPr sz="1050" spc="5" dirty="0">
                <a:latin typeface="Meiryo UI"/>
                <a:cs typeface="Meiryo UI"/>
              </a:rPr>
              <a:t>断片</a:t>
            </a:r>
            <a:r>
              <a:rPr sz="1050" dirty="0">
                <a:latin typeface="Meiryo UI"/>
                <a:cs typeface="Meiryo UI"/>
              </a:rPr>
              <a:t>も</a:t>
            </a:r>
            <a:r>
              <a:rPr sz="1050" spc="5" dirty="0">
                <a:latin typeface="Meiryo UI"/>
                <a:cs typeface="Meiryo UI"/>
              </a:rPr>
              <a:t>使用</a:t>
            </a:r>
            <a:r>
              <a:rPr sz="1050" dirty="0">
                <a:latin typeface="Meiryo UI"/>
                <a:cs typeface="Meiryo UI"/>
              </a:rPr>
              <a:t>でき</a:t>
            </a:r>
            <a:r>
              <a:rPr sz="1050" spc="-10" dirty="0">
                <a:latin typeface="Meiryo UI"/>
                <a:cs typeface="Meiryo UI"/>
              </a:rPr>
              <a:t>ま</a:t>
            </a:r>
            <a:r>
              <a:rPr sz="1050" spc="-5" dirty="0">
                <a:latin typeface="Meiryo UI"/>
                <a:cs typeface="Meiryo UI"/>
              </a:rPr>
              <a:t>す</a:t>
            </a:r>
            <a:r>
              <a:rPr sz="1050" dirty="0">
                <a:latin typeface="Meiryo UI"/>
                <a:cs typeface="Meiryo UI"/>
              </a:rPr>
              <a:t>。</a:t>
            </a:r>
            <a:endParaRPr sz="1050">
              <a:latin typeface="Meiryo UI"/>
              <a:cs typeface="Meiryo UI"/>
            </a:endParaRPr>
          </a:p>
        </p:txBody>
      </p:sp>
      <p:sp>
        <p:nvSpPr>
          <p:cNvPr id="46" name="object 24"/>
          <p:cNvSpPr txBox="1"/>
          <p:nvPr/>
        </p:nvSpPr>
        <p:spPr>
          <a:xfrm>
            <a:off x="9211436" y="1240916"/>
            <a:ext cx="2686050" cy="1452245"/>
          </a:xfrm>
          <a:prstGeom prst="rect">
            <a:avLst/>
          </a:prstGeom>
        </p:spPr>
        <p:txBody>
          <a:bodyPr vert="horz" wrap="square" lIns="0" tIns="12700" rIns="0" bIns="0" rtlCol="0">
            <a:spAutoFit/>
          </a:bodyPr>
          <a:lstStyle/>
          <a:p>
            <a:pPr marL="309880">
              <a:lnSpc>
                <a:spcPct val="100000"/>
              </a:lnSpc>
              <a:spcBef>
                <a:spcPts val="100"/>
              </a:spcBef>
            </a:pPr>
            <a:r>
              <a:rPr sz="1200" b="1" dirty="0">
                <a:latin typeface="Meiryo UI"/>
                <a:cs typeface="Meiryo UI"/>
              </a:rPr>
              <a:t>核酸ワクチン</a:t>
            </a:r>
            <a:endParaRPr sz="1200">
              <a:latin typeface="Meiryo UI"/>
              <a:cs typeface="Meiryo UI"/>
            </a:endParaRPr>
          </a:p>
          <a:p>
            <a:pPr marL="12700" marR="5080">
              <a:lnSpc>
                <a:spcPct val="119000"/>
              </a:lnSpc>
              <a:spcBef>
                <a:spcPts val="790"/>
              </a:spcBef>
            </a:pPr>
            <a:r>
              <a:rPr sz="1050" spc="5" dirty="0">
                <a:latin typeface="Meiryo UI"/>
                <a:cs typeface="Meiryo UI"/>
              </a:rPr>
              <a:t>免疫応答</a:t>
            </a:r>
            <a:r>
              <a:rPr sz="1050" spc="-5" dirty="0">
                <a:latin typeface="Meiryo UI"/>
                <a:cs typeface="Meiryo UI"/>
              </a:rPr>
              <a:t>を</a:t>
            </a:r>
            <a:r>
              <a:rPr sz="1050" spc="5" dirty="0">
                <a:latin typeface="Meiryo UI"/>
                <a:cs typeface="Meiryo UI"/>
              </a:rPr>
              <a:t>促</a:t>
            </a:r>
            <a:r>
              <a:rPr sz="1050" spc="-5" dirty="0">
                <a:latin typeface="Meiryo UI"/>
                <a:cs typeface="Meiryo UI"/>
              </a:rPr>
              <a:t>す</a:t>
            </a:r>
            <a:r>
              <a:rPr sz="1050" spc="-10" dirty="0">
                <a:latin typeface="Meiryo UI"/>
                <a:cs typeface="Meiryo UI"/>
              </a:rPr>
              <a:t>コ</a:t>
            </a:r>
            <a:r>
              <a:rPr sz="1050" dirty="0">
                <a:latin typeface="Meiryo UI"/>
                <a:cs typeface="Meiryo UI"/>
              </a:rPr>
              <a:t>ロ</a:t>
            </a:r>
            <a:r>
              <a:rPr sz="1050" spc="-10" dirty="0">
                <a:latin typeface="Meiryo UI"/>
                <a:cs typeface="Meiryo UI"/>
              </a:rPr>
              <a:t>ナ</a:t>
            </a:r>
            <a:r>
              <a:rPr sz="1050" spc="-20" dirty="0">
                <a:latin typeface="Meiryo UI"/>
                <a:cs typeface="Meiryo UI"/>
              </a:rPr>
              <a:t>ウ</a:t>
            </a:r>
            <a:r>
              <a:rPr sz="1050" dirty="0">
                <a:latin typeface="Meiryo UI"/>
                <a:cs typeface="Meiryo UI"/>
              </a:rPr>
              <a:t>イ</a:t>
            </a:r>
            <a:r>
              <a:rPr sz="1050" spc="-5" dirty="0">
                <a:latin typeface="Meiryo UI"/>
                <a:cs typeface="Meiryo UI"/>
              </a:rPr>
              <a:t>ルス</a:t>
            </a:r>
            <a:r>
              <a:rPr sz="1050" spc="-15" dirty="0">
                <a:latin typeface="Meiryo UI"/>
                <a:cs typeface="Meiryo UI"/>
              </a:rPr>
              <a:t>タ</a:t>
            </a:r>
            <a:r>
              <a:rPr sz="1050" dirty="0">
                <a:latin typeface="Meiryo UI"/>
                <a:cs typeface="Meiryo UI"/>
              </a:rPr>
              <a:t>ン</a:t>
            </a:r>
            <a:r>
              <a:rPr sz="1050" spc="-5" dirty="0">
                <a:latin typeface="Meiryo UI"/>
                <a:cs typeface="Meiryo UI"/>
              </a:rPr>
              <a:t>パ</a:t>
            </a:r>
            <a:r>
              <a:rPr sz="1050" spc="-10" dirty="0">
                <a:latin typeface="Meiryo UI"/>
                <a:cs typeface="Meiryo UI"/>
              </a:rPr>
              <a:t>ク質</a:t>
            </a:r>
            <a:r>
              <a:rPr sz="1050" spc="-5" dirty="0">
                <a:latin typeface="Meiryo UI"/>
                <a:cs typeface="Meiryo UI"/>
              </a:rPr>
              <a:t>に</a:t>
            </a:r>
            <a:r>
              <a:rPr sz="1050" dirty="0">
                <a:latin typeface="Meiryo UI"/>
                <a:cs typeface="Meiryo UI"/>
              </a:rPr>
              <a:t>遺</a:t>
            </a:r>
            <a:r>
              <a:rPr sz="1050" spc="-10" dirty="0">
                <a:latin typeface="Meiryo UI"/>
                <a:cs typeface="Meiryo UI"/>
              </a:rPr>
              <a:t>伝</a:t>
            </a:r>
            <a:r>
              <a:rPr sz="1050" spc="5" dirty="0">
                <a:latin typeface="Meiryo UI"/>
                <a:cs typeface="Meiryo UI"/>
              </a:rPr>
              <a:t>的 指示</a:t>
            </a:r>
            <a:r>
              <a:rPr sz="1050" dirty="0">
                <a:latin typeface="Meiryo UI"/>
                <a:cs typeface="Meiryo UI"/>
              </a:rPr>
              <a:t>（DNA</a:t>
            </a:r>
            <a:r>
              <a:rPr sz="1050" spc="-5" dirty="0">
                <a:latin typeface="Meiryo UI"/>
                <a:cs typeface="Meiryo UI"/>
              </a:rPr>
              <a:t>ま</a:t>
            </a:r>
            <a:r>
              <a:rPr sz="1050" spc="-15" dirty="0">
                <a:latin typeface="Meiryo UI"/>
                <a:cs typeface="Meiryo UI"/>
              </a:rPr>
              <a:t>た</a:t>
            </a:r>
            <a:r>
              <a:rPr sz="1050" dirty="0">
                <a:latin typeface="Meiryo UI"/>
                <a:cs typeface="Meiryo UI"/>
              </a:rPr>
              <a:t>は</a:t>
            </a:r>
            <a:r>
              <a:rPr sz="1050" spc="-5" dirty="0">
                <a:latin typeface="Meiryo UI"/>
                <a:cs typeface="Meiryo UI"/>
              </a:rPr>
              <a:t>RNAの形</a:t>
            </a:r>
            <a:r>
              <a:rPr sz="1050" spc="5" dirty="0">
                <a:latin typeface="Meiryo UI"/>
                <a:cs typeface="Meiryo UI"/>
              </a:rPr>
              <a:t>式</a:t>
            </a:r>
            <a:r>
              <a:rPr sz="1050" spc="-10" dirty="0">
                <a:latin typeface="Meiryo UI"/>
                <a:cs typeface="Meiryo UI"/>
              </a:rPr>
              <a:t>）</a:t>
            </a:r>
            <a:r>
              <a:rPr sz="1050" spc="-5" dirty="0">
                <a:latin typeface="Meiryo UI"/>
                <a:cs typeface="Meiryo UI"/>
              </a:rPr>
              <a:t>を</a:t>
            </a:r>
            <a:r>
              <a:rPr sz="1050" spc="-10" dirty="0">
                <a:latin typeface="Meiryo UI"/>
                <a:cs typeface="Meiryo UI"/>
              </a:rPr>
              <a:t>使</a:t>
            </a:r>
            <a:r>
              <a:rPr sz="1050" spc="5" dirty="0">
                <a:latin typeface="Meiryo UI"/>
                <a:cs typeface="Meiryo UI"/>
              </a:rPr>
              <a:t>用</a:t>
            </a:r>
            <a:r>
              <a:rPr sz="1050" spc="-5" dirty="0">
                <a:latin typeface="Meiryo UI"/>
                <a:cs typeface="Meiryo UI"/>
              </a:rPr>
              <a:t>す</a:t>
            </a:r>
            <a:r>
              <a:rPr sz="1050" spc="-15" dirty="0">
                <a:latin typeface="Meiryo UI"/>
                <a:cs typeface="Meiryo UI"/>
              </a:rPr>
              <a:t>る</a:t>
            </a:r>
            <a:r>
              <a:rPr sz="1050" spc="-5" dirty="0">
                <a:latin typeface="Meiryo UI"/>
                <a:cs typeface="Meiryo UI"/>
              </a:rPr>
              <a:t>ことを </a:t>
            </a:r>
            <a:r>
              <a:rPr sz="1050" spc="5" dirty="0">
                <a:latin typeface="Meiryo UI"/>
                <a:cs typeface="Meiryo UI"/>
              </a:rPr>
              <a:t>目指</a:t>
            </a:r>
            <a:r>
              <a:rPr sz="1050" dirty="0">
                <a:latin typeface="Meiryo UI"/>
                <a:cs typeface="Meiryo UI"/>
              </a:rPr>
              <a:t>し</a:t>
            </a:r>
            <a:r>
              <a:rPr sz="1050" spc="-5" dirty="0">
                <a:latin typeface="Meiryo UI"/>
                <a:cs typeface="Meiryo UI"/>
              </a:rPr>
              <a:t>ていま</a:t>
            </a:r>
            <a:r>
              <a:rPr sz="1050" dirty="0">
                <a:latin typeface="Meiryo UI"/>
                <a:cs typeface="Meiryo UI"/>
              </a:rPr>
              <a:t>す。</a:t>
            </a:r>
            <a:r>
              <a:rPr sz="1050" spc="-55" dirty="0">
                <a:latin typeface="Meiryo UI"/>
                <a:cs typeface="Meiryo UI"/>
              </a:rPr>
              <a:t> </a:t>
            </a:r>
            <a:r>
              <a:rPr sz="1050" spc="5" dirty="0">
                <a:latin typeface="Meiryo UI"/>
                <a:cs typeface="Meiryo UI"/>
              </a:rPr>
              <a:t>核酸は</a:t>
            </a:r>
            <a:r>
              <a:rPr sz="1050" spc="-10" dirty="0">
                <a:latin typeface="Meiryo UI"/>
                <a:cs typeface="Meiryo UI"/>
              </a:rPr>
              <a:t>ヒ</a:t>
            </a:r>
            <a:r>
              <a:rPr sz="1050" dirty="0">
                <a:latin typeface="Meiryo UI"/>
                <a:cs typeface="Meiryo UI"/>
              </a:rPr>
              <a:t>ト</a:t>
            </a:r>
            <a:r>
              <a:rPr sz="1050" spc="5" dirty="0">
                <a:latin typeface="Meiryo UI"/>
                <a:cs typeface="Meiryo UI"/>
              </a:rPr>
              <a:t>細胞</a:t>
            </a:r>
            <a:r>
              <a:rPr sz="1050" spc="-5" dirty="0">
                <a:latin typeface="Meiryo UI"/>
                <a:cs typeface="Meiryo UI"/>
              </a:rPr>
              <a:t>に</a:t>
            </a:r>
            <a:r>
              <a:rPr sz="1050" spc="5" dirty="0">
                <a:latin typeface="Meiryo UI"/>
                <a:cs typeface="Meiryo UI"/>
              </a:rPr>
              <a:t>挿入</a:t>
            </a:r>
            <a:r>
              <a:rPr sz="1050" spc="-10" dirty="0">
                <a:latin typeface="Meiryo UI"/>
                <a:cs typeface="Meiryo UI"/>
              </a:rPr>
              <a:t>され、</a:t>
            </a:r>
            <a:r>
              <a:rPr sz="1050" spc="-5" dirty="0">
                <a:latin typeface="Meiryo UI"/>
                <a:cs typeface="Meiryo UI"/>
              </a:rPr>
              <a:t>ウ</a:t>
            </a:r>
            <a:r>
              <a:rPr sz="1050" dirty="0">
                <a:latin typeface="Meiryo UI"/>
                <a:cs typeface="Meiryo UI"/>
              </a:rPr>
              <a:t>イ </a:t>
            </a:r>
            <a:r>
              <a:rPr sz="1050" spc="-5" dirty="0">
                <a:latin typeface="Meiryo UI"/>
                <a:cs typeface="Meiryo UI"/>
              </a:rPr>
              <a:t>ルスタ</a:t>
            </a:r>
            <a:r>
              <a:rPr sz="1050" dirty="0">
                <a:latin typeface="Meiryo UI"/>
                <a:cs typeface="Meiryo UI"/>
              </a:rPr>
              <a:t>ン</a:t>
            </a:r>
            <a:r>
              <a:rPr sz="1050" spc="5" dirty="0">
                <a:latin typeface="Meiryo UI"/>
                <a:cs typeface="Meiryo UI"/>
              </a:rPr>
              <a:t>パ</a:t>
            </a:r>
            <a:r>
              <a:rPr sz="1050" spc="-5" dirty="0">
                <a:latin typeface="Meiryo UI"/>
                <a:cs typeface="Meiryo UI"/>
              </a:rPr>
              <a:t>ク質の</a:t>
            </a:r>
            <a:r>
              <a:rPr sz="1050" dirty="0">
                <a:latin typeface="Meiryo UI"/>
                <a:cs typeface="Meiryo UI"/>
              </a:rPr>
              <a:t>コ</a:t>
            </a:r>
            <a:r>
              <a:rPr sz="1050" spc="-15" dirty="0">
                <a:latin typeface="Meiryo UI"/>
                <a:cs typeface="Meiryo UI"/>
              </a:rPr>
              <a:t>ピ</a:t>
            </a:r>
            <a:r>
              <a:rPr sz="1050" spc="-5" dirty="0">
                <a:latin typeface="Meiryo UI"/>
                <a:cs typeface="Meiryo UI"/>
              </a:rPr>
              <a:t>ー</a:t>
            </a:r>
            <a:r>
              <a:rPr sz="1050" dirty="0">
                <a:latin typeface="Meiryo UI"/>
                <a:cs typeface="Meiryo UI"/>
              </a:rPr>
              <a:t>が</a:t>
            </a:r>
            <a:r>
              <a:rPr sz="1050" spc="5" dirty="0">
                <a:latin typeface="Meiryo UI"/>
                <a:cs typeface="Meiryo UI"/>
              </a:rPr>
              <a:t>作</a:t>
            </a:r>
            <a:r>
              <a:rPr sz="1050" spc="-10" dirty="0">
                <a:latin typeface="Meiryo UI"/>
                <a:cs typeface="Meiryo UI"/>
              </a:rPr>
              <a:t>成</a:t>
            </a:r>
            <a:r>
              <a:rPr sz="1050" spc="-5" dirty="0">
                <a:latin typeface="Meiryo UI"/>
                <a:cs typeface="Meiryo UI"/>
              </a:rPr>
              <a:t>さ</a:t>
            </a:r>
            <a:r>
              <a:rPr sz="1050" spc="-10" dirty="0">
                <a:latin typeface="Meiryo UI"/>
                <a:cs typeface="Meiryo UI"/>
              </a:rPr>
              <a:t>れ</a:t>
            </a:r>
            <a:r>
              <a:rPr sz="1050" spc="-20" dirty="0">
                <a:latin typeface="Meiryo UI"/>
                <a:cs typeface="Meiryo UI"/>
              </a:rPr>
              <a:t>ま</a:t>
            </a:r>
            <a:r>
              <a:rPr sz="1050" spc="-5" dirty="0">
                <a:latin typeface="Meiryo UI"/>
                <a:cs typeface="Meiryo UI"/>
              </a:rPr>
              <a:t>す</a:t>
            </a:r>
            <a:r>
              <a:rPr sz="1050" dirty="0">
                <a:latin typeface="Meiryo UI"/>
                <a:cs typeface="Meiryo UI"/>
              </a:rPr>
              <a:t>。</a:t>
            </a:r>
            <a:r>
              <a:rPr sz="1050" spc="-30" dirty="0">
                <a:latin typeface="Meiryo UI"/>
                <a:cs typeface="Meiryo UI"/>
              </a:rPr>
              <a:t> </a:t>
            </a:r>
            <a:r>
              <a:rPr sz="1050" spc="-5" dirty="0">
                <a:latin typeface="Meiryo UI"/>
                <a:cs typeface="Meiryo UI"/>
              </a:rPr>
              <a:t>こ</a:t>
            </a:r>
            <a:r>
              <a:rPr sz="1050" dirty="0">
                <a:latin typeface="Meiryo UI"/>
                <a:cs typeface="Meiryo UI"/>
              </a:rPr>
              <a:t>れら</a:t>
            </a:r>
            <a:r>
              <a:rPr sz="1050" spc="-5" dirty="0">
                <a:latin typeface="Meiryo UI"/>
                <a:cs typeface="Meiryo UI"/>
              </a:rPr>
              <a:t>のワ クチ</a:t>
            </a:r>
            <a:r>
              <a:rPr sz="1050" dirty="0">
                <a:latin typeface="Meiryo UI"/>
                <a:cs typeface="Meiryo UI"/>
              </a:rPr>
              <a:t>ン</a:t>
            </a:r>
            <a:r>
              <a:rPr sz="1050" spc="-5" dirty="0">
                <a:latin typeface="Meiryo UI"/>
                <a:cs typeface="Meiryo UI"/>
              </a:rPr>
              <a:t>の</a:t>
            </a:r>
            <a:r>
              <a:rPr sz="1050" dirty="0">
                <a:latin typeface="Meiryo UI"/>
                <a:cs typeface="Meiryo UI"/>
              </a:rPr>
              <a:t>ほ</a:t>
            </a:r>
            <a:r>
              <a:rPr sz="1050" spc="-10" dirty="0">
                <a:latin typeface="Meiryo UI"/>
                <a:cs typeface="Meiryo UI"/>
              </a:rPr>
              <a:t>と</a:t>
            </a:r>
            <a:r>
              <a:rPr sz="1050" spc="-5" dirty="0">
                <a:latin typeface="Meiryo UI"/>
                <a:cs typeface="Meiryo UI"/>
              </a:rPr>
              <a:t>んどは</a:t>
            </a:r>
            <a:r>
              <a:rPr sz="1050" spc="-10" dirty="0">
                <a:latin typeface="Meiryo UI"/>
                <a:cs typeface="Meiryo UI"/>
              </a:rPr>
              <a:t>、</a:t>
            </a:r>
            <a:r>
              <a:rPr sz="1050" spc="-5" dirty="0">
                <a:latin typeface="Meiryo UI"/>
                <a:cs typeface="Meiryo UI"/>
              </a:rPr>
              <a:t>ウ</a:t>
            </a:r>
            <a:r>
              <a:rPr sz="1050" dirty="0">
                <a:latin typeface="Meiryo UI"/>
                <a:cs typeface="Meiryo UI"/>
              </a:rPr>
              <a:t>イ</a:t>
            </a:r>
            <a:r>
              <a:rPr sz="1050" spc="-5" dirty="0">
                <a:latin typeface="Meiryo UI"/>
                <a:cs typeface="Meiryo UI"/>
              </a:rPr>
              <a:t>ルスの</a:t>
            </a:r>
            <a:r>
              <a:rPr sz="1050" spc="-10" dirty="0">
                <a:latin typeface="Meiryo UI"/>
                <a:cs typeface="Meiryo UI"/>
              </a:rPr>
              <a:t>ス</a:t>
            </a:r>
            <a:r>
              <a:rPr sz="1050" spc="-5" dirty="0">
                <a:latin typeface="Meiryo UI"/>
                <a:cs typeface="Meiryo UI"/>
              </a:rPr>
              <a:t>パ</a:t>
            </a:r>
            <a:r>
              <a:rPr sz="1050" dirty="0">
                <a:latin typeface="Meiryo UI"/>
                <a:cs typeface="Meiryo UI"/>
              </a:rPr>
              <a:t>イ</a:t>
            </a:r>
            <a:r>
              <a:rPr sz="1050" spc="-10" dirty="0">
                <a:latin typeface="Meiryo UI"/>
                <a:cs typeface="Meiryo UI"/>
              </a:rPr>
              <a:t>ク</a:t>
            </a:r>
            <a:r>
              <a:rPr sz="1050" spc="-5" dirty="0">
                <a:latin typeface="Meiryo UI"/>
                <a:cs typeface="Meiryo UI"/>
              </a:rPr>
              <a:t>タ</a:t>
            </a:r>
            <a:r>
              <a:rPr sz="1050" spc="-10" dirty="0">
                <a:latin typeface="Meiryo UI"/>
                <a:cs typeface="Meiryo UI"/>
              </a:rPr>
              <a:t>ン</a:t>
            </a:r>
            <a:r>
              <a:rPr sz="1050" spc="-5" dirty="0">
                <a:latin typeface="Meiryo UI"/>
                <a:cs typeface="Meiryo UI"/>
              </a:rPr>
              <a:t>パク質</a:t>
            </a:r>
            <a:r>
              <a:rPr sz="1050" dirty="0">
                <a:latin typeface="Meiryo UI"/>
                <a:cs typeface="Meiryo UI"/>
              </a:rPr>
              <a:t>を </a:t>
            </a:r>
            <a:r>
              <a:rPr sz="1050" spc="-5" dirty="0">
                <a:latin typeface="Meiryo UI"/>
                <a:cs typeface="Meiryo UI"/>
              </a:rPr>
              <a:t>コ</a:t>
            </a:r>
            <a:r>
              <a:rPr sz="1050" dirty="0">
                <a:latin typeface="Meiryo UI"/>
                <a:cs typeface="Meiryo UI"/>
              </a:rPr>
              <a:t>ードしてい</a:t>
            </a:r>
            <a:r>
              <a:rPr sz="1050" spc="-5" dirty="0">
                <a:latin typeface="Meiryo UI"/>
                <a:cs typeface="Meiryo UI"/>
              </a:rPr>
              <a:t>ます</a:t>
            </a:r>
            <a:r>
              <a:rPr sz="1050" dirty="0">
                <a:latin typeface="Meiryo UI"/>
                <a:cs typeface="Meiryo UI"/>
              </a:rPr>
              <a:t>。</a:t>
            </a:r>
            <a:endParaRPr sz="1050">
              <a:latin typeface="Meiryo UI"/>
              <a:cs typeface="Meiryo UI"/>
            </a:endParaRPr>
          </a:p>
        </p:txBody>
      </p:sp>
      <p:sp>
        <p:nvSpPr>
          <p:cNvPr id="47" name="object 25"/>
          <p:cNvSpPr/>
          <p:nvPr/>
        </p:nvSpPr>
        <p:spPr>
          <a:xfrm>
            <a:off x="192023" y="1097280"/>
            <a:ext cx="2851785" cy="1562100"/>
          </a:xfrm>
          <a:custGeom>
            <a:avLst/>
            <a:gdLst/>
            <a:ahLst/>
            <a:cxnLst/>
            <a:rect l="l" t="t" r="r" b="b"/>
            <a:pathLst>
              <a:path w="2851785" h="1562100">
                <a:moveTo>
                  <a:pt x="2851404" y="0"/>
                </a:moveTo>
                <a:lnTo>
                  <a:pt x="0" y="0"/>
                </a:lnTo>
                <a:lnTo>
                  <a:pt x="0" y="1562100"/>
                </a:lnTo>
                <a:lnTo>
                  <a:pt x="2851404" y="1562100"/>
                </a:lnTo>
                <a:lnTo>
                  <a:pt x="2851404" y="0"/>
                </a:lnTo>
                <a:close/>
              </a:path>
            </a:pathLst>
          </a:custGeom>
          <a:solidFill>
            <a:srgbClr val="FFFFFF">
              <a:alpha val="70195"/>
            </a:srgbClr>
          </a:solidFill>
        </p:spPr>
        <p:txBody>
          <a:bodyPr wrap="square" lIns="0" tIns="0" rIns="0" bIns="0" rtlCol="0"/>
          <a:lstStyle/>
          <a:p>
            <a:endParaRPr/>
          </a:p>
        </p:txBody>
      </p:sp>
      <p:sp>
        <p:nvSpPr>
          <p:cNvPr id="48" name="object 26"/>
          <p:cNvSpPr/>
          <p:nvPr/>
        </p:nvSpPr>
        <p:spPr>
          <a:xfrm>
            <a:off x="3176016"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sp>
        <p:nvSpPr>
          <p:cNvPr id="49" name="object 27"/>
          <p:cNvSpPr/>
          <p:nvPr/>
        </p:nvSpPr>
        <p:spPr>
          <a:xfrm>
            <a:off x="6143244" y="1097280"/>
            <a:ext cx="2853055" cy="1562100"/>
          </a:xfrm>
          <a:custGeom>
            <a:avLst/>
            <a:gdLst/>
            <a:ahLst/>
            <a:cxnLst/>
            <a:rect l="l" t="t" r="r" b="b"/>
            <a:pathLst>
              <a:path w="2853054" h="1562100">
                <a:moveTo>
                  <a:pt x="2852928" y="0"/>
                </a:moveTo>
                <a:lnTo>
                  <a:pt x="0" y="0"/>
                </a:lnTo>
                <a:lnTo>
                  <a:pt x="0" y="1562100"/>
                </a:lnTo>
                <a:lnTo>
                  <a:pt x="2852928" y="1562100"/>
                </a:lnTo>
                <a:lnTo>
                  <a:pt x="2852928" y="0"/>
                </a:lnTo>
                <a:close/>
              </a:path>
            </a:pathLst>
          </a:custGeom>
          <a:solidFill>
            <a:srgbClr val="FFFFFF">
              <a:alpha val="70195"/>
            </a:srgbClr>
          </a:solidFill>
        </p:spPr>
        <p:txBody>
          <a:bodyPr wrap="square" lIns="0" tIns="0" rIns="0" bIns="0" rtlCol="0"/>
          <a:lstStyle/>
          <a:p>
            <a:endParaRPr/>
          </a:p>
        </p:txBody>
      </p:sp>
      <p:grpSp>
        <p:nvGrpSpPr>
          <p:cNvPr id="50" name="object 28"/>
          <p:cNvGrpSpPr/>
          <p:nvPr/>
        </p:nvGrpSpPr>
        <p:grpSpPr>
          <a:xfrm>
            <a:off x="9797795" y="2746248"/>
            <a:ext cx="2085975" cy="3288029"/>
            <a:chOff x="9797795" y="2746248"/>
            <a:chExt cx="2085975" cy="3288029"/>
          </a:xfrm>
        </p:grpSpPr>
        <p:sp>
          <p:nvSpPr>
            <p:cNvPr id="51" name="object 29"/>
            <p:cNvSpPr/>
            <p:nvPr/>
          </p:nvSpPr>
          <p:spPr>
            <a:xfrm>
              <a:off x="9919715" y="2746248"/>
              <a:ext cx="1705355" cy="1342644"/>
            </a:xfrm>
            <a:prstGeom prst="rect">
              <a:avLst/>
            </a:prstGeom>
            <a:blipFill>
              <a:blip r:embed="rId3" cstate="print"/>
              <a:stretch>
                <a:fillRect/>
              </a:stretch>
            </a:blipFill>
          </p:spPr>
          <p:txBody>
            <a:bodyPr wrap="square" lIns="0" tIns="0" rIns="0" bIns="0" rtlCol="0"/>
            <a:lstStyle/>
            <a:p>
              <a:endParaRPr/>
            </a:p>
          </p:txBody>
        </p:sp>
        <p:sp>
          <p:nvSpPr>
            <p:cNvPr id="52" name="object 30"/>
            <p:cNvSpPr/>
            <p:nvPr/>
          </p:nvSpPr>
          <p:spPr>
            <a:xfrm>
              <a:off x="9797795" y="4041648"/>
              <a:ext cx="2085594" cy="1992629"/>
            </a:xfrm>
            <a:prstGeom prst="rect">
              <a:avLst/>
            </a:prstGeom>
            <a:blipFill>
              <a:blip r:embed="rId4" cstate="print"/>
              <a:stretch>
                <a:fillRect/>
              </a:stretch>
            </a:blipFill>
          </p:spPr>
          <p:txBody>
            <a:bodyPr wrap="square" lIns="0" tIns="0" rIns="0" bIns="0" rtlCol="0"/>
            <a:lstStyle/>
            <a:p>
              <a:endParaRPr/>
            </a:p>
          </p:txBody>
        </p:sp>
      </p:grpSp>
      <p:sp>
        <p:nvSpPr>
          <p:cNvPr id="26" name="テキスト ボックス 25">
            <a:extLst>
              <a:ext uri="{FF2B5EF4-FFF2-40B4-BE49-F238E27FC236}">
                <a16:creationId xmlns:a16="http://schemas.microsoft.com/office/drawing/2014/main" id="{E38CBB7C-3185-42E2-891C-C77667170B15}"/>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b="1" dirty="0">
                <a:solidFill>
                  <a:srgbClr val="FFC000"/>
                </a:solidFill>
                <a:latin typeface="BIZ UDPゴシック" panose="020B0400000000000000" pitchFamily="50" charset="-128"/>
                <a:ea typeface="BIZ UDPゴシック" panose="020B0400000000000000" pitchFamily="50" charset="-128"/>
              </a:rPr>
              <a:t>DNA</a:t>
            </a:r>
            <a:r>
              <a:rPr lang="ja-JP" altLang="en-US" sz="2400" b="1" dirty="0">
                <a:solidFill>
                  <a:srgbClr val="FFC000"/>
                </a:solidFill>
                <a:latin typeface="BIZ UDPゴシック" panose="020B0400000000000000" pitchFamily="50" charset="-128"/>
                <a:ea typeface="BIZ UDPゴシック" panose="020B0400000000000000" pitchFamily="50" charset="-128"/>
              </a:rPr>
              <a:t>医薬</a:t>
            </a:r>
            <a:endParaRPr kumimoji="1" lang="ja-JP" altLang="en-US" sz="2400" b="1"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08333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028107" y="657850"/>
            <a:ext cx="7121652" cy="5469276"/>
          </a:xfrm>
          <a:prstGeom prst="rect">
            <a:avLst/>
          </a:prstGeom>
        </p:spPr>
      </p:pic>
      <p:pic>
        <p:nvPicPr>
          <p:cNvPr id="4" name="object 4"/>
          <p:cNvPicPr/>
          <p:nvPr/>
        </p:nvPicPr>
        <p:blipFill>
          <a:blip r:embed="rId3" cstate="print"/>
          <a:stretch>
            <a:fillRect/>
          </a:stretch>
        </p:blipFill>
        <p:spPr>
          <a:xfrm>
            <a:off x="5189220" y="2351531"/>
            <a:ext cx="4091940" cy="3447288"/>
          </a:xfrm>
          <a:prstGeom prst="rect">
            <a:avLst/>
          </a:prstGeom>
        </p:spPr>
      </p:pic>
      <p:sp>
        <p:nvSpPr>
          <p:cNvPr id="5" name="object 5"/>
          <p:cNvSpPr txBox="1"/>
          <p:nvPr/>
        </p:nvSpPr>
        <p:spPr>
          <a:xfrm>
            <a:off x="6487667" y="690372"/>
            <a:ext cx="1706880" cy="260968"/>
          </a:xfrm>
          <a:prstGeom prst="rect">
            <a:avLst/>
          </a:prstGeom>
          <a:solidFill>
            <a:srgbClr val="FFFFFF"/>
          </a:solidFill>
          <a:ln w="12192">
            <a:solidFill>
              <a:srgbClr val="4471C4"/>
            </a:solidFill>
          </a:ln>
        </p:spPr>
        <p:txBody>
          <a:bodyPr vert="horz" wrap="square" lIns="0" tIns="14604" rIns="0" bIns="0" rtlCol="0">
            <a:spAutoFit/>
          </a:bodyPr>
          <a:lstStyle/>
          <a:p>
            <a:pPr marL="92075">
              <a:spcBef>
                <a:spcPts val="114"/>
              </a:spcBef>
            </a:pPr>
            <a:r>
              <a:rPr sz="1600" spc="-5" dirty="0">
                <a:latin typeface="メイリオ"/>
                <a:cs typeface="メイリオ"/>
              </a:rPr>
              <a:t>K986P</a:t>
            </a:r>
            <a:r>
              <a:rPr sz="1600" spc="5" dirty="0">
                <a:latin typeface="メイリオ"/>
                <a:cs typeface="メイリオ"/>
              </a:rPr>
              <a:t> </a:t>
            </a:r>
            <a:r>
              <a:rPr sz="1600" spc="-5" dirty="0">
                <a:latin typeface="メイリオ"/>
                <a:cs typeface="メイリオ"/>
              </a:rPr>
              <a:t>/</a:t>
            </a:r>
            <a:r>
              <a:rPr sz="1600" spc="-10" dirty="0">
                <a:latin typeface="メイリオ"/>
                <a:cs typeface="メイリオ"/>
              </a:rPr>
              <a:t> </a:t>
            </a:r>
            <a:r>
              <a:rPr sz="1600" spc="-5" dirty="0">
                <a:latin typeface="メイリオ"/>
                <a:cs typeface="メイリオ"/>
              </a:rPr>
              <a:t>V987P</a:t>
            </a:r>
            <a:endParaRPr sz="1600">
              <a:latin typeface="メイリオ"/>
              <a:cs typeface="メイリオ"/>
            </a:endParaRPr>
          </a:p>
        </p:txBody>
      </p:sp>
      <p:sp>
        <p:nvSpPr>
          <p:cNvPr id="10" name="object 10"/>
          <p:cNvSpPr txBox="1"/>
          <p:nvPr/>
        </p:nvSpPr>
        <p:spPr>
          <a:xfrm>
            <a:off x="724156" y="5770209"/>
            <a:ext cx="10935978" cy="1010919"/>
          </a:xfrm>
          <a:prstGeom prst="rect">
            <a:avLst/>
          </a:prstGeom>
        </p:spPr>
        <p:txBody>
          <a:bodyPr vert="horz" wrap="square" lIns="0" tIns="59690" rIns="0" bIns="0" rtlCol="0">
            <a:spAutoFit/>
          </a:bodyPr>
          <a:lstStyle/>
          <a:p>
            <a:pPr marL="3692525">
              <a:spcBef>
                <a:spcPts val="470"/>
              </a:spcBef>
            </a:pPr>
            <a:r>
              <a:rPr spc="-20" dirty="0">
                <a:latin typeface="Calibri"/>
                <a:cs typeface="Calibri"/>
              </a:rPr>
              <a:t>D.</a:t>
            </a:r>
            <a:r>
              <a:rPr spc="-5" dirty="0">
                <a:latin typeface="Calibri"/>
                <a:cs typeface="Calibri"/>
              </a:rPr>
              <a:t> </a:t>
            </a:r>
            <a:r>
              <a:rPr spc="-20" dirty="0">
                <a:latin typeface="Calibri"/>
                <a:cs typeface="Calibri"/>
              </a:rPr>
              <a:t>Wrapp</a:t>
            </a:r>
            <a:r>
              <a:rPr spc="10" dirty="0">
                <a:latin typeface="Calibri"/>
                <a:cs typeface="Calibri"/>
              </a:rPr>
              <a:t> </a:t>
            </a:r>
            <a:r>
              <a:rPr i="1" spc="-5" dirty="0">
                <a:latin typeface="Calibri"/>
                <a:cs typeface="Calibri"/>
              </a:rPr>
              <a:t>et al.</a:t>
            </a:r>
            <a:r>
              <a:rPr spc="-5" dirty="0">
                <a:latin typeface="Calibri"/>
                <a:cs typeface="Calibri"/>
              </a:rPr>
              <a:t>,</a:t>
            </a:r>
            <a:r>
              <a:rPr dirty="0">
                <a:latin typeface="Calibri"/>
                <a:cs typeface="Calibri"/>
              </a:rPr>
              <a:t> </a:t>
            </a:r>
            <a:r>
              <a:rPr i="1" spc="-5" dirty="0">
                <a:latin typeface="Calibri"/>
                <a:cs typeface="Calibri"/>
              </a:rPr>
              <a:t>Science</a:t>
            </a:r>
            <a:r>
              <a:rPr i="1" spc="10" dirty="0">
                <a:latin typeface="Calibri"/>
                <a:cs typeface="Calibri"/>
              </a:rPr>
              <a:t> </a:t>
            </a:r>
            <a:r>
              <a:rPr b="1" spc="-5" dirty="0">
                <a:latin typeface="Calibri"/>
                <a:cs typeface="Calibri"/>
              </a:rPr>
              <a:t>367</a:t>
            </a:r>
            <a:r>
              <a:rPr spc="-5" dirty="0">
                <a:latin typeface="Calibri"/>
                <a:cs typeface="Calibri"/>
              </a:rPr>
              <a:t>,</a:t>
            </a:r>
            <a:r>
              <a:rPr spc="5" dirty="0">
                <a:latin typeface="Calibri"/>
                <a:cs typeface="Calibri"/>
              </a:rPr>
              <a:t> </a:t>
            </a:r>
            <a:r>
              <a:rPr spc="-5" dirty="0">
                <a:latin typeface="Calibri"/>
                <a:cs typeface="Calibri"/>
              </a:rPr>
              <a:t>1260-1263</a:t>
            </a:r>
            <a:r>
              <a:rPr dirty="0">
                <a:latin typeface="Calibri"/>
                <a:cs typeface="Calibri"/>
              </a:rPr>
              <a:t> </a:t>
            </a:r>
            <a:r>
              <a:rPr spc="-5" dirty="0">
                <a:latin typeface="Calibri"/>
                <a:cs typeface="Calibri"/>
              </a:rPr>
              <a:t>(2020).</a:t>
            </a:r>
            <a:endParaRPr dirty="0">
              <a:latin typeface="Calibri"/>
              <a:cs typeface="Calibri"/>
            </a:endParaRPr>
          </a:p>
          <a:p>
            <a:pPr marL="12700">
              <a:spcBef>
                <a:spcPts val="425"/>
              </a:spcBef>
            </a:pPr>
            <a:r>
              <a:rPr sz="2000" dirty="0">
                <a:latin typeface="メイリオ"/>
                <a:cs typeface="メイリオ"/>
              </a:rPr>
              <a:t>MERS-CoVの研究の成果を応</a:t>
            </a:r>
            <a:r>
              <a:rPr sz="2000" spc="-10" dirty="0">
                <a:latin typeface="メイリオ"/>
                <a:cs typeface="メイリオ"/>
              </a:rPr>
              <a:t>用</a:t>
            </a:r>
            <a:r>
              <a:rPr sz="2000" dirty="0">
                <a:latin typeface="メイリオ"/>
                <a:cs typeface="メイリオ"/>
              </a:rPr>
              <a:t>して</a:t>
            </a:r>
            <a:r>
              <a:rPr sz="2000" spc="-10" dirty="0">
                <a:latin typeface="メイリオ"/>
                <a:cs typeface="メイリオ"/>
              </a:rPr>
              <a:t>、</a:t>
            </a:r>
            <a:r>
              <a:rPr sz="2000" dirty="0">
                <a:latin typeface="メイリオ"/>
                <a:cs typeface="メイリオ"/>
              </a:rPr>
              <a:t>2</a:t>
            </a:r>
            <a:r>
              <a:rPr sz="2000" spc="-10" dirty="0">
                <a:latin typeface="メイリオ"/>
                <a:cs typeface="メイリオ"/>
              </a:rPr>
              <a:t>箇</a:t>
            </a:r>
            <a:r>
              <a:rPr sz="2000" spc="5" dirty="0">
                <a:latin typeface="メイリオ"/>
                <a:cs typeface="メイリオ"/>
              </a:rPr>
              <a:t>所に</a:t>
            </a:r>
            <a:r>
              <a:rPr sz="2000" spc="-20" dirty="0">
                <a:latin typeface="メイリオ"/>
                <a:cs typeface="メイリオ"/>
              </a:rPr>
              <a:t>プ</a:t>
            </a:r>
            <a:r>
              <a:rPr sz="2000" spc="5" dirty="0">
                <a:latin typeface="メイリオ"/>
                <a:cs typeface="メイリオ"/>
              </a:rPr>
              <a:t>ロリ</a:t>
            </a:r>
            <a:r>
              <a:rPr sz="2000" spc="-20" dirty="0">
                <a:latin typeface="メイリオ"/>
                <a:cs typeface="メイリオ"/>
              </a:rPr>
              <a:t>ン</a:t>
            </a:r>
            <a:r>
              <a:rPr sz="2000" spc="5" dirty="0">
                <a:latin typeface="メイリオ"/>
                <a:cs typeface="メイリオ"/>
              </a:rPr>
              <a:t>置換</a:t>
            </a:r>
            <a:r>
              <a:rPr sz="2000" spc="-20" dirty="0">
                <a:latin typeface="メイリオ"/>
                <a:cs typeface="メイリオ"/>
              </a:rPr>
              <a:t>を</a:t>
            </a:r>
            <a:r>
              <a:rPr sz="2000" spc="5" dirty="0">
                <a:latin typeface="メイリオ"/>
                <a:cs typeface="メイリオ"/>
              </a:rPr>
              <a:t>導入</a:t>
            </a:r>
            <a:r>
              <a:rPr sz="2000" spc="-20" dirty="0">
                <a:latin typeface="メイリオ"/>
                <a:cs typeface="メイリオ"/>
              </a:rPr>
              <a:t>し</a:t>
            </a:r>
            <a:r>
              <a:rPr sz="2000" spc="5" dirty="0">
                <a:latin typeface="メイリオ"/>
                <a:cs typeface="メイリオ"/>
              </a:rPr>
              <a:t>た</a:t>
            </a:r>
            <a:r>
              <a:rPr sz="2000" spc="-5" dirty="0">
                <a:latin typeface="メイリオ"/>
                <a:cs typeface="メイリオ"/>
              </a:rPr>
              <a:t>SARS-CoV-</a:t>
            </a:r>
            <a:r>
              <a:rPr sz="2000" dirty="0">
                <a:latin typeface="メイリオ"/>
                <a:cs typeface="メイリオ"/>
              </a:rPr>
              <a:t>2</a:t>
            </a:r>
            <a:r>
              <a:rPr sz="2000" spc="-25" dirty="0">
                <a:latin typeface="メイリオ"/>
                <a:cs typeface="メイリオ"/>
              </a:rPr>
              <a:t> </a:t>
            </a:r>
            <a:r>
              <a:rPr sz="2000" spc="-5" dirty="0">
                <a:latin typeface="メイリオ"/>
                <a:cs typeface="メイリオ"/>
              </a:rPr>
              <a:t>Prefusion</a:t>
            </a:r>
            <a:r>
              <a:rPr sz="2000" spc="5" dirty="0">
                <a:latin typeface="メイリオ"/>
                <a:cs typeface="メイリオ"/>
              </a:rPr>
              <a:t> </a:t>
            </a:r>
            <a:r>
              <a:rPr sz="2000" spc="-5" dirty="0">
                <a:latin typeface="メイリオ"/>
                <a:cs typeface="メイリオ"/>
              </a:rPr>
              <a:t>spike</a:t>
            </a:r>
            <a:r>
              <a:rPr sz="2000" spc="-25" dirty="0">
                <a:latin typeface="メイリオ"/>
                <a:cs typeface="メイリオ"/>
              </a:rPr>
              <a:t> </a:t>
            </a:r>
            <a:r>
              <a:rPr sz="2000" spc="-5" dirty="0" err="1">
                <a:latin typeface="メイリオ"/>
                <a:cs typeface="メイリオ"/>
              </a:rPr>
              <a:t>antigen</a:t>
            </a:r>
            <a:r>
              <a:rPr sz="2000" dirty="0" err="1">
                <a:latin typeface="メイリオ"/>
                <a:cs typeface="メイリオ"/>
              </a:rPr>
              <a:t>の製造方法を確立し構造を決定</a:t>
            </a:r>
            <a:endParaRPr sz="2000" dirty="0">
              <a:latin typeface="メイリオ"/>
              <a:cs typeface="メイリオ"/>
            </a:endParaRPr>
          </a:p>
        </p:txBody>
      </p:sp>
      <p:sp>
        <p:nvSpPr>
          <p:cNvPr id="11" name="object 11"/>
          <p:cNvSpPr txBox="1"/>
          <p:nvPr/>
        </p:nvSpPr>
        <p:spPr>
          <a:xfrm>
            <a:off x="9149759" y="1974504"/>
            <a:ext cx="2853055" cy="754053"/>
          </a:xfrm>
          <a:prstGeom prst="rect">
            <a:avLst/>
          </a:prstGeom>
          <a:ln w="12192">
            <a:solidFill>
              <a:srgbClr val="4471C4"/>
            </a:solidFill>
          </a:ln>
        </p:spPr>
        <p:txBody>
          <a:bodyPr vert="horz" wrap="square" lIns="0" tIns="15240" rIns="0" bIns="0" rtlCol="0">
            <a:spAutoFit/>
          </a:bodyPr>
          <a:lstStyle/>
          <a:p>
            <a:pPr marL="92710" marR="1130300">
              <a:spcBef>
                <a:spcPts val="120"/>
              </a:spcBef>
            </a:pPr>
            <a:r>
              <a:rPr sz="1600" spc="-5" dirty="0">
                <a:latin typeface="メイリオ"/>
                <a:cs typeface="メイリオ"/>
              </a:rPr>
              <a:t>構造解析には、 </a:t>
            </a:r>
            <a:r>
              <a:rPr sz="1600" dirty="0">
                <a:latin typeface="メイリオ"/>
                <a:cs typeface="メイリオ"/>
              </a:rPr>
              <a:t> </a:t>
            </a:r>
            <a:r>
              <a:rPr sz="1600" spc="-5" dirty="0">
                <a:latin typeface="メイリオ"/>
                <a:cs typeface="メイリオ"/>
              </a:rPr>
              <a:t>膜貫通ドメインを</a:t>
            </a:r>
            <a:endParaRPr sz="1600" dirty="0">
              <a:latin typeface="メイリオ"/>
              <a:cs typeface="メイリオ"/>
            </a:endParaRPr>
          </a:p>
          <a:p>
            <a:pPr marL="92710"/>
            <a:r>
              <a:rPr sz="1600" spc="-10" dirty="0">
                <a:latin typeface="メイリオ"/>
                <a:cs typeface="メイリオ"/>
              </a:rPr>
              <a:t>欠損させてタンパク質を発現</a:t>
            </a:r>
            <a:endParaRPr sz="1600" dirty="0">
              <a:latin typeface="メイリオ"/>
              <a:cs typeface="メイリオ"/>
            </a:endParaRPr>
          </a:p>
        </p:txBody>
      </p:sp>
      <p:sp>
        <p:nvSpPr>
          <p:cNvPr id="13" name="テキスト ボックス 12">
            <a:extLst>
              <a:ext uri="{FF2B5EF4-FFF2-40B4-BE49-F238E27FC236}">
                <a16:creationId xmlns:a16="http://schemas.microsoft.com/office/drawing/2014/main" id="{E945D393-0E2B-4673-A16A-53CE2E10FAB1}"/>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プロリン置換</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859619F-AE99-44B3-97BC-46D74EE03E1A}"/>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スパイク・タンパク質のアミノ酸をプロリンに置換</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40" name="テキスト ボックス 39">
            <a:extLst>
              <a:ext uri="{FF2B5EF4-FFF2-40B4-BE49-F238E27FC236}">
                <a16:creationId xmlns:a16="http://schemas.microsoft.com/office/drawing/2014/main" id="{96E75C0B-D0F7-4215-B6B6-2A25B770312A}"/>
              </a:ext>
            </a:extLst>
          </p:cNvPr>
          <p:cNvSpPr txBox="1"/>
          <p:nvPr/>
        </p:nvSpPr>
        <p:spPr>
          <a:xfrm>
            <a:off x="5460206" y="3507683"/>
            <a:ext cx="3790950" cy="646331"/>
          </a:xfrm>
          <a:prstGeom prst="rect">
            <a:avLst/>
          </a:prstGeom>
          <a:noFill/>
        </p:spPr>
        <p:txBody>
          <a:bodyPr wrap="square">
            <a:spAutoFit/>
          </a:bodyPr>
          <a:lstStyle/>
          <a:p>
            <a:r>
              <a:rPr lang="en-US" altLang="ja-JP" b="1" i="0" dirty="0">
                <a:solidFill>
                  <a:srgbClr val="C00000"/>
                </a:solidFill>
                <a:effectLst/>
                <a:latin typeface="BIZ UDPゴシック" panose="020B0400000000000000" pitchFamily="50" charset="-128"/>
                <a:ea typeface="BIZ UDPゴシック" panose="020B0400000000000000" pitchFamily="50" charset="-128"/>
              </a:rPr>
              <a:t>K986P</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リジンをプロリンに置換</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r>
              <a:rPr lang="en-US" altLang="ja-JP" b="1" i="0" dirty="0">
                <a:solidFill>
                  <a:srgbClr val="C00000"/>
                </a:solidFill>
                <a:effectLst/>
                <a:latin typeface="BIZ UDPゴシック" panose="020B0400000000000000" pitchFamily="50" charset="-128"/>
                <a:ea typeface="BIZ UDPゴシック" panose="020B0400000000000000" pitchFamily="50" charset="-128"/>
              </a:rPr>
              <a:t>V987P</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バリンをプロリンに置換</a:t>
            </a:r>
            <a:endParaRPr lang="ja-JP" altLang="en-US" dirty="0">
              <a:latin typeface="BIZ UDPゴシック" panose="020B0400000000000000" pitchFamily="50" charset="-128"/>
              <a:ea typeface="BIZ UDPゴシック" panose="020B0400000000000000" pitchFamily="50" charset="-128"/>
            </a:endParaRPr>
          </a:p>
        </p:txBody>
      </p:sp>
      <p:pic>
        <p:nvPicPr>
          <p:cNvPr id="4098" name="Picture 2" descr="ヒビから手イラスト - No: 1741069／無料イラストなら「イラストAC」">
            <a:extLst>
              <a:ext uri="{FF2B5EF4-FFF2-40B4-BE49-F238E27FC236}">
                <a16:creationId xmlns:a16="http://schemas.microsoft.com/office/drawing/2014/main" id="{C36A5204-19A8-47D6-AA6D-636EFE14A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1" y="3316288"/>
            <a:ext cx="4419599" cy="3317138"/>
          </a:xfrm>
          <a:prstGeom prst="rect">
            <a:avLst/>
          </a:prstGeom>
          <a:noFill/>
          <a:extLst>
            <a:ext uri="{909E8E84-426E-40DD-AFC4-6F175D3DCCD1}">
              <a14:hiddenFill xmlns:a14="http://schemas.microsoft.com/office/drawing/2010/main">
                <a:solidFill>
                  <a:srgbClr val="FFFFFF"/>
                </a:solidFill>
              </a14:hiddenFill>
            </a:ext>
          </a:extLst>
        </p:spPr>
      </p:pic>
      <p:pic>
        <p:nvPicPr>
          <p:cNvPr id="35" name="図 34">
            <a:extLst>
              <a:ext uri="{FF2B5EF4-FFF2-40B4-BE49-F238E27FC236}">
                <a16:creationId xmlns:a16="http://schemas.microsoft.com/office/drawing/2014/main" id="{F3457C1A-A154-45E1-BB97-8AF0ABF4CDC6}"/>
              </a:ext>
            </a:extLst>
          </p:cNvPr>
          <p:cNvPicPr>
            <a:picLocks noChangeAspect="1"/>
          </p:cNvPicPr>
          <p:nvPr/>
        </p:nvPicPr>
        <p:blipFill>
          <a:blip r:embed="rId3"/>
          <a:stretch>
            <a:fillRect/>
          </a:stretch>
        </p:blipFill>
        <p:spPr>
          <a:xfrm rot="1021115">
            <a:off x="1478600" y="4389820"/>
            <a:ext cx="1176650" cy="1939120"/>
          </a:xfrm>
          <a:prstGeom prst="rect">
            <a:avLst/>
          </a:prstGeom>
        </p:spPr>
      </p:pic>
      <p:sp>
        <p:nvSpPr>
          <p:cNvPr id="41" name="テキスト ボックス 40">
            <a:extLst>
              <a:ext uri="{FF2B5EF4-FFF2-40B4-BE49-F238E27FC236}">
                <a16:creationId xmlns:a16="http://schemas.microsoft.com/office/drawing/2014/main" id="{68B9C7FB-0B14-42D6-A673-F171F22C1089}"/>
              </a:ext>
            </a:extLst>
          </p:cNvPr>
          <p:cNvSpPr txBox="1"/>
          <p:nvPr/>
        </p:nvSpPr>
        <p:spPr>
          <a:xfrm>
            <a:off x="3052763" y="743590"/>
            <a:ext cx="6638925" cy="584775"/>
          </a:xfrm>
          <a:prstGeom prst="rect">
            <a:avLst/>
          </a:prstGeom>
          <a:noFill/>
        </p:spPr>
        <p:txBody>
          <a:bodyPr wrap="square">
            <a:spAutoFit/>
          </a:bodyPr>
          <a:lstStyle/>
          <a:p>
            <a:r>
              <a:rPr lang="ja-JP" altLang="en-US" sz="3200" dirty="0">
                <a:solidFill>
                  <a:srgbClr val="C00000"/>
                </a:solidFill>
                <a:latin typeface="BIZ UDPゴシック" panose="020B0400000000000000" pitchFamily="50" charset="-128"/>
                <a:ea typeface="BIZ UDPゴシック" panose="020B0400000000000000" pitchFamily="50" charset="-128"/>
              </a:rPr>
              <a:t>免疫＝抗体複合体を形成し巨大化</a:t>
            </a:r>
          </a:p>
        </p:txBody>
      </p:sp>
      <p:sp>
        <p:nvSpPr>
          <p:cNvPr id="43" name="テキスト ボックス 42">
            <a:extLst>
              <a:ext uri="{FF2B5EF4-FFF2-40B4-BE49-F238E27FC236}">
                <a16:creationId xmlns:a16="http://schemas.microsoft.com/office/drawing/2014/main" id="{66337484-3C31-44D5-BD55-05C136F08D65}"/>
              </a:ext>
            </a:extLst>
          </p:cNvPr>
          <p:cNvSpPr txBox="1"/>
          <p:nvPr/>
        </p:nvSpPr>
        <p:spPr>
          <a:xfrm>
            <a:off x="230982" y="1728643"/>
            <a:ext cx="5581649" cy="1569660"/>
          </a:xfrm>
          <a:prstGeom prst="rect">
            <a:avLst/>
          </a:prstGeom>
          <a:noFill/>
        </p:spPr>
        <p:txBody>
          <a:bodyPr wrap="square">
            <a:spAutoFit/>
          </a:bodyPr>
          <a:lstStyle/>
          <a:p>
            <a:r>
              <a:rPr lang="ja-JP" altLang="en-US" sz="2400" b="1" dirty="0">
                <a:solidFill>
                  <a:srgbClr val="C00000"/>
                </a:solidFill>
                <a:latin typeface="BIZ UDPゴシック" panose="020B0400000000000000" pitchFamily="50" charset="-128"/>
                <a:ea typeface="BIZ UDPゴシック" panose="020B0400000000000000" pitchFamily="50" charset="-128"/>
              </a:rPr>
              <a:t>ふにゃふにゃ</a:t>
            </a:r>
            <a:r>
              <a:rPr lang="ja-JP" altLang="en-US" sz="2400" dirty="0">
                <a:latin typeface="BIZ UDPゴシック" panose="020B0400000000000000" pitchFamily="50" charset="-128"/>
                <a:ea typeface="BIZ UDPゴシック" panose="020B0400000000000000" pitchFamily="50" charset="-128"/>
              </a:rPr>
              <a:t>したタンパク質を</a:t>
            </a:r>
            <a:endParaRPr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プロリン置換により、石のように硬くし、スパイクタンパク質の構造強化とともに、安定した産生を確実にする。</a:t>
            </a:r>
          </a:p>
        </p:txBody>
      </p:sp>
      <p:pic>
        <p:nvPicPr>
          <p:cNvPr id="4100" name="Picture 4">
            <a:extLst>
              <a:ext uri="{FF2B5EF4-FFF2-40B4-BE49-F238E27FC236}">
                <a16:creationId xmlns:a16="http://schemas.microsoft.com/office/drawing/2014/main" id="{24F5B99D-5A23-454F-AF56-211D778AE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5174" y="666749"/>
            <a:ext cx="2014685" cy="6243501"/>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折線 7">
            <a:extLst>
              <a:ext uri="{FF2B5EF4-FFF2-40B4-BE49-F238E27FC236}">
                <a16:creationId xmlns:a16="http://schemas.microsoft.com/office/drawing/2014/main" id="{FAAC8A5B-C38C-421B-9E6D-0C14587E6165}"/>
              </a:ext>
            </a:extLst>
          </p:cNvPr>
          <p:cNvSpPr/>
          <p:nvPr/>
        </p:nvSpPr>
        <p:spPr>
          <a:xfrm rot="5400000">
            <a:off x="6212681" y="1933575"/>
            <a:ext cx="990600" cy="20002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テキスト ボックス 44">
            <a:extLst>
              <a:ext uri="{FF2B5EF4-FFF2-40B4-BE49-F238E27FC236}">
                <a16:creationId xmlns:a16="http://schemas.microsoft.com/office/drawing/2014/main" id="{DB9C0A07-8123-4E6D-9258-77481FB47B20}"/>
              </a:ext>
            </a:extLst>
          </p:cNvPr>
          <p:cNvSpPr txBox="1"/>
          <p:nvPr/>
        </p:nvSpPr>
        <p:spPr>
          <a:xfrm>
            <a:off x="4738290" y="4842848"/>
            <a:ext cx="4777381" cy="1615827"/>
          </a:xfrm>
          <a:prstGeom prst="rect">
            <a:avLst/>
          </a:prstGeom>
          <a:noFill/>
        </p:spPr>
        <p:txBody>
          <a:bodyPr wrap="square">
            <a:spAutoFit/>
          </a:bodyPr>
          <a:lstStyle/>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1-2</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5'</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キャップ</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3-54</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5'</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非翻訳領域、ヒト</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α</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グロビン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mRNA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由来、</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Kozak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配列は最適化</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55-3873</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SARS-CoV-2 S</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タンパク質前駆体をコード</a:t>
            </a:r>
          </a:p>
          <a:p>
            <a:pPr algn="l"/>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コドンの最適化によるタンパク質発現量上昇</a:t>
            </a:r>
          </a:p>
          <a:p>
            <a:pPr algn="l"/>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K986P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および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V987P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のプロリン置換　発現量上昇</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3874-3879</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翻訳停止コドン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ΨGA</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が２つ並ぶ</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3880-4174</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3'</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非翻訳領域、</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AES mRNA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および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mt 12S rRNA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由来</a:t>
            </a:r>
          </a:p>
          <a:p>
            <a:pPr algn="l"/>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mRNA </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の安定化・タンパク質発現量上昇</a:t>
            </a:r>
          </a:p>
          <a:p>
            <a:pPr algn="l"/>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4175-4284</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　</a:t>
            </a:r>
            <a:r>
              <a:rPr lang="en-US" altLang="ja-JP" sz="1100" b="0" i="0" dirty="0">
                <a:solidFill>
                  <a:srgbClr val="333333"/>
                </a:solidFill>
                <a:effectLst/>
                <a:latin typeface="BIZ UDPゴシック" panose="020B0400000000000000" pitchFamily="50" charset="-128"/>
                <a:ea typeface="BIZ UDPゴシック" panose="020B0400000000000000" pitchFamily="50" charset="-128"/>
              </a:rPr>
              <a:t>poly(A)</a:t>
            </a:r>
            <a:r>
              <a:rPr lang="ja-JP" altLang="en-US" sz="1100" b="0" i="0" dirty="0">
                <a:solidFill>
                  <a:srgbClr val="333333"/>
                </a:solidFill>
                <a:effectLst/>
                <a:latin typeface="BIZ UDPゴシック" panose="020B0400000000000000" pitchFamily="50" charset="-128"/>
                <a:ea typeface="BIZ UDPゴシック" panose="020B0400000000000000" pitchFamily="50" charset="-128"/>
              </a:rPr>
              <a:t>、途中に１０塩基のリンカー配列がある</a:t>
            </a:r>
          </a:p>
        </p:txBody>
      </p:sp>
    </p:spTree>
    <p:extLst>
      <p:ext uri="{BB962C8B-B14F-4D97-AF65-F5344CB8AC3E}">
        <p14:creationId xmlns:p14="http://schemas.microsoft.com/office/powerpoint/2010/main" val="3381115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BDE203-D8B6-49C4-9235-A01743EF2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440" y="1623923"/>
            <a:ext cx="6790944" cy="452729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F88C09-8E8F-473A-A2F8-ABEA0B2747F0}"/>
              </a:ext>
            </a:extLst>
          </p:cNvPr>
          <p:cNvSpPr txBox="1"/>
          <p:nvPr/>
        </p:nvSpPr>
        <p:spPr>
          <a:xfrm>
            <a:off x="4943" y="2308268"/>
            <a:ext cx="2372497" cy="461665"/>
          </a:xfrm>
          <a:prstGeom prst="rect">
            <a:avLst/>
          </a:prstGeom>
          <a:noFill/>
        </p:spPr>
        <p:txBody>
          <a:bodyPr wrap="square" rtlCol="0">
            <a:spAutoFit/>
          </a:bodyPr>
          <a:lstStyle/>
          <a:p>
            <a:pPr algn="ctr"/>
            <a:r>
              <a:rPr kumimoji="1" lang="en-US" altLang="ja-JP" sz="2400" dirty="0">
                <a:latin typeface="UD Digi Kyokasho NP-R" panose="020B0400000000000000" pitchFamily="18" charset="-128"/>
                <a:ea typeface="UD Digi Kyokasho NP-R" panose="020B0400000000000000" pitchFamily="18" charset="-128"/>
              </a:rPr>
              <a:t>Katalin </a:t>
            </a:r>
            <a:r>
              <a:rPr kumimoji="1" lang="en-US" altLang="ja-JP" sz="2400" dirty="0" err="1">
                <a:latin typeface="UD Digi Kyokasho NP-R" panose="020B0400000000000000" pitchFamily="18" charset="-128"/>
                <a:ea typeface="UD Digi Kyokasho NP-R" panose="020B0400000000000000" pitchFamily="18" charset="-128"/>
              </a:rPr>
              <a:t>Kariko</a:t>
            </a:r>
            <a:endParaRPr kumimoji="1" lang="ja-JP" altLang="en-US" sz="2400" dirty="0">
              <a:latin typeface="UD Digi Kyokasho NP-R" panose="020B0400000000000000" pitchFamily="18" charset="-128"/>
              <a:ea typeface="UD Digi Kyokasho NP-R" panose="020B0400000000000000" pitchFamily="18" charset="-128"/>
            </a:endParaRPr>
          </a:p>
        </p:txBody>
      </p:sp>
      <p:sp>
        <p:nvSpPr>
          <p:cNvPr id="9" name="テキスト ボックス 8">
            <a:extLst>
              <a:ext uri="{FF2B5EF4-FFF2-40B4-BE49-F238E27FC236}">
                <a16:creationId xmlns:a16="http://schemas.microsoft.com/office/drawing/2014/main" id="{116801DB-38D7-4E82-86BA-2C8A6E93678D}"/>
              </a:ext>
            </a:extLst>
          </p:cNvPr>
          <p:cNvSpPr txBox="1"/>
          <p:nvPr/>
        </p:nvSpPr>
        <p:spPr>
          <a:xfrm>
            <a:off x="3023616" y="1355322"/>
            <a:ext cx="5316495" cy="338554"/>
          </a:xfrm>
          <a:prstGeom prst="rect">
            <a:avLst/>
          </a:prstGeom>
          <a:noFill/>
        </p:spPr>
        <p:txBody>
          <a:bodyPr wrap="square">
            <a:spAutoFit/>
          </a:bodyPr>
          <a:lstStyle/>
          <a:p>
            <a:pPr algn="ctr"/>
            <a:r>
              <a:rPr lang="en-US" altLang="ja-JP" sz="1600" dirty="0">
                <a:latin typeface="Amasis MT Pro Medium" panose="02040604050005020304" pitchFamily="18" charset="0"/>
                <a:hlinkClick r:id="rId4"/>
              </a:rPr>
              <a:t>21rosenstiel960.jpg (960×640) (brandeis.edu)</a:t>
            </a:r>
            <a:endParaRPr lang="ja-JP" altLang="en-US" sz="1600" dirty="0">
              <a:latin typeface="Amasis MT Pro Medium" panose="02040604050005020304" pitchFamily="18" charset="0"/>
            </a:endParaRPr>
          </a:p>
        </p:txBody>
      </p:sp>
      <p:sp>
        <p:nvSpPr>
          <p:cNvPr id="10" name="テキスト ボックス 9">
            <a:extLst>
              <a:ext uri="{FF2B5EF4-FFF2-40B4-BE49-F238E27FC236}">
                <a16:creationId xmlns:a16="http://schemas.microsoft.com/office/drawing/2014/main" id="{7DC40157-0C3B-4911-AA44-16E4BC85D0CD}"/>
              </a:ext>
            </a:extLst>
          </p:cNvPr>
          <p:cNvSpPr txBox="1"/>
          <p:nvPr/>
        </p:nvSpPr>
        <p:spPr>
          <a:xfrm>
            <a:off x="9168384" y="2308268"/>
            <a:ext cx="3018673" cy="461665"/>
          </a:xfrm>
          <a:prstGeom prst="rect">
            <a:avLst/>
          </a:prstGeom>
          <a:noFill/>
        </p:spPr>
        <p:txBody>
          <a:bodyPr wrap="square" rtlCol="0">
            <a:spAutoFit/>
          </a:bodyPr>
          <a:lstStyle/>
          <a:p>
            <a:pPr algn="ctr"/>
            <a:r>
              <a:rPr kumimoji="1" lang="en-US" altLang="ja-JP" sz="2400" dirty="0">
                <a:latin typeface="UD Digi Kyokasho NP-R" panose="020B0400000000000000" pitchFamily="18" charset="-128"/>
                <a:ea typeface="UD Digi Kyokasho NP-R" panose="020B0400000000000000" pitchFamily="18" charset="-128"/>
              </a:rPr>
              <a:t>Drew Weissman</a:t>
            </a:r>
            <a:endParaRPr kumimoji="1" lang="ja-JP" altLang="en-US" sz="2400" dirty="0">
              <a:latin typeface="UD Digi Kyokasho NP-R" panose="020B0400000000000000" pitchFamily="18" charset="-128"/>
              <a:ea typeface="UD Digi Kyokasho NP-R" panose="020B0400000000000000" pitchFamily="18" charset="-128"/>
            </a:endParaRPr>
          </a:p>
        </p:txBody>
      </p:sp>
      <p:sp>
        <p:nvSpPr>
          <p:cNvPr id="12" name="テキスト ボックス 11">
            <a:extLst>
              <a:ext uri="{FF2B5EF4-FFF2-40B4-BE49-F238E27FC236}">
                <a16:creationId xmlns:a16="http://schemas.microsoft.com/office/drawing/2014/main" id="{5043F343-8C20-4F45-94D4-E61C511D684F}"/>
              </a:ext>
            </a:extLst>
          </p:cNvPr>
          <p:cNvSpPr txBox="1"/>
          <p:nvPr/>
        </p:nvSpPr>
        <p:spPr>
          <a:xfrm>
            <a:off x="0" y="3288652"/>
            <a:ext cx="2236573" cy="1015663"/>
          </a:xfrm>
          <a:prstGeom prst="rect">
            <a:avLst/>
          </a:prstGeom>
          <a:noFill/>
        </p:spPr>
        <p:txBody>
          <a:bodyPr wrap="square">
            <a:spAutoFit/>
          </a:bodyPr>
          <a:lstStyle/>
          <a:p>
            <a:pPr algn="ctr"/>
            <a:r>
              <a:rPr lang="en-US" altLang="ja-JP" sz="2000" b="0" i="0" dirty="0">
                <a:solidFill>
                  <a:srgbClr val="2A2B2D"/>
                </a:solidFill>
                <a:effectLst/>
                <a:latin typeface="Gotham SSm A"/>
              </a:rPr>
              <a:t>BioNTech</a:t>
            </a:r>
            <a:r>
              <a:rPr lang="ja-JP" altLang="en-US" sz="1600" b="0" i="0" dirty="0">
                <a:solidFill>
                  <a:srgbClr val="2A2B2D"/>
                </a:solidFill>
                <a:effectLst/>
                <a:latin typeface="UD Digi Kyokasho NP-R" panose="02020400000000000000" pitchFamily="18" charset="-128"/>
                <a:ea typeface="UD Digi Kyokasho NP-R" panose="02020400000000000000" pitchFamily="18" charset="-128"/>
              </a:rPr>
              <a:t>上級副社長</a:t>
            </a:r>
            <a:endParaRPr lang="en-US" altLang="ja-JP" sz="2000" b="0" i="0" dirty="0">
              <a:solidFill>
                <a:srgbClr val="2A2B2D"/>
              </a:solidFill>
              <a:effectLst/>
              <a:latin typeface="UD Digi Kyokasho NP-R" panose="02020400000000000000" pitchFamily="18" charset="-128"/>
              <a:ea typeface="UD Digi Kyokasho NP-R" panose="02020400000000000000" pitchFamily="18" charset="-128"/>
            </a:endParaRPr>
          </a:p>
          <a:p>
            <a:pPr algn="ctr"/>
            <a:r>
              <a:rPr lang="en-US" altLang="ja-JP" sz="2000" b="0" i="0" dirty="0">
                <a:solidFill>
                  <a:srgbClr val="2A2B2D"/>
                </a:solidFill>
                <a:effectLst/>
                <a:latin typeface="Gotham SSm A"/>
              </a:rPr>
              <a:t> University of Pennsylvania</a:t>
            </a:r>
            <a:endParaRPr lang="ja-JP" altLang="en-US" sz="2000" dirty="0"/>
          </a:p>
        </p:txBody>
      </p:sp>
      <p:sp>
        <p:nvSpPr>
          <p:cNvPr id="13" name="テキスト ボックス 12">
            <a:extLst>
              <a:ext uri="{FF2B5EF4-FFF2-40B4-BE49-F238E27FC236}">
                <a16:creationId xmlns:a16="http://schemas.microsoft.com/office/drawing/2014/main" id="{9D8FBEFC-D19E-4C81-95CF-3803B1BB1E1C}"/>
              </a:ext>
            </a:extLst>
          </p:cNvPr>
          <p:cNvSpPr txBox="1"/>
          <p:nvPr/>
        </p:nvSpPr>
        <p:spPr>
          <a:xfrm>
            <a:off x="9625851" y="3454278"/>
            <a:ext cx="2103738" cy="707886"/>
          </a:xfrm>
          <a:prstGeom prst="rect">
            <a:avLst/>
          </a:prstGeom>
          <a:noFill/>
        </p:spPr>
        <p:txBody>
          <a:bodyPr wrap="square">
            <a:spAutoFit/>
          </a:bodyPr>
          <a:lstStyle/>
          <a:p>
            <a:pPr algn="ctr"/>
            <a:r>
              <a:rPr lang="en-US" altLang="ja-JP" sz="2000" b="0" i="0" dirty="0">
                <a:solidFill>
                  <a:srgbClr val="2A2B2D"/>
                </a:solidFill>
                <a:effectLst/>
                <a:latin typeface="Gotham SSm A"/>
              </a:rPr>
              <a:t> University of Pennsylvania</a:t>
            </a:r>
            <a:endParaRPr lang="ja-JP" altLang="en-US" sz="2000" dirty="0"/>
          </a:p>
        </p:txBody>
      </p:sp>
      <p:sp>
        <p:nvSpPr>
          <p:cNvPr id="15" name="テキスト ボックス 14">
            <a:extLst>
              <a:ext uri="{FF2B5EF4-FFF2-40B4-BE49-F238E27FC236}">
                <a16:creationId xmlns:a16="http://schemas.microsoft.com/office/drawing/2014/main" id="{4022EB22-F607-4842-A55F-E89681548A4C}"/>
              </a:ext>
            </a:extLst>
          </p:cNvPr>
          <p:cNvSpPr txBox="1"/>
          <p:nvPr/>
        </p:nvSpPr>
        <p:spPr>
          <a:xfrm>
            <a:off x="223347" y="6127095"/>
            <a:ext cx="11745303" cy="523220"/>
          </a:xfrm>
          <a:prstGeom prst="rect">
            <a:avLst/>
          </a:prstGeom>
          <a:noFill/>
        </p:spPr>
        <p:txBody>
          <a:bodyPr wrap="square">
            <a:spAutoFit/>
          </a:bodyPr>
          <a:lstStyle/>
          <a:p>
            <a:pPr algn="l"/>
            <a:r>
              <a:rPr lang="en-US" altLang="ja-JP" sz="1400" b="1" i="0" dirty="0">
                <a:solidFill>
                  <a:srgbClr val="212121"/>
                </a:solidFill>
                <a:effectLst/>
                <a:latin typeface="Merriweather" panose="020B0604020202020204" pitchFamily="2" charset="0"/>
              </a:rPr>
              <a:t>Suppression of RNA recognition by Toll-like receptors: the impact of nucleoside modification and the evolutionary origin of RNA</a:t>
            </a:r>
          </a:p>
          <a:p>
            <a:pPr algn="l"/>
            <a:r>
              <a:rPr lang="en-US" altLang="ja-JP" sz="1400" b="1" dirty="0">
                <a:solidFill>
                  <a:srgbClr val="212121"/>
                </a:solidFill>
                <a:latin typeface="Merriweather" panose="020B0604020202020204" pitchFamily="2" charset="0"/>
              </a:rPr>
              <a:t>2005.8.23   </a:t>
            </a:r>
            <a:r>
              <a:rPr lang="en-US" altLang="ja-JP" sz="1100" dirty="0">
                <a:latin typeface="Amasis MT Pro Medium" panose="02040604050005020304" pitchFamily="18" charset="0"/>
                <a:hlinkClick r:id="rId5"/>
              </a:rPr>
              <a:t>Suppression of RNA recognition by Toll-like receptors: the impact of nucleoside modification and the evolutionary origin of RNA - PubMed (nih.gov)</a:t>
            </a:r>
            <a:endParaRPr lang="en-US" altLang="ja-JP" sz="1400" b="1" i="0" dirty="0">
              <a:solidFill>
                <a:srgbClr val="212121"/>
              </a:solidFill>
              <a:effectLst/>
              <a:latin typeface="Amasis MT Pro Medium" panose="02040604050005020304" pitchFamily="18" charset="0"/>
            </a:endParaRPr>
          </a:p>
        </p:txBody>
      </p:sp>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修飾ウリジンによる免疫回避</a:t>
            </a:r>
          </a:p>
        </p:txBody>
      </p:sp>
    </p:spTree>
    <p:extLst>
      <p:ext uri="{BB962C8B-B14F-4D97-AF65-F5344CB8AC3E}">
        <p14:creationId xmlns:p14="http://schemas.microsoft.com/office/powerpoint/2010/main" val="4208542829"/>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5B10ADD-D589-4C24-95B6-306E28F74B52}"/>
              </a:ext>
            </a:extLst>
          </p:cNvPr>
          <p:cNvPicPr>
            <a:picLocks noChangeAspect="1"/>
          </p:cNvPicPr>
          <p:nvPr/>
        </p:nvPicPr>
        <p:blipFill>
          <a:blip r:embed="rId3"/>
          <a:stretch>
            <a:fillRect/>
          </a:stretch>
        </p:blipFill>
        <p:spPr>
          <a:xfrm>
            <a:off x="509587" y="707347"/>
            <a:ext cx="2314575" cy="1710328"/>
          </a:xfrm>
          <a:prstGeom prst="rect">
            <a:avLst/>
          </a:prstGeom>
        </p:spPr>
      </p:pic>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1‐</a:t>
            </a:r>
            <a:r>
              <a:rPr kumimoji="1" lang="ja-JP" altLang="en-US" sz="2400" dirty="0">
                <a:solidFill>
                  <a:srgbClr val="FFC000"/>
                </a:solidFill>
                <a:latin typeface="BIZ UDPゴシック" panose="020B0400000000000000" pitchFamily="50" charset="-128"/>
                <a:ea typeface="BIZ UDPゴシック" panose="020B0400000000000000" pitchFamily="50" charset="-128"/>
              </a:rPr>
              <a:t>メチルシュードウリジン</a:t>
            </a:r>
          </a:p>
        </p:txBody>
      </p:sp>
      <p:pic>
        <p:nvPicPr>
          <p:cNvPr id="1026" name="Picture 2" descr=" ">
            <a:extLst>
              <a:ext uri="{FF2B5EF4-FFF2-40B4-BE49-F238E27FC236}">
                <a16:creationId xmlns:a16="http://schemas.microsoft.com/office/drawing/2014/main" id="{73F7D3C2-5161-4513-AA5D-5B4F9D613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6" y="3953500"/>
            <a:ext cx="2843210" cy="2624502"/>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A2F55F81-334B-445B-8175-D244D818B483}"/>
              </a:ext>
            </a:extLst>
          </p:cNvPr>
          <p:cNvSpPr txBox="1"/>
          <p:nvPr/>
        </p:nvSpPr>
        <p:spPr>
          <a:xfrm>
            <a:off x="446643" y="3584168"/>
            <a:ext cx="2847242" cy="369332"/>
          </a:xfrm>
          <a:prstGeom prst="rect">
            <a:avLst/>
          </a:prstGeom>
          <a:noFill/>
        </p:spPr>
        <p:txBody>
          <a:bodyPr wrap="square">
            <a:spAutoFit/>
          </a:bodyPr>
          <a:lstStyle/>
          <a:p>
            <a:r>
              <a:rPr lang="en-US" altLang="ja-JP" b="0" i="0" dirty="0">
                <a:solidFill>
                  <a:srgbClr val="282828"/>
                </a:solidFill>
                <a:effectLst/>
                <a:latin typeface="Noto Sans Japanese"/>
              </a:rPr>
              <a:t>1-Methylpseudouridine</a:t>
            </a:r>
            <a:endParaRPr lang="ja-JP" altLang="en-US" dirty="0"/>
          </a:p>
        </p:txBody>
      </p:sp>
      <p:pic>
        <p:nvPicPr>
          <p:cNvPr id="1030" name="Picture 6">
            <a:extLst>
              <a:ext uri="{FF2B5EF4-FFF2-40B4-BE49-F238E27FC236}">
                <a16:creationId xmlns:a16="http://schemas.microsoft.com/office/drawing/2014/main" id="{59419029-754B-44AD-99FA-35A0B50DB8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8660" y="2089558"/>
            <a:ext cx="8679039" cy="3987202"/>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E39DF057-9E02-4017-898A-44CE44EFDF4A}"/>
              </a:ext>
            </a:extLst>
          </p:cNvPr>
          <p:cNvPicPr>
            <a:picLocks noChangeAspect="1"/>
          </p:cNvPicPr>
          <p:nvPr/>
        </p:nvPicPr>
        <p:blipFill>
          <a:blip r:embed="rId6"/>
          <a:stretch>
            <a:fillRect/>
          </a:stretch>
        </p:blipFill>
        <p:spPr>
          <a:xfrm>
            <a:off x="271461" y="2468231"/>
            <a:ext cx="2790825" cy="904875"/>
          </a:xfrm>
          <a:prstGeom prst="rect">
            <a:avLst/>
          </a:prstGeom>
        </p:spPr>
      </p:pic>
      <p:sp>
        <p:nvSpPr>
          <p:cNvPr id="2" name="矢印: 右 1">
            <a:extLst>
              <a:ext uri="{FF2B5EF4-FFF2-40B4-BE49-F238E27FC236}">
                <a16:creationId xmlns:a16="http://schemas.microsoft.com/office/drawing/2014/main" id="{B2839A8D-FD0B-4927-951E-5618EED57AD7}"/>
              </a:ext>
            </a:extLst>
          </p:cNvPr>
          <p:cNvSpPr/>
          <p:nvPr/>
        </p:nvSpPr>
        <p:spPr>
          <a:xfrm rot="21387069">
            <a:off x="3560200" y="1470479"/>
            <a:ext cx="8517115" cy="276225"/>
          </a:xfrm>
          <a:prstGeom prst="rightArrow">
            <a:avLst/>
          </a:prstGeom>
          <a:solidFill>
            <a:schemeClr val="tx1">
              <a:lumMod val="75000"/>
              <a:lumOff val="25000"/>
            </a:schemeClr>
          </a:solidFill>
          <a:ln>
            <a:solidFill>
              <a:schemeClr val="tx1">
                <a:lumMod val="50000"/>
                <a:lumOff val="50000"/>
              </a:schemeClr>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409A7B34-6599-48A4-A413-8F90CD4BB659}"/>
              </a:ext>
            </a:extLst>
          </p:cNvPr>
          <p:cNvSpPr txBox="1"/>
          <p:nvPr/>
        </p:nvSpPr>
        <p:spPr>
          <a:xfrm rot="21329890">
            <a:off x="5191125" y="1070904"/>
            <a:ext cx="4381500"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スパイク・タンパク質の産生能力</a:t>
            </a:r>
          </a:p>
        </p:txBody>
      </p:sp>
    </p:spTree>
    <p:extLst>
      <p:ext uri="{BB962C8B-B14F-4D97-AF65-F5344CB8AC3E}">
        <p14:creationId xmlns:p14="http://schemas.microsoft.com/office/powerpoint/2010/main" val="1657413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円柱 35">
            <a:extLst>
              <a:ext uri="{FF2B5EF4-FFF2-40B4-BE49-F238E27FC236}">
                <a16:creationId xmlns:a16="http://schemas.microsoft.com/office/drawing/2014/main" id="{3182C31E-BFB8-4109-BB39-3738BB62B6CD}"/>
              </a:ext>
            </a:extLst>
          </p:cNvPr>
          <p:cNvSpPr/>
          <p:nvPr/>
        </p:nvSpPr>
        <p:spPr>
          <a:xfrm rot="16200000">
            <a:off x="8737030" y="1474581"/>
            <a:ext cx="602923" cy="1846387"/>
          </a:xfrm>
          <a:prstGeom prst="can">
            <a:avLst/>
          </a:prstGeom>
          <a:solidFill>
            <a:schemeClr val="tx2">
              <a:lumMod val="60000"/>
              <a:lumOff val="40000"/>
            </a:schemeClr>
          </a:solidFill>
          <a:ln>
            <a:solidFill>
              <a:srgbClr val="002060"/>
            </a:solidFill>
            <a:extLst>
              <a:ext uri="{C807C97D-BFC1-408E-A445-0C87EB9F89A2}">
                <ask:lineSketchStyleProps xmlns:ask="http://schemas.microsoft.com/office/drawing/2018/sketchyshapes" sd="1797069787">
                  <a:custGeom>
                    <a:avLst/>
                    <a:gdLst>
                      <a:gd name="connsiteX0" fmla="*/ 0 w 567292"/>
                      <a:gd name="connsiteY0" fmla="*/ 70912 h 790287"/>
                      <a:gd name="connsiteX1" fmla="*/ 283646 w 567292"/>
                      <a:gd name="connsiteY1" fmla="*/ 141824 h 790287"/>
                      <a:gd name="connsiteX2" fmla="*/ 567292 w 567292"/>
                      <a:gd name="connsiteY2" fmla="*/ 70912 h 790287"/>
                      <a:gd name="connsiteX3" fmla="*/ 567292 w 567292"/>
                      <a:gd name="connsiteY3" fmla="*/ 382175 h 790287"/>
                      <a:gd name="connsiteX4" fmla="*/ 567292 w 567292"/>
                      <a:gd name="connsiteY4" fmla="*/ 719376 h 790287"/>
                      <a:gd name="connsiteX5" fmla="*/ 283646 w 567292"/>
                      <a:gd name="connsiteY5" fmla="*/ 790288 h 790287"/>
                      <a:gd name="connsiteX6" fmla="*/ 0 w 567292"/>
                      <a:gd name="connsiteY6" fmla="*/ 719376 h 790287"/>
                      <a:gd name="connsiteX7" fmla="*/ 0 w 567292"/>
                      <a:gd name="connsiteY7" fmla="*/ 401629 h 790287"/>
                      <a:gd name="connsiteX8" fmla="*/ 0 w 567292"/>
                      <a:gd name="connsiteY8" fmla="*/ 70912 h 790287"/>
                      <a:gd name="connsiteX0" fmla="*/ 0 w 567292"/>
                      <a:gd name="connsiteY0" fmla="*/ 70912 h 790287"/>
                      <a:gd name="connsiteX1" fmla="*/ 283646 w 567292"/>
                      <a:gd name="connsiteY1" fmla="*/ 0 h 790287"/>
                      <a:gd name="connsiteX2" fmla="*/ 567292 w 567292"/>
                      <a:gd name="connsiteY2" fmla="*/ 70912 h 790287"/>
                      <a:gd name="connsiteX3" fmla="*/ 283646 w 567292"/>
                      <a:gd name="connsiteY3" fmla="*/ 141824 h 790287"/>
                      <a:gd name="connsiteX4" fmla="*/ 0 w 567292"/>
                      <a:gd name="connsiteY4" fmla="*/ 70912 h 790287"/>
                      <a:gd name="connsiteX0" fmla="*/ 567292 w 567292"/>
                      <a:gd name="connsiteY0" fmla="*/ 70912 h 790287"/>
                      <a:gd name="connsiteX1" fmla="*/ 283646 w 567292"/>
                      <a:gd name="connsiteY1" fmla="*/ 141824 h 790287"/>
                      <a:gd name="connsiteX2" fmla="*/ 0 w 567292"/>
                      <a:gd name="connsiteY2" fmla="*/ 70912 h 790287"/>
                      <a:gd name="connsiteX3" fmla="*/ 283646 w 567292"/>
                      <a:gd name="connsiteY3" fmla="*/ 0 h 790287"/>
                      <a:gd name="connsiteX4" fmla="*/ 567292 w 567292"/>
                      <a:gd name="connsiteY4" fmla="*/ 70912 h 790287"/>
                      <a:gd name="connsiteX5" fmla="*/ 567292 w 567292"/>
                      <a:gd name="connsiteY5" fmla="*/ 375690 h 790287"/>
                      <a:gd name="connsiteX6" fmla="*/ 567292 w 567292"/>
                      <a:gd name="connsiteY6" fmla="*/ 719376 h 790287"/>
                      <a:gd name="connsiteX7" fmla="*/ 283646 w 567292"/>
                      <a:gd name="connsiteY7" fmla="*/ 790288 h 790287"/>
                      <a:gd name="connsiteX8" fmla="*/ 0 w 567292"/>
                      <a:gd name="connsiteY8" fmla="*/ 719376 h 790287"/>
                      <a:gd name="connsiteX9" fmla="*/ 0 w 567292"/>
                      <a:gd name="connsiteY9" fmla="*/ 388659 h 790287"/>
                      <a:gd name="connsiteX10" fmla="*/ 0 w 567292"/>
                      <a:gd name="connsiteY10" fmla="*/ 70912 h 7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7292" h="790287" stroke="0" extrusionOk="0">
                        <a:moveTo>
                          <a:pt x="0" y="70912"/>
                        </a:moveTo>
                        <a:cubicBezTo>
                          <a:pt x="-23562" y="114029"/>
                          <a:pt x="122631" y="143143"/>
                          <a:pt x="283646" y="141824"/>
                        </a:cubicBezTo>
                        <a:cubicBezTo>
                          <a:pt x="430072" y="140294"/>
                          <a:pt x="575259" y="110106"/>
                          <a:pt x="567292" y="70912"/>
                        </a:cubicBezTo>
                        <a:cubicBezTo>
                          <a:pt x="587807" y="189386"/>
                          <a:pt x="545608" y="260865"/>
                          <a:pt x="567292" y="382175"/>
                        </a:cubicBezTo>
                        <a:cubicBezTo>
                          <a:pt x="588976" y="503485"/>
                          <a:pt x="528115" y="620238"/>
                          <a:pt x="567292" y="719376"/>
                        </a:cubicBezTo>
                        <a:cubicBezTo>
                          <a:pt x="569125" y="763693"/>
                          <a:pt x="429114" y="796971"/>
                          <a:pt x="283646" y="790288"/>
                        </a:cubicBezTo>
                        <a:cubicBezTo>
                          <a:pt x="131606" y="786335"/>
                          <a:pt x="1501" y="763683"/>
                          <a:pt x="0" y="719376"/>
                        </a:cubicBezTo>
                        <a:cubicBezTo>
                          <a:pt x="-28333" y="561890"/>
                          <a:pt x="19733" y="558082"/>
                          <a:pt x="0" y="401629"/>
                        </a:cubicBezTo>
                        <a:cubicBezTo>
                          <a:pt x="-19733" y="245176"/>
                          <a:pt x="16112" y="186265"/>
                          <a:pt x="0" y="70912"/>
                        </a:cubicBezTo>
                        <a:close/>
                      </a:path>
                      <a:path w="567292" h="790287" fill="lighten" stroke="0" extrusionOk="0">
                        <a:moveTo>
                          <a:pt x="0" y="70912"/>
                        </a:moveTo>
                        <a:cubicBezTo>
                          <a:pt x="-29830" y="22570"/>
                          <a:pt x="141721" y="-14153"/>
                          <a:pt x="283646" y="0"/>
                        </a:cubicBezTo>
                        <a:cubicBezTo>
                          <a:pt x="445334" y="-4391"/>
                          <a:pt x="576289" y="36401"/>
                          <a:pt x="567292" y="70912"/>
                        </a:cubicBezTo>
                        <a:cubicBezTo>
                          <a:pt x="593087" y="101057"/>
                          <a:pt x="417076" y="160823"/>
                          <a:pt x="283646" y="141824"/>
                        </a:cubicBezTo>
                        <a:cubicBezTo>
                          <a:pt x="131480" y="136328"/>
                          <a:pt x="11180" y="113506"/>
                          <a:pt x="0" y="70912"/>
                        </a:cubicBezTo>
                        <a:close/>
                      </a:path>
                      <a:path w="567292" h="790287" fill="none" extrusionOk="0">
                        <a:moveTo>
                          <a:pt x="567292" y="70912"/>
                        </a:moveTo>
                        <a:cubicBezTo>
                          <a:pt x="557544" y="74673"/>
                          <a:pt x="437146" y="140441"/>
                          <a:pt x="283646" y="141824"/>
                        </a:cubicBezTo>
                        <a:cubicBezTo>
                          <a:pt x="133116" y="134574"/>
                          <a:pt x="-91" y="115551"/>
                          <a:pt x="0" y="70912"/>
                        </a:cubicBezTo>
                        <a:cubicBezTo>
                          <a:pt x="-31482" y="40905"/>
                          <a:pt x="136023" y="-34036"/>
                          <a:pt x="283646" y="0"/>
                        </a:cubicBezTo>
                        <a:cubicBezTo>
                          <a:pt x="441664" y="8890"/>
                          <a:pt x="566480" y="30607"/>
                          <a:pt x="567292" y="70912"/>
                        </a:cubicBezTo>
                        <a:cubicBezTo>
                          <a:pt x="591856" y="134203"/>
                          <a:pt x="553340" y="264300"/>
                          <a:pt x="567292" y="375690"/>
                        </a:cubicBezTo>
                        <a:cubicBezTo>
                          <a:pt x="581244" y="487080"/>
                          <a:pt x="562781" y="588125"/>
                          <a:pt x="567292" y="719376"/>
                        </a:cubicBezTo>
                        <a:cubicBezTo>
                          <a:pt x="566307" y="776232"/>
                          <a:pt x="450382" y="791543"/>
                          <a:pt x="283646" y="790288"/>
                        </a:cubicBezTo>
                        <a:cubicBezTo>
                          <a:pt x="129578" y="789579"/>
                          <a:pt x="2490" y="758035"/>
                          <a:pt x="0" y="719376"/>
                        </a:cubicBezTo>
                        <a:cubicBezTo>
                          <a:pt x="-34613" y="645606"/>
                          <a:pt x="32086" y="528715"/>
                          <a:pt x="0" y="388659"/>
                        </a:cubicBezTo>
                        <a:cubicBezTo>
                          <a:pt x="-32086" y="248603"/>
                          <a:pt x="6366" y="147838"/>
                          <a:pt x="0" y="70912"/>
                        </a:cubicBezTo>
                      </a:path>
                      <a:path w="567292" h="790287" fill="none" stroke="0" extrusionOk="0">
                        <a:moveTo>
                          <a:pt x="567292" y="70912"/>
                        </a:moveTo>
                        <a:cubicBezTo>
                          <a:pt x="570248" y="113303"/>
                          <a:pt x="437975" y="139537"/>
                          <a:pt x="283646" y="141824"/>
                        </a:cubicBezTo>
                        <a:cubicBezTo>
                          <a:pt x="118240" y="148749"/>
                          <a:pt x="5101" y="115935"/>
                          <a:pt x="0" y="70912"/>
                        </a:cubicBezTo>
                        <a:cubicBezTo>
                          <a:pt x="-1565" y="49784"/>
                          <a:pt x="108535" y="-364"/>
                          <a:pt x="283646" y="0"/>
                        </a:cubicBezTo>
                        <a:cubicBezTo>
                          <a:pt x="446333" y="1665"/>
                          <a:pt x="564384" y="34777"/>
                          <a:pt x="567292" y="70912"/>
                        </a:cubicBezTo>
                        <a:cubicBezTo>
                          <a:pt x="572243" y="198684"/>
                          <a:pt x="540752" y="241052"/>
                          <a:pt x="567292" y="408113"/>
                        </a:cubicBezTo>
                        <a:cubicBezTo>
                          <a:pt x="593832" y="575174"/>
                          <a:pt x="552526" y="566032"/>
                          <a:pt x="567292" y="719376"/>
                        </a:cubicBezTo>
                        <a:cubicBezTo>
                          <a:pt x="558135" y="764029"/>
                          <a:pt x="465202" y="787660"/>
                          <a:pt x="283646" y="790288"/>
                        </a:cubicBezTo>
                        <a:cubicBezTo>
                          <a:pt x="126697" y="791570"/>
                          <a:pt x="1741" y="757114"/>
                          <a:pt x="0" y="719376"/>
                        </a:cubicBezTo>
                        <a:cubicBezTo>
                          <a:pt x="-28829" y="588808"/>
                          <a:pt x="10298" y="499374"/>
                          <a:pt x="0" y="408113"/>
                        </a:cubicBezTo>
                        <a:cubicBezTo>
                          <a:pt x="-10298" y="316852"/>
                          <a:pt x="35281" y="170449"/>
                          <a:pt x="0" y="7091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object 2">
            <a:extLst>
              <a:ext uri="{FF2B5EF4-FFF2-40B4-BE49-F238E27FC236}">
                <a16:creationId xmlns:a16="http://schemas.microsoft.com/office/drawing/2014/main" id="{8579FEEE-4B4A-4269-AE43-081D07FE3D4D}"/>
              </a:ext>
            </a:extLst>
          </p:cNvPr>
          <p:cNvSpPr txBox="1">
            <a:spLocks noGrp="1"/>
          </p:cNvSpPr>
          <p:nvPr>
            <p:ph type="title"/>
          </p:nvPr>
        </p:nvSpPr>
        <p:spPr>
          <a:xfrm>
            <a:off x="0" y="246540"/>
            <a:ext cx="12192000" cy="381515"/>
          </a:xfrm>
          <a:prstGeom prst="rect">
            <a:avLst/>
          </a:prstGeom>
        </p:spPr>
        <p:txBody>
          <a:bodyPr vert="horz" wrap="square" lIns="0" tIns="12065" rIns="0" bIns="0" rtlCol="0">
            <a:spAutoFit/>
          </a:bodyPr>
          <a:lstStyle/>
          <a:p>
            <a:pPr marL="12700" algn="ctr">
              <a:lnSpc>
                <a:spcPct val="100000"/>
              </a:lnSpc>
              <a:spcBef>
                <a:spcPts val="95"/>
              </a:spcBef>
            </a:pPr>
            <a:r>
              <a:rPr sz="2400" b="1" spc="-5" dirty="0">
                <a:latin typeface="BIZ UDP明朝 Medium" panose="02020500000000000000" pitchFamily="18" charset="-128"/>
                <a:ea typeface="BIZ UDP明朝 Medium" panose="02020500000000000000" pitchFamily="18" charset="-128"/>
                <a:cs typeface="Arial"/>
              </a:rPr>
              <a:t>mRNA</a:t>
            </a:r>
            <a:r>
              <a:rPr sz="2400" spc="-5" dirty="0">
                <a:latin typeface="BIZ UDP明朝 Medium" panose="02020500000000000000" pitchFamily="18" charset="-128"/>
                <a:ea typeface="BIZ UDP明朝 Medium" panose="02020500000000000000" pitchFamily="18" charset="-128"/>
              </a:rPr>
              <a:t>（</a:t>
            </a:r>
            <a:r>
              <a:rPr sz="2400" b="1" spc="-5" dirty="0">
                <a:latin typeface="BIZ UDP明朝 Medium" panose="02020500000000000000" pitchFamily="18" charset="-128"/>
                <a:ea typeface="BIZ UDP明朝 Medium" panose="02020500000000000000" pitchFamily="18" charset="-128"/>
                <a:cs typeface="Arial"/>
              </a:rPr>
              <a:t>mature</a:t>
            </a:r>
            <a:r>
              <a:rPr sz="2400" b="1" spc="-10" dirty="0">
                <a:latin typeface="BIZ UDP明朝 Medium" panose="02020500000000000000" pitchFamily="18" charset="-128"/>
                <a:ea typeface="BIZ UDP明朝 Medium" panose="02020500000000000000" pitchFamily="18" charset="-128"/>
                <a:cs typeface="Arial"/>
              </a:rPr>
              <a:t> mRNA</a:t>
            </a:r>
            <a:r>
              <a:rPr sz="2400" spc="-10" dirty="0">
                <a:latin typeface="BIZ UDP明朝 Medium" panose="02020500000000000000" pitchFamily="18" charset="-128"/>
                <a:ea typeface="BIZ UDP明朝 Medium" panose="02020500000000000000" pitchFamily="18" charset="-128"/>
              </a:rPr>
              <a:t>）</a:t>
            </a:r>
            <a:r>
              <a:rPr sz="2400" spc="-5" dirty="0">
                <a:latin typeface="BIZ UDP明朝 Medium" panose="02020500000000000000" pitchFamily="18" charset="-128"/>
                <a:ea typeface="BIZ UDP明朝 Medium" panose="02020500000000000000" pitchFamily="18" charset="-128"/>
              </a:rPr>
              <a:t>の構造</a:t>
            </a:r>
            <a:endParaRPr sz="2400" dirty="0">
              <a:latin typeface="BIZ UDP明朝 Medium" panose="02020500000000000000" pitchFamily="18" charset="-128"/>
              <a:ea typeface="BIZ UDP明朝 Medium" panose="02020500000000000000" pitchFamily="18" charset="-128"/>
              <a:cs typeface="Arial"/>
            </a:endParaRPr>
          </a:p>
        </p:txBody>
      </p:sp>
      <p:sp>
        <p:nvSpPr>
          <p:cNvPr id="17" name="object 8">
            <a:extLst>
              <a:ext uri="{FF2B5EF4-FFF2-40B4-BE49-F238E27FC236}">
                <a16:creationId xmlns:a16="http://schemas.microsoft.com/office/drawing/2014/main" id="{956CA0DC-A603-4C33-A6FC-1D1716D2CF60}"/>
              </a:ext>
            </a:extLst>
          </p:cNvPr>
          <p:cNvSpPr txBox="1"/>
          <p:nvPr/>
        </p:nvSpPr>
        <p:spPr>
          <a:xfrm>
            <a:off x="996200" y="1211462"/>
            <a:ext cx="3454400" cy="259045"/>
          </a:xfrm>
          <a:prstGeom prst="rect">
            <a:avLst/>
          </a:prstGeom>
        </p:spPr>
        <p:txBody>
          <a:bodyPr vert="horz" wrap="square" lIns="0" tIns="12700" rIns="0" bIns="0" rtlCol="0">
            <a:spAutoFit/>
          </a:bodyPr>
          <a:lstStyle/>
          <a:p>
            <a:pPr marL="12700" algn="ctr">
              <a:lnSpc>
                <a:spcPct val="100000"/>
              </a:lnSpc>
              <a:spcBef>
                <a:spcPts val="100"/>
              </a:spcBef>
            </a:pPr>
            <a:r>
              <a:rPr sz="1600" b="0" dirty="0">
                <a:latin typeface="BIZ UDP明朝 Medium" panose="02020500000000000000" pitchFamily="18" charset="-128"/>
                <a:ea typeface="BIZ UDP明朝 Medium" panose="02020500000000000000" pitchFamily="18" charset="-128"/>
                <a:cs typeface="Noto Sans CJK JP Medium"/>
              </a:rPr>
              <a:t>安定性への寄与・翻訳効率に影響</a:t>
            </a:r>
            <a:endParaRPr sz="1600" dirty="0">
              <a:latin typeface="BIZ UDP明朝 Medium" panose="02020500000000000000" pitchFamily="18" charset="-128"/>
              <a:ea typeface="BIZ UDP明朝 Medium" panose="02020500000000000000" pitchFamily="18" charset="-128"/>
              <a:cs typeface="Noto Sans CJK JP Medium"/>
            </a:endParaRPr>
          </a:p>
        </p:txBody>
      </p:sp>
      <p:grpSp>
        <p:nvGrpSpPr>
          <p:cNvPr id="18" name="object 9">
            <a:extLst>
              <a:ext uri="{FF2B5EF4-FFF2-40B4-BE49-F238E27FC236}">
                <a16:creationId xmlns:a16="http://schemas.microsoft.com/office/drawing/2014/main" id="{8221273B-B159-4ACD-BEF0-8458CF44611A}"/>
              </a:ext>
            </a:extLst>
          </p:cNvPr>
          <p:cNvGrpSpPr/>
          <p:nvPr/>
        </p:nvGrpSpPr>
        <p:grpSpPr>
          <a:xfrm>
            <a:off x="10606796" y="3267433"/>
            <a:ext cx="429895" cy="513715"/>
            <a:chOff x="4773929" y="3374897"/>
            <a:chExt cx="429895" cy="513715"/>
          </a:xfrm>
        </p:grpSpPr>
        <p:sp>
          <p:nvSpPr>
            <p:cNvPr id="19" name="object 10">
              <a:extLst>
                <a:ext uri="{FF2B5EF4-FFF2-40B4-BE49-F238E27FC236}">
                  <a16:creationId xmlns:a16="http://schemas.microsoft.com/office/drawing/2014/main" id="{6DAA083A-0693-48EA-BE08-79303EEA756A}"/>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20" name="object 11">
              <a:extLst>
                <a:ext uri="{FF2B5EF4-FFF2-40B4-BE49-F238E27FC236}">
                  <a16:creationId xmlns:a16="http://schemas.microsoft.com/office/drawing/2014/main" id="{14B5DFF4-E82F-4FF1-8C87-772DE23A706D}"/>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sp>
        <p:nvSpPr>
          <p:cNvPr id="27" name="object 18">
            <a:extLst>
              <a:ext uri="{FF2B5EF4-FFF2-40B4-BE49-F238E27FC236}">
                <a16:creationId xmlns:a16="http://schemas.microsoft.com/office/drawing/2014/main" id="{E9F634FB-53F8-4C49-91BD-EB54A3A49211}"/>
              </a:ext>
            </a:extLst>
          </p:cNvPr>
          <p:cNvSpPr txBox="1"/>
          <p:nvPr/>
        </p:nvSpPr>
        <p:spPr>
          <a:xfrm>
            <a:off x="10101897" y="3827346"/>
            <a:ext cx="1398905" cy="299720"/>
          </a:xfrm>
          <a:prstGeom prst="rect">
            <a:avLst/>
          </a:prstGeom>
        </p:spPr>
        <p:txBody>
          <a:bodyPr vert="horz" wrap="square" lIns="0" tIns="12700" rIns="0" bIns="0" rtlCol="0">
            <a:spAutoFit/>
          </a:bodyPr>
          <a:lstStyle/>
          <a:p>
            <a:pPr marL="12700">
              <a:lnSpc>
                <a:spcPct val="100000"/>
              </a:lnSpc>
              <a:spcBef>
                <a:spcPts val="100"/>
              </a:spcBef>
            </a:pPr>
            <a:r>
              <a:rPr sz="1800" b="0" dirty="0">
                <a:latin typeface="UD デジタル 教科書体 NK-R" panose="02020400000000000000" pitchFamily="18" charset="-128"/>
                <a:ea typeface="UD デジタル 教科書体 NK-R" panose="02020400000000000000" pitchFamily="18" charset="-128"/>
                <a:cs typeface="Noto Sans CJK JP Medium"/>
              </a:rPr>
              <a:t>安定性に影響</a:t>
            </a:r>
            <a:endParaRPr sz="1800" dirty="0">
              <a:latin typeface="UD デジタル 教科書体 NK-R" panose="02020400000000000000" pitchFamily="18" charset="-128"/>
              <a:ea typeface="UD デジタル 教科書体 NK-R" panose="02020400000000000000" pitchFamily="18" charset="-128"/>
              <a:cs typeface="Noto Sans CJK JP Medium"/>
            </a:endParaRPr>
          </a:p>
        </p:txBody>
      </p:sp>
      <p:sp>
        <p:nvSpPr>
          <p:cNvPr id="35" name="円柱 34">
            <a:extLst>
              <a:ext uri="{FF2B5EF4-FFF2-40B4-BE49-F238E27FC236}">
                <a16:creationId xmlns:a16="http://schemas.microsoft.com/office/drawing/2014/main" id="{9E68AC96-5EA5-4100-B231-DEF3CC7C0ED8}"/>
              </a:ext>
            </a:extLst>
          </p:cNvPr>
          <p:cNvSpPr/>
          <p:nvPr/>
        </p:nvSpPr>
        <p:spPr>
          <a:xfrm rot="16200000">
            <a:off x="5825114" y="307788"/>
            <a:ext cx="593213" cy="4172102"/>
          </a:xfrm>
          <a:prstGeom prst="can">
            <a:avLst/>
          </a:prstGeom>
          <a:solidFill>
            <a:srgbClr val="FFC000"/>
          </a:solidFill>
          <a:ln>
            <a:solidFill>
              <a:srgbClr val="C00000"/>
            </a:solidFill>
            <a:prstDash val="sysDot"/>
            <a:extLst>
              <a:ext uri="{C807C97D-BFC1-408E-A445-0C87EB9F89A2}">
                <ask:lineSketchStyleProps xmlns:ask="http://schemas.microsoft.com/office/drawing/2018/sketchyshapes" sd="1797069787">
                  <a:custGeom>
                    <a:avLst/>
                    <a:gdLst>
                      <a:gd name="connsiteX0" fmla="*/ 0 w 593213"/>
                      <a:gd name="connsiteY0" fmla="*/ 74152 h 4172102"/>
                      <a:gd name="connsiteX1" fmla="*/ 296607 w 593213"/>
                      <a:gd name="connsiteY1" fmla="*/ 148304 h 4172102"/>
                      <a:gd name="connsiteX2" fmla="*/ 593214 w 593213"/>
                      <a:gd name="connsiteY2" fmla="*/ 74152 h 4172102"/>
                      <a:gd name="connsiteX3" fmla="*/ 593213 w 593213"/>
                      <a:gd name="connsiteY3" fmla="*/ 4097950 h 4172102"/>
                      <a:gd name="connsiteX4" fmla="*/ 296606 w 593213"/>
                      <a:gd name="connsiteY4" fmla="*/ 4172102 h 4172102"/>
                      <a:gd name="connsiteX5" fmla="*/ -1 w 593213"/>
                      <a:gd name="connsiteY5" fmla="*/ 4097950 h 4172102"/>
                      <a:gd name="connsiteX6" fmla="*/ 0 w 593213"/>
                      <a:gd name="connsiteY6" fmla="*/ 74152 h 4172102"/>
                      <a:gd name="connsiteX0" fmla="*/ 0 w 593213"/>
                      <a:gd name="connsiteY0" fmla="*/ 74152 h 4172102"/>
                      <a:gd name="connsiteX1" fmla="*/ 296607 w 593213"/>
                      <a:gd name="connsiteY1" fmla="*/ 0 h 4172102"/>
                      <a:gd name="connsiteX2" fmla="*/ 593214 w 593213"/>
                      <a:gd name="connsiteY2" fmla="*/ 74152 h 4172102"/>
                      <a:gd name="connsiteX3" fmla="*/ 296607 w 593213"/>
                      <a:gd name="connsiteY3" fmla="*/ 148304 h 4172102"/>
                      <a:gd name="connsiteX4" fmla="*/ 0 w 593213"/>
                      <a:gd name="connsiteY4" fmla="*/ 74152 h 4172102"/>
                      <a:gd name="connsiteX0" fmla="*/ 593213 w 593213"/>
                      <a:gd name="connsiteY0" fmla="*/ 74152 h 4172102"/>
                      <a:gd name="connsiteX1" fmla="*/ 296606 w 593213"/>
                      <a:gd name="connsiteY1" fmla="*/ 148304 h 4172102"/>
                      <a:gd name="connsiteX2" fmla="*/ -1 w 593213"/>
                      <a:gd name="connsiteY2" fmla="*/ 74152 h 4172102"/>
                      <a:gd name="connsiteX3" fmla="*/ 296606 w 593213"/>
                      <a:gd name="connsiteY3" fmla="*/ 0 h 4172102"/>
                      <a:gd name="connsiteX4" fmla="*/ 593213 w 593213"/>
                      <a:gd name="connsiteY4" fmla="*/ 74152 h 4172102"/>
                      <a:gd name="connsiteX5" fmla="*/ 593213 w 593213"/>
                      <a:gd name="connsiteY5" fmla="*/ 624071 h 4172102"/>
                      <a:gd name="connsiteX6" fmla="*/ 593213 w 593213"/>
                      <a:gd name="connsiteY6" fmla="*/ 1173990 h 4172102"/>
                      <a:gd name="connsiteX7" fmla="*/ 593213 w 593213"/>
                      <a:gd name="connsiteY7" fmla="*/ 1844623 h 4172102"/>
                      <a:gd name="connsiteX8" fmla="*/ 593213 w 593213"/>
                      <a:gd name="connsiteY8" fmla="*/ 2394542 h 4172102"/>
                      <a:gd name="connsiteX9" fmla="*/ 593213 w 593213"/>
                      <a:gd name="connsiteY9" fmla="*/ 3145651 h 4172102"/>
                      <a:gd name="connsiteX10" fmla="*/ 593213 w 593213"/>
                      <a:gd name="connsiteY10" fmla="*/ 4097950 h 4172102"/>
                      <a:gd name="connsiteX11" fmla="*/ 296606 w 593213"/>
                      <a:gd name="connsiteY11" fmla="*/ 4172102 h 4172102"/>
                      <a:gd name="connsiteX12" fmla="*/ -1 w 593213"/>
                      <a:gd name="connsiteY12" fmla="*/ 4097950 h 4172102"/>
                      <a:gd name="connsiteX13" fmla="*/ 0 w 593213"/>
                      <a:gd name="connsiteY13" fmla="*/ 74152 h 417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3213" h="4172102" stroke="0" extrusionOk="0">
                        <a:moveTo>
                          <a:pt x="0" y="74152"/>
                        </a:moveTo>
                        <a:cubicBezTo>
                          <a:pt x="-23148" y="118989"/>
                          <a:pt x="106567" y="156235"/>
                          <a:pt x="296607" y="148304"/>
                        </a:cubicBezTo>
                        <a:cubicBezTo>
                          <a:pt x="457871" y="147923"/>
                          <a:pt x="597590" y="115122"/>
                          <a:pt x="593214" y="74152"/>
                        </a:cubicBezTo>
                        <a:cubicBezTo>
                          <a:pt x="417577" y="1278876"/>
                          <a:pt x="885425" y="2876193"/>
                          <a:pt x="593213" y="4097950"/>
                        </a:cubicBezTo>
                        <a:cubicBezTo>
                          <a:pt x="588370" y="4154684"/>
                          <a:pt x="479445" y="4196385"/>
                          <a:pt x="296606" y="4172102"/>
                        </a:cubicBezTo>
                        <a:cubicBezTo>
                          <a:pt x="134972" y="4178224"/>
                          <a:pt x="-8236" y="4143823"/>
                          <a:pt x="-1" y="4097950"/>
                        </a:cubicBezTo>
                        <a:cubicBezTo>
                          <a:pt x="128491" y="2646597"/>
                          <a:pt x="33871" y="1531442"/>
                          <a:pt x="0" y="74152"/>
                        </a:cubicBezTo>
                        <a:close/>
                      </a:path>
                      <a:path w="593213" h="4172102" fill="lighten" stroke="0" extrusionOk="0">
                        <a:moveTo>
                          <a:pt x="0" y="74152"/>
                        </a:moveTo>
                        <a:cubicBezTo>
                          <a:pt x="-17454" y="33506"/>
                          <a:pt x="131509" y="-31639"/>
                          <a:pt x="296607" y="0"/>
                        </a:cubicBezTo>
                        <a:cubicBezTo>
                          <a:pt x="458629" y="-7425"/>
                          <a:pt x="596639" y="37944"/>
                          <a:pt x="593214" y="74152"/>
                        </a:cubicBezTo>
                        <a:cubicBezTo>
                          <a:pt x="567975" y="107339"/>
                          <a:pt x="477410" y="131977"/>
                          <a:pt x="296607" y="148304"/>
                        </a:cubicBezTo>
                        <a:cubicBezTo>
                          <a:pt x="137145" y="144511"/>
                          <a:pt x="1913" y="116094"/>
                          <a:pt x="0" y="74152"/>
                        </a:cubicBezTo>
                        <a:close/>
                      </a:path>
                      <a:path w="593213" h="4172102" fill="none" extrusionOk="0">
                        <a:moveTo>
                          <a:pt x="593213" y="74152"/>
                        </a:moveTo>
                        <a:cubicBezTo>
                          <a:pt x="589275" y="100802"/>
                          <a:pt x="442749" y="140550"/>
                          <a:pt x="296606" y="148304"/>
                        </a:cubicBezTo>
                        <a:cubicBezTo>
                          <a:pt x="134927" y="145778"/>
                          <a:pt x="-75" y="119564"/>
                          <a:pt x="-1" y="74152"/>
                        </a:cubicBezTo>
                        <a:cubicBezTo>
                          <a:pt x="-6024" y="34951"/>
                          <a:pt x="138062" y="-19855"/>
                          <a:pt x="296606" y="0"/>
                        </a:cubicBezTo>
                        <a:cubicBezTo>
                          <a:pt x="460694" y="1800"/>
                          <a:pt x="589308" y="27712"/>
                          <a:pt x="593213" y="74152"/>
                        </a:cubicBezTo>
                        <a:cubicBezTo>
                          <a:pt x="588854" y="335265"/>
                          <a:pt x="597887" y="359360"/>
                          <a:pt x="593213" y="624071"/>
                        </a:cubicBezTo>
                        <a:cubicBezTo>
                          <a:pt x="588539" y="888782"/>
                          <a:pt x="597129" y="933162"/>
                          <a:pt x="593213" y="1173990"/>
                        </a:cubicBezTo>
                        <a:cubicBezTo>
                          <a:pt x="589297" y="1414818"/>
                          <a:pt x="619355" y="1631905"/>
                          <a:pt x="593213" y="1844623"/>
                        </a:cubicBezTo>
                        <a:cubicBezTo>
                          <a:pt x="567071" y="2057341"/>
                          <a:pt x="619900" y="2274679"/>
                          <a:pt x="593213" y="2394542"/>
                        </a:cubicBezTo>
                        <a:cubicBezTo>
                          <a:pt x="566526" y="2514405"/>
                          <a:pt x="558025" y="2825785"/>
                          <a:pt x="593213" y="3145651"/>
                        </a:cubicBezTo>
                        <a:cubicBezTo>
                          <a:pt x="628401" y="3465517"/>
                          <a:pt x="566168" y="3734420"/>
                          <a:pt x="593213" y="4097950"/>
                        </a:cubicBezTo>
                        <a:cubicBezTo>
                          <a:pt x="599503" y="4141179"/>
                          <a:pt x="458116" y="4188252"/>
                          <a:pt x="296606" y="4172102"/>
                        </a:cubicBezTo>
                        <a:cubicBezTo>
                          <a:pt x="131835" y="4169762"/>
                          <a:pt x="-2142" y="4139258"/>
                          <a:pt x="-1" y="4097950"/>
                        </a:cubicBezTo>
                        <a:cubicBezTo>
                          <a:pt x="-117886" y="2846464"/>
                          <a:pt x="-282735" y="1428771"/>
                          <a:pt x="0" y="74152"/>
                        </a:cubicBezTo>
                      </a:path>
                      <a:path w="593213" h="4172102" fill="none" stroke="0" extrusionOk="0">
                        <a:moveTo>
                          <a:pt x="593213" y="74152"/>
                        </a:moveTo>
                        <a:cubicBezTo>
                          <a:pt x="614606" y="107625"/>
                          <a:pt x="450581" y="156352"/>
                          <a:pt x="296606" y="148304"/>
                        </a:cubicBezTo>
                        <a:cubicBezTo>
                          <a:pt x="135690" y="144756"/>
                          <a:pt x="5916" y="116921"/>
                          <a:pt x="-1" y="74152"/>
                        </a:cubicBezTo>
                        <a:cubicBezTo>
                          <a:pt x="6486" y="40282"/>
                          <a:pt x="120750" y="-11855"/>
                          <a:pt x="296606" y="0"/>
                        </a:cubicBezTo>
                        <a:cubicBezTo>
                          <a:pt x="458098" y="1835"/>
                          <a:pt x="594015" y="34120"/>
                          <a:pt x="593213" y="74152"/>
                        </a:cubicBezTo>
                        <a:cubicBezTo>
                          <a:pt x="607980" y="244513"/>
                          <a:pt x="583789" y="542243"/>
                          <a:pt x="593213" y="664309"/>
                        </a:cubicBezTo>
                        <a:cubicBezTo>
                          <a:pt x="602637" y="786375"/>
                          <a:pt x="601082" y="1067062"/>
                          <a:pt x="593213" y="1214228"/>
                        </a:cubicBezTo>
                        <a:cubicBezTo>
                          <a:pt x="585344" y="1361394"/>
                          <a:pt x="622670" y="1627325"/>
                          <a:pt x="593213" y="1965337"/>
                        </a:cubicBezTo>
                        <a:cubicBezTo>
                          <a:pt x="563756" y="2303349"/>
                          <a:pt x="613674" y="2320671"/>
                          <a:pt x="593213" y="2515256"/>
                        </a:cubicBezTo>
                        <a:cubicBezTo>
                          <a:pt x="572752" y="2709841"/>
                          <a:pt x="560064" y="3001950"/>
                          <a:pt x="593213" y="3226127"/>
                        </a:cubicBezTo>
                        <a:cubicBezTo>
                          <a:pt x="626362" y="3450304"/>
                          <a:pt x="593285" y="3735069"/>
                          <a:pt x="593213" y="4097950"/>
                        </a:cubicBezTo>
                        <a:cubicBezTo>
                          <a:pt x="588271" y="4160272"/>
                          <a:pt x="481135" y="4155130"/>
                          <a:pt x="296606" y="4172102"/>
                        </a:cubicBezTo>
                        <a:cubicBezTo>
                          <a:pt x="130997" y="4165965"/>
                          <a:pt x="-4162" y="4147382"/>
                          <a:pt x="-1" y="4097950"/>
                        </a:cubicBezTo>
                        <a:cubicBezTo>
                          <a:pt x="-65665" y="2828346"/>
                          <a:pt x="-119246" y="1440901"/>
                          <a:pt x="0" y="74152"/>
                        </a:cubicBezTo>
                      </a:path>
                    </a:pathLst>
                  </a:custGeom>
                  <ask:type>
                    <ask:lineSketchNone/>
                  </ask:type>
                </ask:lineSketchStyleProps>
              </a:ext>
            </a:extLs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柱 1">
            <a:extLst>
              <a:ext uri="{FF2B5EF4-FFF2-40B4-BE49-F238E27FC236}">
                <a16:creationId xmlns:a16="http://schemas.microsoft.com/office/drawing/2014/main" id="{F52ACBA6-8EFF-4B45-B19A-3C34BDB00957}"/>
              </a:ext>
            </a:extLst>
          </p:cNvPr>
          <p:cNvSpPr/>
          <p:nvPr/>
        </p:nvSpPr>
        <p:spPr>
          <a:xfrm rot="16200000">
            <a:off x="3037846" y="1596821"/>
            <a:ext cx="602921" cy="1603740"/>
          </a:xfrm>
          <a:prstGeom prst="can">
            <a:avLst/>
          </a:prstGeom>
          <a:solidFill>
            <a:schemeClr val="accent3">
              <a:lumMod val="50000"/>
            </a:schemeClr>
          </a:solidFill>
          <a:ln>
            <a:solidFill>
              <a:srgbClr val="002060"/>
            </a:solidFill>
            <a:extLst>
              <a:ext uri="{C807C97D-BFC1-408E-A445-0C87EB9F89A2}">
                <ask:lineSketchStyleProps xmlns:ask="http://schemas.microsoft.com/office/drawing/2018/sketchyshapes" sd="1797069787">
                  <a:custGeom>
                    <a:avLst/>
                    <a:gdLst>
                      <a:gd name="connsiteX0" fmla="*/ 0 w 580254"/>
                      <a:gd name="connsiteY0" fmla="*/ 72532 h 708367"/>
                      <a:gd name="connsiteX1" fmla="*/ 290127 w 580254"/>
                      <a:gd name="connsiteY1" fmla="*/ 145064 h 708367"/>
                      <a:gd name="connsiteX2" fmla="*/ 580254 w 580254"/>
                      <a:gd name="connsiteY2" fmla="*/ 72532 h 708367"/>
                      <a:gd name="connsiteX3" fmla="*/ 580254 w 580254"/>
                      <a:gd name="connsiteY3" fmla="*/ 635835 h 708367"/>
                      <a:gd name="connsiteX4" fmla="*/ 290127 w 580254"/>
                      <a:gd name="connsiteY4" fmla="*/ 708367 h 708367"/>
                      <a:gd name="connsiteX5" fmla="*/ 0 w 580254"/>
                      <a:gd name="connsiteY5" fmla="*/ 635835 h 708367"/>
                      <a:gd name="connsiteX6" fmla="*/ 0 w 580254"/>
                      <a:gd name="connsiteY6" fmla="*/ 72532 h 708367"/>
                      <a:gd name="connsiteX0" fmla="*/ 0 w 580254"/>
                      <a:gd name="connsiteY0" fmla="*/ 72532 h 708367"/>
                      <a:gd name="connsiteX1" fmla="*/ 290127 w 580254"/>
                      <a:gd name="connsiteY1" fmla="*/ 0 h 708367"/>
                      <a:gd name="connsiteX2" fmla="*/ 580254 w 580254"/>
                      <a:gd name="connsiteY2" fmla="*/ 72532 h 708367"/>
                      <a:gd name="connsiteX3" fmla="*/ 290127 w 580254"/>
                      <a:gd name="connsiteY3" fmla="*/ 145064 h 708367"/>
                      <a:gd name="connsiteX4" fmla="*/ 0 w 580254"/>
                      <a:gd name="connsiteY4" fmla="*/ 72532 h 708367"/>
                      <a:gd name="connsiteX0" fmla="*/ 580254 w 580254"/>
                      <a:gd name="connsiteY0" fmla="*/ 72532 h 708367"/>
                      <a:gd name="connsiteX1" fmla="*/ 290127 w 580254"/>
                      <a:gd name="connsiteY1" fmla="*/ 145064 h 708367"/>
                      <a:gd name="connsiteX2" fmla="*/ 0 w 580254"/>
                      <a:gd name="connsiteY2" fmla="*/ 72532 h 708367"/>
                      <a:gd name="connsiteX3" fmla="*/ 290127 w 580254"/>
                      <a:gd name="connsiteY3" fmla="*/ 0 h 708367"/>
                      <a:gd name="connsiteX4" fmla="*/ 580254 w 580254"/>
                      <a:gd name="connsiteY4" fmla="*/ 72532 h 708367"/>
                      <a:gd name="connsiteX5" fmla="*/ 580254 w 580254"/>
                      <a:gd name="connsiteY5" fmla="*/ 635835 h 708367"/>
                      <a:gd name="connsiteX6" fmla="*/ 290127 w 580254"/>
                      <a:gd name="connsiteY6" fmla="*/ 708367 h 708367"/>
                      <a:gd name="connsiteX7" fmla="*/ 0 w 580254"/>
                      <a:gd name="connsiteY7" fmla="*/ 635835 h 708367"/>
                      <a:gd name="connsiteX8" fmla="*/ 0 w 580254"/>
                      <a:gd name="connsiteY8" fmla="*/ 72532 h 70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254" h="708367" stroke="0" extrusionOk="0">
                        <a:moveTo>
                          <a:pt x="0" y="72532"/>
                        </a:moveTo>
                        <a:cubicBezTo>
                          <a:pt x="-11218" y="114472"/>
                          <a:pt x="114520" y="149713"/>
                          <a:pt x="290127" y="145064"/>
                        </a:cubicBezTo>
                        <a:cubicBezTo>
                          <a:pt x="447656" y="144660"/>
                          <a:pt x="590013" y="112627"/>
                          <a:pt x="580254" y="72532"/>
                        </a:cubicBezTo>
                        <a:cubicBezTo>
                          <a:pt x="588291" y="353230"/>
                          <a:pt x="535799" y="365637"/>
                          <a:pt x="580254" y="635835"/>
                        </a:cubicBezTo>
                        <a:cubicBezTo>
                          <a:pt x="580224" y="681280"/>
                          <a:pt x="477969" y="729246"/>
                          <a:pt x="290127" y="708367"/>
                        </a:cubicBezTo>
                        <a:cubicBezTo>
                          <a:pt x="134607" y="697452"/>
                          <a:pt x="7831" y="681318"/>
                          <a:pt x="0" y="635835"/>
                        </a:cubicBezTo>
                        <a:cubicBezTo>
                          <a:pt x="-36124" y="486262"/>
                          <a:pt x="52" y="321706"/>
                          <a:pt x="0" y="72532"/>
                        </a:cubicBezTo>
                        <a:close/>
                      </a:path>
                      <a:path w="580254" h="708367" fill="lighten" stroke="0" extrusionOk="0">
                        <a:moveTo>
                          <a:pt x="0" y="72532"/>
                        </a:moveTo>
                        <a:cubicBezTo>
                          <a:pt x="-1471" y="-3714"/>
                          <a:pt x="122263" y="-31655"/>
                          <a:pt x="290127" y="0"/>
                        </a:cubicBezTo>
                        <a:cubicBezTo>
                          <a:pt x="452171" y="2509"/>
                          <a:pt x="569301" y="29104"/>
                          <a:pt x="580254" y="72532"/>
                        </a:cubicBezTo>
                        <a:cubicBezTo>
                          <a:pt x="596536" y="96944"/>
                          <a:pt x="467314" y="130281"/>
                          <a:pt x="290127" y="145064"/>
                        </a:cubicBezTo>
                        <a:cubicBezTo>
                          <a:pt x="140044" y="150313"/>
                          <a:pt x="8476" y="109627"/>
                          <a:pt x="0" y="72532"/>
                        </a:cubicBezTo>
                        <a:close/>
                      </a:path>
                      <a:path w="580254" h="708367" fill="none" extrusionOk="0">
                        <a:moveTo>
                          <a:pt x="580254" y="72532"/>
                        </a:moveTo>
                        <a:cubicBezTo>
                          <a:pt x="578968" y="118149"/>
                          <a:pt x="476516" y="123636"/>
                          <a:pt x="290127" y="145064"/>
                        </a:cubicBezTo>
                        <a:cubicBezTo>
                          <a:pt x="128068" y="138827"/>
                          <a:pt x="-4450" y="121659"/>
                          <a:pt x="0" y="72532"/>
                        </a:cubicBezTo>
                        <a:cubicBezTo>
                          <a:pt x="-25285" y="60069"/>
                          <a:pt x="120918" y="1918"/>
                          <a:pt x="290127" y="0"/>
                        </a:cubicBezTo>
                        <a:cubicBezTo>
                          <a:pt x="448837" y="-5530"/>
                          <a:pt x="575936" y="30579"/>
                          <a:pt x="580254" y="72532"/>
                        </a:cubicBezTo>
                        <a:cubicBezTo>
                          <a:pt x="581825" y="300460"/>
                          <a:pt x="538744" y="459705"/>
                          <a:pt x="580254" y="635835"/>
                        </a:cubicBezTo>
                        <a:cubicBezTo>
                          <a:pt x="585191" y="669260"/>
                          <a:pt x="468124" y="727316"/>
                          <a:pt x="290127" y="708367"/>
                        </a:cubicBezTo>
                        <a:cubicBezTo>
                          <a:pt x="130649" y="706090"/>
                          <a:pt x="-3535" y="667327"/>
                          <a:pt x="0" y="635835"/>
                        </a:cubicBezTo>
                        <a:cubicBezTo>
                          <a:pt x="-10536" y="423759"/>
                          <a:pt x="35110" y="339184"/>
                          <a:pt x="0" y="72532"/>
                        </a:cubicBezTo>
                      </a:path>
                      <a:path w="580254" h="708367" fill="none" stroke="0" extrusionOk="0">
                        <a:moveTo>
                          <a:pt x="580254" y="72532"/>
                        </a:moveTo>
                        <a:cubicBezTo>
                          <a:pt x="572392" y="119023"/>
                          <a:pt x="468040" y="123405"/>
                          <a:pt x="290127" y="145064"/>
                        </a:cubicBezTo>
                        <a:cubicBezTo>
                          <a:pt x="132606" y="145896"/>
                          <a:pt x="5554" y="118654"/>
                          <a:pt x="0" y="72532"/>
                        </a:cubicBezTo>
                        <a:cubicBezTo>
                          <a:pt x="-15607" y="17111"/>
                          <a:pt x="114493" y="12184"/>
                          <a:pt x="290127" y="0"/>
                        </a:cubicBezTo>
                        <a:cubicBezTo>
                          <a:pt x="457230" y="7892"/>
                          <a:pt x="579688" y="39000"/>
                          <a:pt x="580254" y="72532"/>
                        </a:cubicBezTo>
                        <a:cubicBezTo>
                          <a:pt x="616131" y="333827"/>
                          <a:pt x="539763" y="435060"/>
                          <a:pt x="580254" y="635835"/>
                        </a:cubicBezTo>
                        <a:cubicBezTo>
                          <a:pt x="598010" y="711314"/>
                          <a:pt x="420587" y="700053"/>
                          <a:pt x="290127" y="708367"/>
                        </a:cubicBezTo>
                        <a:cubicBezTo>
                          <a:pt x="123700" y="706969"/>
                          <a:pt x="3997" y="672724"/>
                          <a:pt x="0" y="635835"/>
                        </a:cubicBezTo>
                        <a:cubicBezTo>
                          <a:pt x="-21657" y="425577"/>
                          <a:pt x="5104" y="313193"/>
                          <a:pt x="0" y="7253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5374C4E-B6FF-4F0C-A3E4-6CD25F4B209F}"/>
              </a:ext>
            </a:extLst>
          </p:cNvPr>
          <p:cNvSpPr txBox="1"/>
          <p:nvPr/>
        </p:nvSpPr>
        <p:spPr>
          <a:xfrm>
            <a:off x="4484766" y="2194828"/>
            <a:ext cx="3173743" cy="400110"/>
          </a:xfrm>
          <a:prstGeom prst="rect">
            <a:avLst/>
          </a:prstGeom>
          <a:noFill/>
        </p:spPr>
        <p:txBody>
          <a:bodyPr wrap="square" rtlCol="0">
            <a:spAutoFit/>
          </a:bodyPr>
          <a:lstStyle/>
          <a:p>
            <a:pPr algn="ctr"/>
            <a:r>
              <a:rPr lang="ja-JP" altLang="en-US" sz="2000" dirty="0">
                <a:latin typeface="BIZ UDP明朝 Medium" panose="02020500000000000000" pitchFamily="18" charset="-128"/>
                <a:ea typeface="BIZ UDP明朝 Medium" panose="02020500000000000000" pitchFamily="18" charset="-128"/>
              </a:rPr>
              <a:t>スパイク蛋白質の翻訳領域</a:t>
            </a:r>
            <a:endParaRPr kumimoji="1" lang="ja-JP" altLang="en-US" sz="2000" dirty="0">
              <a:latin typeface="BIZ UDP明朝 Medium" panose="02020500000000000000" pitchFamily="18" charset="-128"/>
              <a:ea typeface="BIZ UDP明朝 Medium" panose="02020500000000000000" pitchFamily="18" charset="-128"/>
            </a:endParaRPr>
          </a:p>
        </p:txBody>
      </p:sp>
      <p:sp>
        <p:nvSpPr>
          <p:cNvPr id="37" name="テキスト ボックス 36">
            <a:extLst>
              <a:ext uri="{FF2B5EF4-FFF2-40B4-BE49-F238E27FC236}">
                <a16:creationId xmlns:a16="http://schemas.microsoft.com/office/drawing/2014/main" id="{3F42EC88-32CF-4439-AAD2-344A8EF581A5}"/>
              </a:ext>
            </a:extLst>
          </p:cNvPr>
          <p:cNvSpPr txBox="1"/>
          <p:nvPr/>
        </p:nvSpPr>
        <p:spPr>
          <a:xfrm>
            <a:off x="2535993" y="2247686"/>
            <a:ext cx="1675521" cy="307777"/>
          </a:xfrm>
          <a:prstGeom prst="rect">
            <a:avLst/>
          </a:prstGeom>
          <a:noFill/>
        </p:spPr>
        <p:txBody>
          <a:bodyPr wrap="square" rtlCol="0">
            <a:spAutoFit/>
          </a:bodyPr>
          <a:lstStyle/>
          <a:p>
            <a:pPr algn="ctr"/>
            <a:r>
              <a:rPr kumimoji="1" lang="ja-JP" altLang="en-US" sz="1400" dirty="0">
                <a:solidFill>
                  <a:schemeClr val="bg1"/>
                </a:solidFill>
                <a:latin typeface="BIZ UDP明朝 Medium" panose="02020500000000000000" pitchFamily="18" charset="-128"/>
                <a:ea typeface="BIZ UDP明朝 Medium" panose="02020500000000000000" pitchFamily="18" charset="-128"/>
              </a:rPr>
              <a:t>５</a:t>
            </a:r>
            <a:r>
              <a:rPr kumimoji="1" lang="en-US" altLang="ja-JP" sz="1400" dirty="0">
                <a:solidFill>
                  <a:schemeClr val="bg1"/>
                </a:solidFill>
                <a:latin typeface="BIZ UDP明朝 Medium" panose="02020500000000000000" pitchFamily="18" charset="-128"/>
                <a:ea typeface="BIZ UDP明朝 Medium" panose="02020500000000000000" pitchFamily="18" charset="-128"/>
              </a:rPr>
              <a:t>′</a:t>
            </a:r>
            <a:r>
              <a:rPr kumimoji="1" lang="ja-JP" altLang="en-US" sz="1400" dirty="0">
                <a:solidFill>
                  <a:schemeClr val="bg1"/>
                </a:solidFill>
                <a:latin typeface="BIZ UDP明朝 Medium" panose="02020500000000000000" pitchFamily="18" charset="-128"/>
                <a:ea typeface="BIZ UDP明朝 Medium" panose="02020500000000000000" pitchFamily="18" charset="-128"/>
              </a:rPr>
              <a:t>非翻訳領域</a:t>
            </a:r>
          </a:p>
        </p:txBody>
      </p:sp>
      <p:sp>
        <p:nvSpPr>
          <p:cNvPr id="38" name="テキスト ボックス 37">
            <a:extLst>
              <a:ext uri="{FF2B5EF4-FFF2-40B4-BE49-F238E27FC236}">
                <a16:creationId xmlns:a16="http://schemas.microsoft.com/office/drawing/2014/main" id="{97308EA1-22A4-4147-8905-A157F0602DA7}"/>
              </a:ext>
            </a:extLst>
          </p:cNvPr>
          <p:cNvSpPr txBox="1"/>
          <p:nvPr/>
        </p:nvSpPr>
        <p:spPr>
          <a:xfrm>
            <a:off x="8220098" y="2266342"/>
            <a:ext cx="1675521" cy="307777"/>
          </a:xfrm>
          <a:prstGeom prst="rect">
            <a:avLst/>
          </a:prstGeom>
          <a:noFill/>
        </p:spPr>
        <p:txBody>
          <a:bodyPr wrap="square" rtlCol="0">
            <a:spAutoFit/>
          </a:bodyPr>
          <a:lstStyle/>
          <a:p>
            <a:pPr algn="ctr"/>
            <a:r>
              <a:rPr lang="ja-JP" altLang="en-US" sz="1400" b="1" dirty="0">
                <a:solidFill>
                  <a:schemeClr val="bg1"/>
                </a:solidFill>
                <a:latin typeface="BIZ UDP明朝 Medium" panose="02020500000000000000" pitchFamily="18" charset="-128"/>
                <a:ea typeface="BIZ UDP明朝 Medium" panose="02020500000000000000" pitchFamily="18" charset="-128"/>
              </a:rPr>
              <a:t>３</a:t>
            </a:r>
            <a:r>
              <a:rPr kumimoji="1" lang="en-US" altLang="ja-JP" sz="1400" b="1" dirty="0">
                <a:solidFill>
                  <a:schemeClr val="bg1"/>
                </a:solidFill>
                <a:latin typeface="BIZ UDP明朝 Medium" panose="02020500000000000000" pitchFamily="18" charset="-128"/>
                <a:ea typeface="BIZ UDP明朝 Medium" panose="02020500000000000000" pitchFamily="18" charset="-128"/>
              </a:rPr>
              <a:t>′</a:t>
            </a:r>
            <a:r>
              <a:rPr kumimoji="1" lang="ja-JP" altLang="en-US" sz="1400" b="1" dirty="0">
                <a:solidFill>
                  <a:schemeClr val="bg1"/>
                </a:solidFill>
                <a:latin typeface="BIZ UDP明朝 Medium" panose="02020500000000000000" pitchFamily="18" charset="-128"/>
                <a:ea typeface="BIZ UDP明朝 Medium" panose="02020500000000000000" pitchFamily="18" charset="-128"/>
              </a:rPr>
              <a:t>非翻訳領域</a:t>
            </a:r>
          </a:p>
        </p:txBody>
      </p:sp>
      <p:sp>
        <p:nvSpPr>
          <p:cNvPr id="39" name="テキスト ボックス 38">
            <a:extLst>
              <a:ext uri="{FF2B5EF4-FFF2-40B4-BE49-F238E27FC236}">
                <a16:creationId xmlns:a16="http://schemas.microsoft.com/office/drawing/2014/main" id="{3ED566E3-8679-49A1-BAAC-4138006A661E}"/>
              </a:ext>
            </a:extLst>
          </p:cNvPr>
          <p:cNvSpPr txBox="1"/>
          <p:nvPr/>
        </p:nvSpPr>
        <p:spPr>
          <a:xfrm>
            <a:off x="9592389" y="2120176"/>
            <a:ext cx="2395997" cy="523220"/>
          </a:xfrm>
          <a:prstGeom prst="rect">
            <a:avLst/>
          </a:prstGeom>
          <a:noFill/>
        </p:spPr>
        <p:txBody>
          <a:bodyPr wrap="square" rtlCol="0">
            <a:spAutoFit/>
          </a:bodyPr>
          <a:lstStyle/>
          <a:p>
            <a:pPr algn="ctr"/>
            <a:r>
              <a:rPr lang="ja-JP" altLang="en-US" sz="2800" b="1" dirty="0">
                <a:latin typeface="BIZ UDP明朝 Medium" panose="02020500000000000000" pitchFamily="18" charset="-128"/>
                <a:ea typeface="BIZ UDP明朝 Medium" panose="02020500000000000000" pitchFamily="18" charset="-128"/>
              </a:rPr>
              <a:t>Ａ</a:t>
            </a:r>
            <a:r>
              <a:rPr lang="en-US" altLang="ja-JP" sz="2800" b="1" dirty="0">
                <a:latin typeface="BIZ UDP明朝 Medium" panose="02020500000000000000" pitchFamily="18" charset="-128"/>
                <a:ea typeface="BIZ UDP明朝 Medium" panose="02020500000000000000" pitchFamily="18" charset="-128"/>
              </a:rPr>
              <a:t>AAAA</a:t>
            </a:r>
            <a:endParaRPr kumimoji="1" lang="ja-JP" altLang="en-US" sz="2800" b="1" dirty="0">
              <a:latin typeface="BIZ UDP明朝 Medium" panose="02020500000000000000" pitchFamily="18" charset="-128"/>
              <a:ea typeface="BIZ UDP明朝 Medium" panose="02020500000000000000" pitchFamily="18" charset="-128"/>
            </a:endParaRPr>
          </a:p>
        </p:txBody>
      </p:sp>
      <p:sp>
        <p:nvSpPr>
          <p:cNvPr id="6" name="右中かっこ 5">
            <a:extLst>
              <a:ext uri="{FF2B5EF4-FFF2-40B4-BE49-F238E27FC236}">
                <a16:creationId xmlns:a16="http://schemas.microsoft.com/office/drawing/2014/main" id="{5256653F-C257-4B97-B1AD-81E80E01BDE8}"/>
              </a:ext>
            </a:extLst>
          </p:cNvPr>
          <p:cNvSpPr/>
          <p:nvPr/>
        </p:nvSpPr>
        <p:spPr>
          <a:xfrm rot="5400000">
            <a:off x="10620222" y="1925263"/>
            <a:ext cx="362257" cy="1679333"/>
          </a:xfrm>
          <a:prstGeom prst="rightBrace">
            <a:avLst>
              <a:gd name="adj1" fmla="val 27888"/>
              <a:gd name="adj2" fmla="val 49184"/>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50C6C108-68B5-4B68-ADD6-882D0E665F80}"/>
              </a:ext>
            </a:extLst>
          </p:cNvPr>
          <p:cNvSpPr txBox="1"/>
          <p:nvPr/>
        </p:nvSpPr>
        <p:spPr>
          <a:xfrm>
            <a:off x="10320870" y="2895198"/>
            <a:ext cx="1001749" cy="400110"/>
          </a:xfrm>
          <a:prstGeom prst="rect">
            <a:avLst/>
          </a:prstGeom>
          <a:noFill/>
        </p:spPr>
        <p:txBody>
          <a:bodyPr wrap="square" rtlCol="0">
            <a:spAutoFit/>
          </a:bodyPr>
          <a:lstStyle/>
          <a:p>
            <a:pPr algn="ctr"/>
            <a:r>
              <a:rPr lang="ja-JP" altLang="en-US" sz="2000" b="1" dirty="0">
                <a:latin typeface="BIZ UDP明朝 Medium" panose="02020500000000000000" pitchFamily="18" charset="-128"/>
                <a:ea typeface="BIZ UDP明朝 Medium" panose="02020500000000000000" pitchFamily="18" charset="-128"/>
              </a:rPr>
              <a:t>ポリＡ</a:t>
            </a:r>
            <a:endParaRPr kumimoji="1" lang="ja-JP" altLang="en-US" sz="2000" b="1" dirty="0">
              <a:latin typeface="BIZ UDP明朝 Medium" panose="02020500000000000000" pitchFamily="18" charset="-128"/>
              <a:ea typeface="BIZ UDP明朝 Medium" panose="02020500000000000000" pitchFamily="18" charset="-128"/>
            </a:endParaRPr>
          </a:p>
        </p:txBody>
      </p:sp>
      <p:sp>
        <p:nvSpPr>
          <p:cNvPr id="41" name="テキスト ボックス 40">
            <a:extLst>
              <a:ext uri="{FF2B5EF4-FFF2-40B4-BE49-F238E27FC236}">
                <a16:creationId xmlns:a16="http://schemas.microsoft.com/office/drawing/2014/main" id="{1BE95788-FF3B-4DDC-9F3B-46A3C01A06C3}"/>
              </a:ext>
            </a:extLst>
          </p:cNvPr>
          <p:cNvSpPr txBox="1"/>
          <p:nvPr/>
        </p:nvSpPr>
        <p:spPr>
          <a:xfrm>
            <a:off x="2415742" y="2668698"/>
            <a:ext cx="696733"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５</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sp>
        <p:nvSpPr>
          <p:cNvPr id="42" name="テキスト ボックス 41">
            <a:extLst>
              <a:ext uri="{FF2B5EF4-FFF2-40B4-BE49-F238E27FC236}">
                <a16:creationId xmlns:a16="http://schemas.microsoft.com/office/drawing/2014/main" id="{C50FAC85-65F4-4113-BB6E-042251618C48}"/>
              </a:ext>
            </a:extLst>
          </p:cNvPr>
          <p:cNvSpPr txBox="1"/>
          <p:nvPr/>
        </p:nvSpPr>
        <p:spPr>
          <a:xfrm>
            <a:off x="9592389" y="2679901"/>
            <a:ext cx="696733"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３</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sp>
        <p:nvSpPr>
          <p:cNvPr id="7" name="楕円 6">
            <a:extLst>
              <a:ext uri="{FF2B5EF4-FFF2-40B4-BE49-F238E27FC236}">
                <a16:creationId xmlns:a16="http://schemas.microsoft.com/office/drawing/2014/main" id="{2121CA65-B775-43C2-9C97-3A4602EC5CB8}"/>
              </a:ext>
            </a:extLst>
          </p:cNvPr>
          <p:cNvSpPr/>
          <p:nvPr/>
        </p:nvSpPr>
        <p:spPr>
          <a:xfrm>
            <a:off x="2112570" y="2190952"/>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3" name="楕円 42">
            <a:extLst>
              <a:ext uri="{FF2B5EF4-FFF2-40B4-BE49-F238E27FC236}">
                <a16:creationId xmlns:a16="http://schemas.microsoft.com/office/drawing/2014/main" id="{5E4921F6-BBCD-490C-A50E-6B843CC74F6F}"/>
              </a:ext>
            </a:extLst>
          </p:cNvPr>
          <p:cNvSpPr/>
          <p:nvPr/>
        </p:nvSpPr>
        <p:spPr>
          <a:xfrm>
            <a:off x="1607460" y="2191319"/>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4" name="楕円 43">
            <a:extLst>
              <a:ext uri="{FF2B5EF4-FFF2-40B4-BE49-F238E27FC236}">
                <a16:creationId xmlns:a16="http://schemas.microsoft.com/office/drawing/2014/main" id="{BAD475FC-69CF-4013-B34E-A754BFF02D8B}"/>
              </a:ext>
            </a:extLst>
          </p:cNvPr>
          <p:cNvSpPr/>
          <p:nvPr/>
        </p:nvSpPr>
        <p:spPr>
          <a:xfrm>
            <a:off x="1097781" y="2194465"/>
            <a:ext cx="499018" cy="494228"/>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明朝 Medium" panose="02020500000000000000" pitchFamily="18" charset="-128"/>
                <a:ea typeface="BIZ UDP明朝 Medium" panose="02020500000000000000" pitchFamily="18" charset="-128"/>
              </a:rPr>
              <a:t>Ｐ</a:t>
            </a:r>
          </a:p>
        </p:txBody>
      </p:sp>
      <p:sp>
        <p:nvSpPr>
          <p:cNvPr id="45" name="テキスト ボックス 44">
            <a:extLst>
              <a:ext uri="{FF2B5EF4-FFF2-40B4-BE49-F238E27FC236}">
                <a16:creationId xmlns:a16="http://schemas.microsoft.com/office/drawing/2014/main" id="{8090AFC5-82A5-45D2-8D6F-A3D7BF81F2C3}"/>
              </a:ext>
            </a:extLst>
          </p:cNvPr>
          <p:cNvSpPr txBox="1"/>
          <p:nvPr/>
        </p:nvSpPr>
        <p:spPr>
          <a:xfrm>
            <a:off x="296515" y="2132229"/>
            <a:ext cx="696733" cy="523220"/>
          </a:xfrm>
          <a:prstGeom prst="rect">
            <a:avLst/>
          </a:prstGeom>
          <a:noFill/>
        </p:spPr>
        <p:txBody>
          <a:bodyPr wrap="square" rtlCol="0">
            <a:spAutoFit/>
          </a:bodyPr>
          <a:lstStyle/>
          <a:p>
            <a:pPr algn="ctr"/>
            <a:r>
              <a:rPr kumimoji="1" lang="en-US" altLang="ja-JP" sz="2800" b="1" dirty="0">
                <a:latin typeface="BIZ UDP明朝 Medium" panose="02020500000000000000" pitchFamily="18" charset="-128"/>
                <a:ea typeface="BIZ UDP明朝 Medium" panose="02020500000000000000" pitchFamily="18" charset="-128"/>
              </a:rPr>
              <a:t>G</a:t>
            </a:r>
            <a:endParaRPr kumimoji="1" lang="ja-JP" altLang="en-US" sz="2800" b="1" dirty="0">
              <a:latin typeface="BIZ UDP明朝 Medium" panose="02020500000000000000" pitchFamily="18" charset="-128"/>
              <a:ea typeface="BIZ UDP明朝 Medium" panose="02020500000000000000" pitchFamily="18" charset="-128"/>
            </a:endParaRPr>
          </a:p>
        </p:txBody>
      </p:sp>
      <p:sp>
        <p:nvSpPr>
          <p:cNvPr id="46" name="テキスト ボックス 45">
            <a:extLst>
              <a:ext uri="{FF2B5EF4-FFF2-40B4-BE49-F238E27FC236}">
                <a16:creationId xmlns:a16="http://schemas.microsoft.com/office/drawing/2014/main" id="{C45D0BEE-A654-4080-BE88-ACD41A2CF49F}"/>
              </a:ext>
            </a:extLst>
          </p:cNvPr>
          <p:cNvSpPr txBox="1"/>
          <p:nvPr/>
        </p:nvSpPr>
        <p:spPr>
          <a:xfrm>
            <a:off x="396442" y="2946058"/>
            <a:ext cx="1069730" cy="523220"/>
          </a:xfrm>
          <a:prstGeom prst="rect">
            <a:avLst/>
          </a:prstGeom>
          <a:noFill/>
        </p:spPr>
        <p:txBody>
          <a:bodyPr wrap="square" rtlCol="0">
            <a:spAutoFit/>
          </a:bodyPr>
          <a:lstStyle/>
          <a:p>
            <a:r>
              <a:rPr lang="en-US" altLang="ja-JP" sz="2800" b="1" dirty="0">
                <a:latin typeface="BIZ UDP明朝 Medium" panose="02020500000000000000" pitchFamily="18" charset="-128"/>
                <a:ea typeface="BIZ UDP明朝 Medium" panose="02020500000000000000" pitchFamily="18" charset="-128"/>
              </a:rPr>
              <a:t>CH</a:t>
            </a:r>
            <a:r>
              <a:rPr lang="ja-JP" altLang="en-US" sz="2800" b="1" baseline="-25000" dirty="0">
                <a:latin typeface="BIZ UDP明朝 Medium" panose="02020500000000000000" pitchFamily="18" charset="-128"/>
                <a:ea typeface="BIZ UDP明朝 Medium" panose="02020500000000000000" pitchFamily="18" charset="-128"/>
              </a:rPr>
              <a:t>３</a:t>
            </a:r>
            <a:endParaRPr kumimoji="1" lang="ja-JP" altLang="en-US" sz="2800" b="1" baseline="-25000" dirty="0">
              <a:latin typeface="BIZ UDP明朝 Medium" panose="02020500000000000000" pitchFamily="18" charset="-128"/>
              <a:ea typeface="BIZ UDP明朝 Medium" panose="02020500000000000000" pitchFamily="18" charset="-128"/>
            </a:endParaRPr>
          </a:p>
        </p:txBody>
      </p:sp>
      <p:cxnSp>
        <p:nvCxnSpPr>
          <p:cNvPr id="9" name="直線コネクタ 8">
            <a:extLst>
              <a:ext uri="{FF2B5EF4-FFF2-40B4-BE49-F238E27FC236}">
                <a16:creationId xmlns:a16="http://schemas.microsoft.com/office/drawing/2014/main" id="{323C7061-2B76-498E-8369-4DF8F461AB9E}"/>
              </a:ext>
            </a:extLst>
          </p:cNvPr>
          <p:cNvCxnSpPr>
            <a:cxnSpLocks/>
          </p:cNvCxnSpPr>
          <p:nvPr/>
        </p:nvCxnSpPr>
        <p:spPr>
          <a:xfrm>
            <a:off x="644881" y="2618379"/>
            <a:ext cx="0" cy="4196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DB948CB-0D75-4935-A77C-CCB1E7A8CDDC}"/>
              </a:ext>
            </a:extLst>
          </p:cNvPr>
          <p:cNvCxnSpPr>
            <a:cxnSpLocks/>
          </p:cNvCxnSpPr>
          <p:nvPr/>
        </p:nvCxnSpPr>
        <p:spPr>
          <a:xfrm flipH="1">
            <a:off x="804029" y="2446206"/>
            <a:ext cx="26737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右中かっこ 50">
            <a:extLst>
              <a:ext uri="{FF2B5EF4-FFF2-40B4-BE49-F238E27FC236}">
                <a16:creationId xmlns:a16="http://schemas.microsoft.com/office/drawing/2014/main" id="{49DF4A4E-FC23-49D6-9D2E-6E8DDAA627EC}"/>
              </a:ext>
            </a:extLst>
          </p:cNvPr>
          <p:cNvSpPr/>
          <p:nvPr/>
        </p:nvSpPr>
        <p:spPr>
          <a:xfrm rot="5400000">
            <a:off x="1309062" y="2528500"/>
            <a:ext cx="362257" cy="2091602"/>
          </a:xfrm>
          <a:prstGeom prst="rightBrace">
            <a:avLst>
              <a:gd name="adj1" fmla="val 27888"/>
              <a:gd name="adj2" fmla="val 49184"/>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B74E1144-34F8-42B5-B3D0-2FFD5F721A4D}"/>
              </a:ext>
            </a:extLst>
          </p:cNvPr>
          <p:cNvSpPr txBox="1"/>
          <p:nvPr/>
        </p:nvSpPr>
        <p:spPr>
          <a:xfrm>
            <a:off x="620153" y="3739917"/>
            <a:ext cx="1873753" cy="400110"/>
          </a:xfrm>
          <a:prstGeom prst="rect">
            <a:avLst/>
          </a:prstGeom>
          <a:noFill/>
        </p:spPr>
        <p:txBody>
          <a:bodyPr wrap="square" rtlCol="0">
            <a:spAutoFit/>
          </a:bodyPr>
          <a:lstStyle/>
          <a:p>
            <a:pPr algn="ctr"/>
            <a:r>
              <a:rPr kumimoji="1" lang="ja-JP" altLang="en-US" sz="2000" b="1" dirty="0">
                <a:latin typeface="BIZ UDP明朝 Medium" panose="02020500000000000000" pitchFamily="18" charset="-128"/>
                <a:ea typeface="BIZ UDP明朝 Medium" panose="02020500000000000000" pitchFamily="18" charset="-128"/>
              </a:rPr>
              <a:t>キャップ構造</a:t>
            </a:r>
          </a:p>
        </p:txBody>
      </p:sp>
      <p:sp>
        <p:nvSpPr>
          <p:cNvPr id="53" name="テキスト ボックス 52">
            <a:extLst>
              <a:ext uri="{FF2B5EF4-FFF2-40B4-BE49-F238E27FC236}">
                <a16:creationId xmlns:a16="http://schemas.microsoft.com/office/drawing/2014/main" id="{00625E21-8897-48D4-9CAA-5106DF69740C}"/>
              </a:ext>
            </a:extLst>
          </p:cNvPr>
          <p:cNvSpPr txBox="1"/>
          <p:nvPr/>
        </p:nvSpPr>
        <p:spPr>
          <a:xfrm>
            <a:off x="4131920" y="3524290"/>
            <a:ext cx="7249596" cy="2862322"/>
          </a:xfrm>
          <a:prstGeom prst="rect">
            <a:avLst/>
          </a:prstGeom>
          <a:noFill/>
        </p:spPr>
        <p:txBody>
          <a:bodyPr wrap="square" rtlCol="0">
            <a:spAutoFit/>
          </a:bodyPr>
          <a:lstStyle/>
          <a:p>
            <a:r>
              <a:rPr kumimoji="1" lang="ja-JP" altLang="en-US" dirty="0">
                <a:latin typeface="BIZ UDP明朝 Medium" panose="02020500000000000000" pitchFamily="18" charset="-128"/>
                <a:ea typeface="BIZ UDP明朝 Medium" panose="02020500000000000000" pitchFamily="18" charset="-128"/>
              </a:rPr>
              <a:t>・</a:t>
            </a:r>
            <a:r>
              <a:rPr kumimoji="1" lang="ja-JP" altLang="en-US" b="1" dirty="0">
                <a:latin typeface="BIZ UDP明朝 Medium" panose="02020500000000000000" pitchFamily="18" charset="-128"/>
                <a:ea typeface="BIZ UDP明朝 Medium" panose="02020500000000000000" pitchFamily="18" charset="-128"/>
              </a:rPr>
              <a:t>コドンの最適化</a:t>
            </a:r>
            <a:endParaRPr kumimoji="1" lang="en-US" altLang="ja-JP" b="1"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→翻訳効率に影響</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a:t>
            </a:r>
            <a:r>
              <a:rPr lang="ja-JP" altLang="en-US" b="1" dirty="0">
                <a:latin typeface="BIZ UDP明朝 Medium" panose="02020500000000000000" pitchFamily="18" charset="-128"/>
                <a:ea typeface="BIZ UDP明朝 Medium" panose="02020500000000000000" pitchFamily="18" charset="-128"/>
              </a:rPr>
              <a:t>塩基の修飾（</a:t>
            </a:r>
            <a:r>
              <a:rPr lang="en-US" altLang="ja-JP" b="1" dirty="0">
                <a:latin typeface="BIZ UDP明朝 Medium" panose="02020500000000000000" pitchFamily="18" charset="-128"/>
                <a:ea typeface="BIZ UDP明朝 Medium" panose="02020500000000000000" pitchFamily="18" charset="-128"/>
              </a:rPr>
              <a:t>1</a:t>
            </a:r>
            <a:r>
              <a:rPr lang="ja-JP" altLang="en-US" b="1" dirty="0">
                <a:latin typeface="BIZ UDP明朝 Medium" panose="02020500000000000000" pitchFamily="18" charset="-128"/>
                <a:ea typeface="BIZ UDP明朝 Medium" panose="02020500000000000000" pitchFamily="18" charset="-128"/>
              </a:rPr>
              <a:t>メチルシュードウリジン化）</a:t>
            </a:r>
            <a:endParaRPr lang="en-US" altLang="ja-JP" b="1"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→翻訳効率、自然免疫刺激に影響</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a:t>
            </a:r>
            <a:r>
              <a:rPr kumimoji="1" lang="ja-JP" altLang="en-US" b="1" dirty="0">
                <a:latin typeface="BIZ UDP明朝 Medium" panose="02020500000000000000" pitchFamily="18" charset="-128"/>
                <a:ea typeface="BIZ UDP明朝 Medium" panose="02020500000000000000" pitchFamily="18" charset="-128"/>
              </a:rPr>
              <a:t>基本コドンの編集</a:t>
            </a:r>
            <a:endParaRPr kumimoji="1" lang="en-US" altLang="ja-JP" b="1"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→スパイクタンパク質の全体構造を硬化するコドン編集</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→コドン全体の「</a:t>
            </a:r>
            <a:r>
              <a:rPr kumimoji="1" lang="en-US" altLang="ja-JP" u="sng" dirty="0">
                <a:latin typeface="BIZ UDP明朝 Medium" panose="02020500000000000000" pitchFamily="18" charset="-128"/>
                <a:ea typeface="BIZ UDP明朝 Medium" panose="02020500000000000000" pitchFamily="18" charset="-128"/>
              </a:rPr>
              <a:t>A-T</a:t>
            </a:r>
            <a:r>
              <a:rPr kumimoji="1" lang="ja-JP" altLang="en-US" u="sng" dirty="0">
                <a:latin typeface="BIZ UDP明朝 Medium" panose="02020500000000000000" pitchFamily="18" charset="-128"/>
                <a:ea typeface="BIZ UDP明朝 Medium" panose="02020500000000000000" pitchFamily="18" charset="-128"/>
              </a:rPr>
              <a:t>塩基対</a:t>
            </a:r>
            <a:r>
              <a:rPr kumimoji="1" lang="ja-JP" altLang="en-US" dirty="0">
                <a:latin typeface="BIZ UDP明朝 Medium" panose="02020500000000000000" pitchFamily="18" charset="-128"/>
                <a:ea typeface="BIZ UDP明朝 Medium" panose="02020500000000000000" pitchFamily="18" charset="-128"/>
              </a:rPr>
              <a:t>」を「</a:t>
            </a:r>
            <a:r>
              <a:rPr kumimoji="1" lang="en-US" altLang="ja-JP" u="sng" dirty="0">
                <a:latin typeface="BIZ UDP明朝 Medium" panose="02020500000000000000" pitchFamily="18" charset="-128"/>
                <a:ea typeface="BIZ UDP明朝 Medium" panose="02020500000000000000" pitchFamily="18" charset="-128"/>
              </a:rPr>
              <a:t>G-C</a:t>
            </a:r>
            <a:r>
              <a:rPr kumimoji="1" lang="ja-JP" altLang="en-US" u="sng" dirty="0">
                <a:latin typeface="BIZ UDP明朝 Medium" panose="02020500000000000000" pitchFamily="18" charset="-128"/>
                <a:ea typeface="BIZ UDP明朝 Medium" panose="02020500000000000000" pitchFamily="18" charset="-128"/>
              </a:rPr>
              <a:t>塩基対</a:t>
            </a:r>
            <a:r>
              <a:rPr kumimoji="1" lang="ja-JP" altLang="en-US" dirty="0">
                <a:latin typeface="BIZ UDP明朝 Medium" panose="02020500000000000000" pitchFamily="18" charset="-128"/>
                <a:ea typeface="BIZ UDP明朝 Medium" panose="02020500000000000000" pitchFamily="18" charset="-128"/>
              </a:rPr>
              <a:t>」に可能な限り替える</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→フーリン切断部位の編集</a:t>
            </a:r>
            <a:endParaRPr lang="en-US" altLang="ja-JP" dirty="0">
              <a:latin typeface="BIZ UDP明朝 Medium" panose="02020500000000000000" pitchFamily="18" charset="-128"/>
              <a:ea typeface="BIZ UDP明朝 Medium" panose="02020500000000000000" pitchFamily="18" charset="-128"/>
            </a:endParaRPr>
          </a:p>
          <a:p>
            <a:r>
              <a:rPr kumimoji="1" lang="ja-JP" altLang="en-US" dirty="0">
                <a:latin typeface="BIZ UDP明朝 Medium" panose="02020500000000000000" pitchFamily="18" charset="-128"/>
                <a:ea typeface="BIZ UDP明朝 Medium" panose="02020500000000000000" pitchFamily="18" charset="-128"/>
              </a:rPr>
              <a:t>　→</a:t>
            </a:r>
            <a:r>
              <a:rPr kumimoji="1" lang="en-US" altLang="ja-JP" dirty="0">
                <a:latin typeface="BIZ UDP明朝 Medium" panose="02020500000000000000" pitchFamily="18" charset="-128"/>
                <a:ea typeface="BIZ UDP明朝 Medium" panose="02020500000000000000" pitchFamily="18" charset="-128"/>
              </a:rPr>
              <a:t>RNA</a:t>
            </a:r>
            <a:r>
              <a:rPr kumimoji="1" lang="ja-JP" altLang="en-US" dirty="0">
                <a:latin typeface="BIZ UDP明朝 Medium" panose="02020500000000000000" pitchFamily="18" charset="-128"/>
                <a:ea typeface="BIZ UDP明朝 Medium" panose="02020500000000000000" pitchFamily="18" charset="-128"/>
              </a:rPr>
              <a:t>を自己増殖させる酵素コードの追加</a:t>
            </a:r>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a:t>
            </a:r>
            <a:r>
              <a:rPr lang="en-US" altLang="ja-JP" dirty="0">
                <a:latin typeface="BIZ UDP明朝 Medium" panose="02020500000000000000" pitchFamily="18" charset="-128"/>
                <a:ea typeface="BIZ UDP明朝 Medium" panose="02020500000000000000" pitchFamily="18" charset="-128"/>
              </a:rPr>
              <a:t>2’-O-methyltransferase</a:t>
            </a:r>
            <a:r>
              <a:rPr lang="ja-JP" altLang="en-US" dirty="0">
                <a:latin typeface="BIZ UDP明朝 Medium" panose="02020500000000000000" pitchFamily="18" charset="-128"/>
                <a:ea typeface="BIZ UDP明朝 Medium" panose="02020500000000000000" pitchFamily="18" charset="-128"/>
              </a:rPr>
              <a:t>で</a:t>
            </a:r>
            <a:r>
              <a:rPr lang="en-US" altLang="ja-JP" dirty="0">
                <a:latin typeface="BIZ UDP明朝 Medium" panose="02020500000000000000" pitchFamily="18" charset="-128"/>
                <a:ea typeface="BIZ UDP明朝 Medium" panose="02020500000000000000" pitchFamily="18" charset="-128"/>
              </a:rPr>
              <a:t>cap1</a:t>
            </a:r>
            <a:r>
              <a:rPr lang="ja-JP" altLang="en-US" dirty="0">
                <a:latin typeface="BIZ UDP明朝 Medium" panose="02020500000000000000" pitchFamily="18" charset="-128"/>
                <a:ea typeface="BIZ UDP明朝 Medium" panose="02020500000000000000" pitchFamily="18" charset="-128"/>
              </a:rPr>
              <a:t>に改変</a:t>
            </a:r>
            <a:endParaRPr kumimoji="1" lang="en-US" altLang="ja-JP" dirty="0">
              <a:latin typeface="BIZ UDP明朝 Medium" panose="02020500000000000000" pitchFamily="18" charset="-128"/>
              <a:ea typeface="BIZ UDP明朝 Medium" panose="02020500000000000000" pitchFamily="18" charset="-128"/>
            </a:endParaRPr>
          </a:p>
        </p:txBody>
      </p:sp>
      <p:sp>
        <p:nvSpPr>
          <p:cNvPr id="54" name="object 19">
            <a:extLst>
              <a:ext uri="{FF2B5EF4-FFF2-40B4-BE49-F238E27FC236}">
                <a16:creationId xmlns:a16="http://schemas.microsoft.com/office/drawing/2014/main" id="{7BFF3C9E-22F0-47DE-B2AD-D8640703D805}"/>
              </a:ext>
            </a:extLst>
          </p:cNvPr>
          <p:cNvSpPr txBox="1"/>
          <p:nvPr/>
        </p:nvSpPr>
        <p:spPr>
          <a:xfrm>
            <a:off x="8579318" y="1055358"/>
            <a:ext cx="3409068" cy="869469"/>
          </a:xfrm>
          <a:prstGeom prst="rect">
            <a:avLst/>
          </a:prstGeom>
        </p:spPr>
        <p:txBody>
          <a:bodyPr vert="horz" wrap="square" lIns="0" tIns="12700" rIns="0" bIns="0" rtlCol="0">
            <a:spAutoFit/>
          </a:bodyPr>
          <a:lstStyle/>
          <a:p>
            <a:pPr marL="12700" algn="ctr">
              <a:lnSpc>
                <a:spcPct val="100000"/>
              </a:lnSpc>
              <a:spcBef>
                <a:spcPts val="100"/>
              </a:spcBef>
            </a:pPr>
            <a:r>
              <a:rPr lang="ja-JP" altLang="en-US" dirty="0">
                <a:latin typeface="Noto Sans CJK JP Medium"/>
                <a:cs typeface="Noto Sans CJK JP Medium"/>
              </a:rPr>
              <a:t>天然</a:t>
            </a:r>
            <a:r>
              <a:rPr lang="en-US" altLang="ja-JP" dirty="0">
                <a:latin typeface="Noto Sans CJK JP Medium"/>
                <a:cs typeface="Noto Sans CJK JP Medium"/>
              </a:rPr>
              <a:t>RNA</a:t>
            </a:r>
            <a:r>
              <a:rPr lang="ja-JP" altLang="en-US" dirty="0">
                <a:latin typeface="Noto Sans CJK JP Medium"/>
                <a:cs typeface="Noto Sans CJK JP Medium"/>
              </a:rPr>
              <a:t>は</a:t>
            </a:r>
            <a:r>
              <a:rPr lang="en-US" altLang="ja-JP" dirty="0">
                <a:solidFill>
                  <a:srgbClr val="C00000"/>
                </a:solidFill>
                <a:latin typeface="Noto Sans CJK JP Medium"/>
                <a:cs typeface="Noto Sans CJK JP Medium"/>
              </a:rPr>
              <a:t>200</a:t>
            </a:r>
            <a:r>
              <a:rPr lang="ja-JP" altLang="en-US" dirty="0">
                <a:solidFill>
                  <a:srgbClr val="C00000"/>
                </a:solidFill>
                <a:latin typeface="Noto Sans CJK JP Medium"/>
                <a:cs typeface="Noto Sans CJK JP Medium"/>
              </a:rPr>
              <a:t>個</a:t>
            </a:r>
            <a:r>
              <a:rPr lang="ja-JP" altLang="en-US" dirty="0">
                <a:latin typeface="Noto Sans CJK JP Medium"/>
                <a:cs typeface="Noto Sans CJK JP Medium"/>
              </a:rPr>
              <a:t>のアデニン鎖</a:t>
            </a:r>
            <a:endParaRPr lang="en-US" altLang="ja-JP" dirty="0">
              <a:latin typeface="Noto Sans CJK JP Medium"/>
              <a:cs typeface="Noto Sans CJK JP Medium"/>
            </a:endParaRPr>
          </a:p>
          <a:p>
            <a:pPr marL="12700" algn="ctr">
              <a:lnSpc>
                <a:spcPct val="100000"/>
              </a:lnSpc>
              <a:spcBef>
                <a:spcPts val="100"/>
              </a:spcBef>
            </a:pPr>
            <a:r>
              <a:rPr lang="ja-JP" altLang="en-US" dirty="0">
                <a:latin typeface="Noto Sans CJK JP Medium"/>
                <a:cs typeface="Noto Sans CJK JP Medium"/>
              </a:rPr>
              <a:t>↓</a:t>
            </a:r>
            <a:endParaRPr lang="en-US" altLang="ja-JP" dirty="0">
              <a:latin typeface="Noto Sans CJK JP Medium"/>
              <a:cs typeface="Noto Sans CJK JP Medium"/>
            </a:endParaRPr>
          </a:p>
          <a:p>
            <a:pPr marL="12700" algn="ctr">
              <a:lnSpc>
                <a:spcPct val="100000"/>
              </a:lnSpc>
              <a:spcBef>
                <a:spcPts val="100"/>
              </a:spcBef>
            </a:pPr>
            <a:r>
              <a:rPr lang="en-US" altLang="ja-JP" dirty="0">
                <a:solidFill>
                  <a:srgbClr val="C00000"/>
                </a:solidFill>
                <a:latin typeface="Noto Sans CJK JP Medium"/>
                <a:cs typeface="Noto Sans CJK JP Medium"/>
              </a:rPr>
              <a:t>130</a:t>
            </a:r>
            <a:r>
              <a:rPr lang="ja-JP" altLang="en-US" dirty="0">
                <a:solidFill>
                  <a:srgbClr val="C00000"/>
                </a:solidFill>
                <a:latin typeface="Noto Sans CJK JP Medium"/>
                <a:cs typeface="Noto Sans CJK JP Medium"/>
              </a:rPr>
              <a:t>個</a:t>
            </a:r>
            <a:r>
              <a:rPr lang="ja-JP" altLang="en-US" dirty="0">
                <a:latin typeface="Noto Sans CJK JP Medium"/>
                <a:cs typeface="Noto Sans CJK JP Medium"/>
              </a:rPr>
              <a:t>のアデニン鎖</a:t>
            </a:r>
            <a:endParaRPr dirty="0">
              <a:latin typeface="Noto Sans CJK JP Medium"/>
              <a:cs typeface="Noto Sans CJK JP Medium"/>
            </a:endParaRPr>
          </a:p>
        </p:txBody>
      </p:sp>
      <p:grpSp>
        <p:nvGrpSpPr>
          <p:cNvPr id="55" name="object 9">
            <a:extLst>
              <a:ext uri="{FF2B5EF4-FFF2-40B4-BE49-F238E27FC236}">
                <a16:creationId xmlns:a16="http://schemas.microsoft.com/office/drawing/2014/main" id="{B6633EB4-804B-441F-90F0-EB34346F78C1}"/>
              </a:ext>
            </a:extLst>
          </p:cNvPr>
          <p:cNvGrpSpPr/>
          <p:nvPr/>
        </p:nvGrpSpPr>
        <p:grpSpPr>
          <a:xfrm>
            <a:off x="5205047" y="2788042"/>
            <a:ext cx="539182" cy="693841"/>
            <a:chOff x="4773929" y="3374897"/>
            <a:chExt cx="429895" cy="513715"/>
          </a:xfrm>
        </p:grpSpPr>
        <p:sp>
          <p:nvSpPr>
            <p:cNvPr id="56" name="object 10">
              <a:extLst>
                <a:ext uri="{FF2B5EF4-FFF2-40B4-BE49-F238E27FC236}">
                  <a16:creationId xmlns:a16="http://schemas.microsoft.com/office/drawing/2014/main" id="{803A220C-7F99-4208-8E86-33844FDB03CD}"/>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57" name="object 11">
              <a:extLst>
                <a:ext uri="{FF2B5EF4-FFF2-40B4-BE49-F238E27FC236}">
                  <a16:creationId xmlns:a16="http://schemas.microsoft.com/office/drawing/2014/main" id="{3B18AC32-E2AD-43A7-973C-6F9483632BC4}"/>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grpSp>
        <p:nvGrpSpPr>
          <p:cNvPr id="58" name="object 9">
            <a:extLst>
              <a:ext uri="{FF2B5EF4-FFF2-40B4-BE49-F238E27FC236}">
                <a16:creationId xmlns:a16="http://schemas.microsoft.com/office/drawing/2014/main" id="{279E931D-E219-4532-8C56-7179A4D523E4}"/>
              </a:ext>
            </a:extLst>
          </p:cNvPr>
          <p:cNvGrpSpPr/>
          <p:nvPr/>
        </p:nvGrpSpPr>
        <p:grpSpPr>
          <a:xfrm rot="10800000">
            <a:off x="3158805" y="1556588"/>
            <a:ext cx="429895" cy="513715"/>
            <a:chOff x="4773929" y="3374897"/>
            <a:chExt cx="429895" cy="513715"/>
          </a:xfrm>
        </p:grpSpPr>
        <p:sp>
          <p:nvSpPr>
            <p:cNvPr id="59" name="object 10">
              <a:extLst>
                <a:ext uri="{FF2B5EF4-FFF2-40B4-BE49-F238E27FC236}">
                  <a16:creationId xmlns:a16="http://schemas.microsoft.com/office/drawing/2014/main" id="{FD195BBE-961E-4FD1-91EC-58C6CE84C3AF}"/>
                </a:ext>
              </a:extLst>
            </p:cNvPr>
            <p:cNvSpPr/>
            <p:nvPr/>
          </p:nvSpPr>
          <p:spPr>
            <a:xfrm>
              <a:off x="4773929" y="3374897"/>
              <a:ext cx="429895" cy="513715"/>
            </a:xfrm>
            <a:custGeom>
              <a:avLst/>
              <a:gdLst/>
              <a:ahLst/>
              <a:cxnLst/>
              <a:rect l="l" t="t" r="r" b="b"/>
              <a:pathLst>
                <a:path w="429895" h="513714">
                  <a:moveTo>
                    <a:pt x="214884" y="0"/>
                  </a:moveTo>
                  <a:lnTo>
                    <a:pt x="0" y="214884"/>
                  </a:lnTo>
                  <a:lnTo>
                    <a:pt x="107442" y="214884"/>
                  </a:lnTo>
                  <a:lnTo>
                    <a:pt x="107442" y="513588"/>
                  </a:lnTo>
                  <a:lnTo>
                    <a:pt x="322325" y="513588"/>
                  </a:lnTo>
                  <a:lnTo>
                    <a:pt x="322325" y="214884"/>
                  </a:lnTo>
                  <a:lnTo>
                    <a:pt x="429768" y="214884"/>
                  </a:lnTo>
                  <a:lnTo>
                    <a:pt x="214884" y="0"/>
                  </a:lnTo>
                  <a:close/>
                </a:path>
              </a:pathLst>
            </a:custGeom>
            <a:solidFill>
              <a:srgbClr val="4189B3"/>
            </a:solidFill>
          </p:spPr>
          <p:txBody>
            <a:bodyPr wrap="square" lIns="0" tIns="0" rIns="0" bIns="0" rtlCol="0"/>
            <a:lstStyle/>
            <a:p>
              <a:endParaRPr/>
            </a:p>
          </p:txBody>
        </p:sp>
        <p:sp>
          <p:nvSpPr>
            <p:cNvPr id="60" name="object 11">
              <a:extLst>
                <a:ext uri="{FF2B5EF4-FFF2-40B4-BE49-F238E27FC236}">
                  <a16:creationId xmlns:a16="http://schemas.microsoft.com/office/drawing/2014/main" id="{8F3184DC-EC94-4805-A4EB-5E9C33240E44}"/>
                </a:ext>
              </a:extLst>
            </p:cNvPr>
            <p:cNvSpPr/>
            <p:nvPr/>
          </p:nvSpPr>
          <p:spPr>
            <a:xfrm>
              <a:off x="4773929" y="3374897"/>
              <a:ext cx="429895" cy="513715"/>
            </a:xfrm>
            <a:custGeom>
              <a:avLst/>
              <a:gdLst/>
              <a:ahLst/>
              <a:cxnLst/>
              <a:rect l="l" t="t" r="r" b="b"/>
              <a:pathLst>
                <a:path w="429895" h="513714">
                  <a:moveTo>
                    <a:pt x="0" y="214884"/>
                  </a:moveTo>
                  <a:lnTo>
                    <a:pt x="214884" y="0"/>
                  </a:lnTo>
                  <a:lnTo>
                    <a:pt x="429768" y="214884"/>
                  </a:lnTo>
                  <a:lnTo>
                    <a:pt x="322325" y="214884"/>
                  </a:lnTo>
                  <a:lnTo>
                    <a:pt x="322325" y="513588"/>
                  </a:lnTo>
                  <a:lnTo>
                    <a:pt x="107442" y="513588"/>
                  </a:lnTo>
                  <a:lnTo>
                    <a:pt x="107442" y="214884"/>
                  </a:lnTo>
                  <a:lnTo>
                    <a:pt x="0" y="214884"/>
                  </a:lnTo>
                  <a:close/>
                </a:path>
              </a:pathLst>
            </a:custGeom>
            <a:ln w="19050">
              <a:solidFill>
                <a:srgbClr val="2C6383"/>
              </a:solidFill>
            </a:ln>
          </p:spPr>
          <p:txBody>
            <a:bodyPr wrap="square" lIns="0" tIns="0" rIns="0" bIns="0" rtlCol="0"/>
            <a:lstStyle/>
            <a:p>
              <a:endParaRPr/>
            </a:p>
          </p:txBody>
        </p:sp>
      </p:grpSp>
      <p:pic>
        <p:nvPicPr>
          <p:cNvPr id="61" name="図 60">
            <a:extLst>
              <a:ext uri="{FF2B5EF4-FFF2-40B4-BE49-F238E27FC236}">
                <a16:creationId xmlns:a16="http://schemas.microsoft.com/office/drawing/2014/main" id="{95503109-CBEF-4854-853F-08ABCA213A4D}"/>
              </a:ext>
            </a:extLst>
          </p:cNvPr>
          <p:cNvPicPr>
            <a:picLocks noChangeAspect="1"/>
          </p:cNvPicPr>
          <p:nvPr/>
        </p:nvPicPr>
        <p:blipFill>
          <a:blip r:embed="rId2"/>
          <a:stretch>
            <a:fillRect/>
          </a:stretch>
        </p:blipFill>
        <p:spPr>
          <a:xfrm>
            <a:off x="4231532" y="1470350"/>
            <a:ext cx="1861624" cy="400875"/>
          </a:xfrm>
          <a:prstGeom prst="rect">
            <a:avLst/>
          </a:prstGeom>
          <a:effectLst>
            <a:glow rad="101600">
              <a:schemeClr val="accent2">
                <a:satMod val="175000"/>
                <a:alpha val="40000"/>
              </a:schemeClr>
            </a:glow>
          </a:effectLst>
        </p:spPr>
      </p:pic>
      <p:pic>
        <p:nvPicPr>
          <p:cNvPr id="62" name="図 61">
            <a:extLst>
              <a:ext uri="{FF2B5EF4-FFF2-40B4-BE49-F238E27FC236}">
                <a16:creationId xmlns:a16="http://schemas.microsoft.com/office/drawing/2014/main" id="{9D351D03-37CC-48CC-9180-4EF5C1251C8E}"/>
              </a:ext>
            </a:extLst>
          </p:cNvPr>
          <p:cNvPicPr>
            <a:picLocks noChangeAspect="1"/>
          </p:cNvPicPr>
          <p:nvPr/>
        </p:nvPicPr>
        <p:blipFill>
          <a:blip r:embed="rId2"/>
          <a:stretch>
            <a:fillRect/>
          </a:stretch>
        </p:blipFill>
        <p:spPr>
          <a:xfrm>
            <a:off x="6078416" y="1461558"/>
            <a:ext cx="1861624" cy="400875"/>
          </a:xfrm>
          <a:prstGeom prst="rect">
            <a:avLst/>
          </a:prstGeom>
          <a:effectLst>
            <a:glow rad="101600">
              <a:schemeClr val="accent2">
                <a:satMod val="175000"/>
                <a:alpha val="40000"/>
              </a:schemeClr>
            </a:glow>
          </a:effectLst>
        </p:spPr>
      </p:pic>
      <p:sp>
        <p:nvSpPr>
          <p:cNvPr id="4" name="テキスト ボックス 3">
            <a:extLst>
              <a:ext uri="{FF2B5EF4-FFF2-40B4-BE49-F238E27FC236}">
                <a16:creationId xmlns:a16="http://schemas.microsoft.com/office/drawing/2014/main" id="{07C4D8AB-EAD6-436E-B198-0A361641644F}"/>
              </a:ext>
            </a:extLst>
          </p:cNvPr>
          <p:cNvSpPr txBox="1"/>
          <p:nvPr/>
        </p:nvSpPr>
        <p:spPr>
          <a:xfrm>
            <a:off x="4315968" y="6559748"/>
            <a:ext cx="3487039"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（出所）新潟大学医学部・岡田名誉教授</a:t>
            </a:r>
          </a:p>
        </p:txBody>
      </p:sp>
    </p:spTree>
    <p:extLst>
      <p:ext uri="{BB962C8B-B14F-4D97-AF65-F5344CB8AC3E}">
        <p14:creationId xmlns:p14="http://schemas.microsoft.com/office/powerpoint/2010/main" val="1303087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
            <a:extLst>
              <a:ext uri="{FF2B5EF4-FFF2-40B4-BE49-F238E27FC236}">
                <a16:creationId xmlns:a16="http://schemas.microsoft.com/office/drawing/2014/main" id="{93A22CA9-37D6-4384-85E0-99AAC9593065}"/>
              </a:ext>
            </a:extLst>
          </p:cNvPr>
          <p:cNvSpPr/>
          <p:nvPr/>
        </p:nvSpPr>
        <p:spPr>
          <a:xfrm>
            <a:off x="1310054" y="562239"/>
            <a:ext cx="9144000" cy="1805939"/>
          </a:xfrm>
          <a:custGeom>
            <a:avLst/>
            <a:gdLst/>
            <a:ahLst/>
            <a:cxnLst/>
            <a:rect l="l" t="t" r="r" b="b"/>
            <a:pathLst>
              <a:path w="9144000" h="1805939">
                <a:moveTo>
                  <a:pt x="9144000" y="0"/>
                </a:moveTo>
                <a:lnTo>
                  <a:pt x="0" y="0"/>
                </a:lnTo>
                <a:lnTo>
                  <a:pt x="0" y="1805939"/>
                </a:lnTo>
                <a:lnTo>
                  <a:pt x="9144000" y="1805939"/>
                </a:lnTo>
                <a:lnTo>
                  <a:pt x="9144000" y="0"/>
                </a:lnTo>
                <a:close/>
              </a:path>
            </a:pathLst>
          </a:custGeom>
          <a:solidFill>
            <a:srgbClr val="FFFFFF"/>
          </a:solidFill>
        </p:spPr>
        <p:txBody>
          <a:bodyPr wrap="square" lIns="0" tIns="0" rIns="0" bIns="0" rtlCol="0"/>
          <a:lstStyle/>
          <a:p>
            <a:endParaRPr/>
          </a:p>
        </p:txBody>
      </p:sp>
      <p:grpSp>
        <p:nvGrpSpPr>
          <p:cNvPr id="57" name="object 10">
            <a:extLst>
              <a:ext uri="{FF2B5EF4-FFF2-40B4-BE49-F238E27FC236}">
                <a16:creationId xmlns:a16="http://schemas.microsoft.com/office/drawing/2014/main" id="{17BC033B-71C6-47B0-AFEA-0699175CEE40}"/>
              </a:ext>
            </a:extLst>
          </p:cNvPr>
          <p:cNvGrpSpPr/>
          <p:nvPr/>
        </p:nvGrpSpPr>
        <p:grpSpPr>
          <a:xfrm>
            <a:off x="1951658" y="641486"/>
            <a:ext cx="7934325" cy="6067425"/>
            <a:chOff x="641604" y="790955"/>
            <a:chExt cx="7934325" cy="6067425"/>
          </a:xfrm>
        </p:grpSpPr>
        <p:sp>
          <p:nvSpPr>
            <p:cNvPr id="58" name="object 11">
              <a:extLst>
                <a:ext uri="{FF2B5EF4-FFF2-40B4-BE49-F238E27FC236}">
                  <a16:creationId xmlns:a16="http://schemas.microsoft.com/office/drawing/2014/main" id="{3CE5C466-4FF0-416A-B80B-B948C11DD99A}"/>
                </a:ext>
              </a:extLst>
            </p:cNvPr>
            <p:cNvSpPr/>
            <p:nvPr/>
          </p:nvSpPr>
          <p:spPr>
            <a:xfrm>
              <a:off x="6370319" y="4498847"/>
              <a:ext cx="2205228" cy="1837944"/>
            </a:xfrm>
            <a:prstGeom prst="rect">
              <a:avLst/>
            </a:prstGeom>
            <a:blipFill>
              <a:blip r:embed="rId2" cstate="print"/>
              <a:stretch>
                <a:fillRect/>
              </a:stretch>
            </a:blipFill>
          </p:spPr>
          <p:txBody>
            <a:bodyPr wrap="square" lIns="0" tIns="0" rIns="0" bIns="0" rtlCol="0"/>
            <a:lstStyle/>
            <a:p>
              <a:endParaRPr/>
            </a:p>
          </p:txBody>
        </p:sp>
        <p:sp>
          <p:nvSpPr>
            <p:cNvPr id="59" name="object 12">
              <a:extLst>
                <a:ext uri="{FF2B5EF4-FFF2-40B4-BE49-F238E27FC236}">
                  <a16:creationId xmlns:a16="http://schemas.microsoft.com/office/drawing/2014/main" id="{631B96FD-0C8D-45E7-A644-0CE2B277CFC5}"/>
                </a:ext>
              </a:extLst>
            </p:cNvPr>
            <p:cNvSpPr/>
            <p:nvPr/>
          </p:nvSpPr>
          <p:spPr>
            <a:xfrm>
              <a:off x="1275587" y="790955"/>
              <a:ext cx="6519671" cy="3861816"/>
            </a:xfrm>
            <a:prstGeom prst="rect">
              <a:avLst/>
            </a:prstGeom>
            <a:blipFill>
              <a:blip r:embed="rId3" cstate="print"/>
              <a:stretch>
                <a:fillRect/>
              </a:stretch>
            </a:blipFill>
          </p:spPr>
          <p:txBody>
            <a:bodyPr wrap="square" lIns="0" tIns="0" rIns="0" bIns="0" rtlCol="0"/>
            <a:lstStyle/>
            <a:p>
              <a:endParaRPr/>
            </a:p>
          </p:txBody>
        </p:sp>
        <p:sp>
          <p:nvSpPr>
            <p:cNvPr id="60" name="object 13">
              <a:extLst>
                <a:ext uri="{FF2B5EF4-FFF2-40B4-BE49-F238E27FC236}">
                  <a16:creationId xmlns:a16="http://schemas.microsoft.com/office/drawing/2014/main" id="{14F73E61-5E08-4EFA-B62C-D3B0A0699064}"/>
                </a:ext>
              </a:extLst>
            </p:cNvPr>
            <p:cNvSpPr/>
            <p:nvPr/>
          </p:nvSpPr>
          <p:spPr>
            <a:xfrm>
              <a:off x="641604" y="4581143"/>
              <a:ext cx="6563868" cy="2276856"/>
            </a:xfrm>
            <a:prstGeom prst="rect">
              <a:avLst/>
            </a:prstGeom>
            <a:blipFill>
              <a:blip r:embed="rId4" cstate="print"/>
              <a:stretch>
                <a:fillRect/>
              </a:stretch>
            </a:blipFill>
          </p:spPr>
          <p:txBody>
            <a:bodyPr wrap="square" lIns="0" tIns="0" rIns="0" bIns="0" rtlCol="0"/>
            <a:lstStyle/>
            <a:p>
              <a:endParaRPr/>
            </a:p>
          </p:txBody>
        </p:sp>
      </p:grpSp>
      <p:sp>
        <p:nvSpPr>
          <p:cNvPr id="62" name="object 16">
            <a:extLst>
              <a:ext uri="{FF2B5EF4-FFF2-40B4-BE49-F238E27FC236}">
                <a16:creationId xmlns:a16="http://schemas.microsoft.com/office/drawing/2014/main" id="{67F1DDBB-D3C9-47A8-8AE7-D4DCA91751A3}"/>
              </a:ext>
            </a:extLst>
          </p:cNvPr>
          <p:cNvSpPr txBox="1"/>
          <p:nvPr/>
        </p:nvSpPr>
        <p:spPr>
          <a:xfrm>
            <a:off x="9430687" y="4377827"/>
            <a:ext cx="90678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Arial"/>
                <a:cs typeface="Arial"/>
              </a:rPr>
              <a:t>M</a:t>
            </a:r>
            <a:r>
              <a:rPr sz="1400" dirty="0">
                <a:latin typeface="Arial"/>
                <a:cs typeface="Arial"/>
              </a:rPr>
              <a:t>orpholino</a:t>
            </a:r>
          </a:p>
        </p:txBody>
      </p:sp>
      <p:grpSp>
        <p:nvGrpSpPr>
          <p:cNvPr id="64" name="object 18">
            <a:extLst>
              <a:ext uri="{FF2B5EF4-FFF2-40B4-BE49-F238E27FC236}">
                <a16:creationId xmlns:a16="http://schemas.microsoft.com/office/drawing/2014/main" id="{DEFBBCB7-2113-42AE-BF7C-8A4C1B4443A5}"/>
              </a:ext>
            </a:extLst>
          </p:cNvPr>
          <p:cNvGrpSpPr/>
          <p:nvPr/>
        </p:nvGrpSpPr>
        <p:grpSpPr>
          <a:xfrm>
            <a:off x="5433446" y="5065276"/>
            <a:ext cx="770890" cy="327660"/>
            <a:chOff x="4123392" y="5214745"/>
            <a:chExt cx="770890" cy="327660"/>
          </a:xfrm>
        </p:grpSpPr>
        <p:sp>
          <p:nvSpPr>
            <p:cNvPr id="65" name="object 19">
              <a:extLst>
                <a:ext uri="{FF2B5EF4-FFF2-40B4-BE49-F238E27FC236}">
                  <a16:creationId xmlns:a16="http://schemas.microsoft.com/office/drawing/2014/main" id="{5EA14817-9A09-493A-AC45-52D0C4ABD895}"/>
                </a:ext>
              </a:extLst>
            </p:cNvPr>
            <p:cNvSpPr/>
            <p:nvPr/>
          </p:nvSpPr>
          <p:spPr>
            <a:xfrm>
              <a:off x="4279255" y="5513002"/>
              <a:ext cx="467995" cy="0"/>
            </a:xfrm>
            <a:custGeom>
              <a:avLst/>
              <a:gdLst/>
              <a:ahLst/>
              <a:cxnLst/>
              <a:rect l="l" t="t" r="r" b="b"/>
              <a:pathLst>
                <a:path w="467995">
                  <a:moveTo>
                    <a:pt x="467994" y="0"/>
                  </a:moveTo>
                  <a:lnTo>
                    <a:pt x="0" y="0"/>
                  </a:lnTo>
                </a:path>
              </a:pathLst>
            </a:custGeom>
            <a:ln w="3175">
              <a:solidFill>
                <a:srgbClr val="000000"/>
              </a:solidFill>
            </a:ln>
          </p:spPr>
          <p:txBody>
            <a:bodyPr wrap="square" lIns="0" tIns="0" rIns="0" bIns="0" rtlCol="0"/>
            <a:lstStyle/>
            <a:p>
              <a:endParaRPr/>
            </a:p>
          </p:txBody>
        </p:sp>
        <p:sp>
          <p:nvSpPr>
            <p:cNvPr id="66" name="object 20">
              <a:extLst>
                <a:ext uri="{FF2B5EF4-FFF2-40B4-BE49-F238E27FC236}">
                  <a16:creationId xmlns:a16="http://schemas.microsoft.com/office/drawing/2014/main" id="{77A72A80-6EC3-4CC1-9287-CFD4AFE6CC23}"/>
                </a:ext>
              </a:extLst>
            </p:cNvPr>
            <p:cNvSpPr/>
            <p:nvPr/>
          </p:nvSpPr>
          <p:spPr>
            <a:xfrm>
              <a:off x="4273556" y="5491363"/>
              <a:ext cx="473075" cy="38735"/>
            </a:xfrm>
            <a:custGeom>
              <a:avLst/>
              <a:gdLst/>
              <a:ahLst/>
              <a:cxnLst/>
              <a:rect l="l" t="t" r="r" b="b"/>
              <a:pathLst>
                <a:path w="473075" h="38735">
                  <a:moveTo>
                    <a:pt x="451114" y="0"/>
                  </a:moveTo>
                  <a:lnTo>
                    <a:pt x="21514" y="0"/>
                  </a:lnTo>
                  <a:lnTo>
                    <a:pt x="1290" y="19290"/>
                  </a:lnTo>
                  <a:lnTo>
                    <a:pt x="0" y="38323"/>
                  </a:lnTo>
                  <a:lnTo>
                    <a:pt x="455845" y="37278"/>
                  </a:lnTo>
                  <a:lnTo>
                    <a:pt x="472617" y="19290"/>
                  </a:lnTo>
                  <a:lnTo>
                    <a:pt x="451114" y="0"/>
                  </a:lnTo>
                  <a:close/>
                </a:path>
              </a:pathLst>
            </a:custGeom>
            <a:solidFill>
              <a:srgbClr val="000000"/>
            </a:solidFill>
          </p:spPr>
          <p:txBody>
            <a:bodyPr wrap="square" lIns="0" tIns="0" rIns="0" bIns="0" rtlCol="0"/>
            <a:lstStyle/>
            <a:p>
              <a:endParaRPr/>
            </a:p>
          </p:txBody>
        </p:sp>
        <p:sp>
          <p:nvSpPr>
            <p:cNvPr id="67" name="object 21">
              <a:extLst>
                <a:ext uri="{FF2B5EF4-FFF2-40B4-BE49-F238E27FC236}">
                  <a16:creationId xmlns:a16="http://schemas.microsoft.com/office/drawing/2014/main" id="{97B63A1C-A2B2-44B2-96EB-9B5C3971D4E1}"/>
                </a:ext>
              </a:extLst>
            </p:cNvPr>
            <p:cNvSpPr/>
            <p:nvPr/>
          </p:nvSpPr>
          <p:spPr>
            <a:xfrm>
              <a:off x="4724671" y="5344576"/>
              <a:ext cx="169556" cy="184066"/>
            </a:xfrm>
            <a:prstGeom prst="rect">
              <a:avLst/>
            </a:prstGeom>
            <a:blipFill>
              <a:blip r:embed="rId5" cstate="print"/>
              <a:stretch>
                <a:fillRect/>
              </a:stretch>
            </a:blipFill>
          </p:spPr>
          <p:txBody>
            <a:bodyPr wrap="square" lIns="0" tIns="0" rIns="0" bIns="0" rtlCol="0"/>
            <a:lstStyle/>
            <a:p>
              <a:endParaRPr/>
            </a:p>
          </p:txBody>
        </p:sp>
        <p:sp>
          <p:nvSpPr>
            <p:cNvPr id="68" name="object 22">
              <a:extLst>
                <a:ext uri="{FF2B5EF4-FFF2-40B4-BE49-F238E27FC236}">
                  <a16:creationId xmlns:a16="http://schemas.microsoft.com/office/drawing/2014/main" id="{626E480E-BFAB-4F3B-82D4-51AD0D1D16A2}"/>
                </a:ext>
              </a:extLst>
            </p:cNvPr>
            <p:cNvSpPr/>
            <p:nvPr/>
          </p:nvSpPr>
          <p:spPr>
            <a:xfrm>
              <a:off x="4127837" y="5219190"/>
              <a:ext cx="762000" cy="125730"/>
            </a:xfrm>
            <a:custGeom>
              <a:avLst/>
              <a:gdLst/>
              <a:ahLst/>
              <a:cxnLst/>
              <a:rect l="l" t="t" r="r" b="b"/>
              <a:pathLst>
                <a:path w="762000" h="125729">
                  <a:moveTo>
                    <a:pt x="761981" y="125385"/>
                  </a:moveTo>
                  <a:lnTo>
                    <a:pt x="429879" y="2046"/>
                  </a:lnTo>
                </a:path>
                <a:path w="762000" h="125729">
                  <a:moveTo>
                    <a:pt x="332134" y="0"/>
                  </a:moveTo>
                  <a:lnTo>
                    <a:pt x="0" y="105049"/>
                  </a:lnTo>
                </a:path>
              </a:pathLst>
            </a:custGeom>
            <a:ln w="8823">
              <a:solidFill>
                <a:srgbClr val="000000"/>
              </a:solidFill>
            </a:ln>
          </p:spPr>
          <p:txBody>
            <a:bodyPr wrap="square" lIns="0" tIns="0" rIns="0" bIns="0" rtlCol="0"/>
            <a:lstStyle/>
            <a:p>
              <a:endParaRPr/>
            </a:p>
          </p:txBody>
        </p:sp>
        <p:sp>
          <p:nvSpPr>
            <p:cNvPr id="69" name="object 23">
              <a:extLst>
                <a:ext uri="{FF2B5EF4-FFF2-40B4-BE49-F238E27FC236}">
                  <a16:creationId xmlns:a16="http://schemas.microsoft.com/office/drawing/2014/main" id="{80731A24-2620-485A-9728-95DF39A87D6D}"/>
                </a:ext>
              </a:extLst>
            </p:cNvPr>
            <p:cNvSpPr/>
            <p:nvPr/>
          </p:nvSpPr>
          <p:spPr>
            <a:xfrm>
              <a:off x="4132245" y="5327633"/>
              <a:ext cx="141605" cy="182245"/>
            </a:xfrm>
            <a:custGeom>
              <a:avLst/>
              <a:gdLst/>
              <a:ahLst/>
              <a:cxnLst/>
              <a:rect l="l" t="t" r="r" b="b"/>
              <a:pathLst>
                <a:path w="141604" h="182245">
                  <a:moveTo>
                    <a:pt x="0" y="0"/>
                  </a:moveTo>
                  <a:lnTo>
                    <a:pt x="141569" y="181976"/>
                  </a:lnTo>
                </a:path>
              </a:pathLst>
            </a:custGeom>
            <a:ln w="3175">
              <a:solidFill>
                <a:srgbClr val="000000"/>
              </a:solidFill>
            </a:ln>
          </p:spPr>
          <p:txBody>
            <a:bodyPr wrap="square" lIns="0" tIns="0" rIns="0" bIns="0" rtlCol="0"/>
            <a:lstStyle/>
            <a:p>
              <a:endParaRPr/>
            </a:p>
          </p:txBody>
        </p:sp>
        <p:sp>
          <p:nvSpPr>
            <p:cNvPr id="70" name="object 24">
              <a:extLst>
                <a:ext uri="{FF2B5EF4-FFF2-40B4-BE49-F238E27FC236}">
                  <a16:creationId xmlns:a16="http://schemas.microsoft.com/office/drawing/2014/main" id="{FD498305-4F73-459E-82C1-4A45A60F6291}"/>
                </a:ext>
              </a:extLst>
            </p:cNvPr>
            <p:cNvSpPr/>
            <p:nvPr/>
          </p:nvSpPr>
          <p:spPr>
            <a:xfrm>
              <a:off x="4127837" y="5324240"/>
              <a:ext cx="167640" cy="218440"/>
            </a:xfrm>
            <a:custGeom>
              <a:avLst/>
              <a:gdLst/>
              <a:ahLst/>
              <a:cxnLst/>
              <a:rect l="l" t="t" r="r" b="b"/>
              <a:pathLst>
                <a:path w="167639" h="218439">
                  <a:moveTo>
                    <a:pt x="0" y="0"/>
                  </a:moveTo>
                  <a:lnTo>
                    <a:pt x="2075" y="11212"/>
                  </a:lnTo>
                  <a:lnTo>
                    <a:pt x="133526" y="217962"/>
                  </a:lnTo>
                  <a:lnTo>
                    <a:pt x="147009" y="186414"/>
                  </a:lnTo>
                  <a:lnTo>
                    <a:pt x="167233" y="167123"/>
                  </a:lnTo>
                  <a:lnTo>
                    <a:pt x="8816" y="1044"/>
                  </a:lnTo>
                  <a:lnTo>
                    <a:pt x="0" y="0"/>
                  </a:lnTo>
                  <a:close/>
                </a:path>
              </a:pathLst>
            </a:custGeom>
            <a:solidFill>
              <a:srgbClr val="000000"/>
            </a:solidFill>
          </p:spPr>
          <p:txBody>
            <a:bodyPr wrap="square" lIns="0" tIns="0" rIns="0" bIns="0" rtlCol="0"/>
            <a:lstStyle/>
            <a:p>
              <a:endParaRPr/>
            </a:p>
          </p:txBody>
        </p:sp>
      </p:grpSp>
      <p:sp>
        <p:nvSpPr>
          <p:cNvPr id="71" name="object 25">
            <a:extLst>
              <a:ext uri="{FF2B5EF4-FFF2-40B4-BE49-F238E27FC236}">
                <a16:creationId xmlns:a16="http://schemas.microsoft.com/office/drawing/2014/main" id="{1BC98822-D644-4DE5-90F8-E4FEDD6B7773}"/>
              </a:ext>
            </a:extLst>
          </p:cNvPr>
          <p:cNvSpPr txBox="1"/>
          <p:nvPr/>
        </p:nvSpPr>
        <p:spPr>
          <a:xfrm>
            <a:off x="5878402" y="5506050"/>
            <a:ext cx="93345"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N</a:t>
            </a:r>
            <a:endParaRPr sz="750">
              <a:latin typeface="Arial"/>
              <a:cs typeface="Arial"/>
            </a:endParaRPr>
          </a:p>
        </p:txBody>
      </p:sp>
      <p:sp>
        <p:nvSpPr>
          <p:cNvPr id="72" name="object 26">
            <a:extLst>
              <a:ext uri="{FF2B5EF4-FFF2-40B4-BE49-F238E27FC236}">
                <a16:creationId xmlns:a16="http://schemas.microsoft.com/office/drawing/2014/main" id="{A95F58A4-5305-4258-A943-A317A5B82F44}"/>
              </a:ext>
            </a:extLst>
          </p:cNvPr>
          <p:cNvSpPr/>
          <p:nvPr/>
        </p:nvSpPr>
        <p:spPr>
          <a:xfrm>
            <a:off x="5437891" y="4830066"/>
            <a:ext cx="762000" cy="695325"/>
          </a:xfrm>
          <a:custGeom>
            <a:avLst/>
            <a:gdLst/>
            <a:ahLst/>
            <a:cxnLst/>
            <a:rect l="l" t="t" r="r" b="b"/>
            <a:pathLst>
              <a:path w="762000" h="695325">
                <a:moveTo>
                  <a:pt x="618337" y="531119"/>
                </a:moveTo>
                <a:lnTo>
                  <a:pt x="517248" y="694849"/>
                </a:lnTo>
              </a:path>
              <a:path w="762000" h="695325">
                <a:moveTo>
                  <a:pt x="0" y="344705"/>
                </a:moveTo>
                <a:lnTo>
                  <a:pt x="0" y="138946"/>
                </a:lnTo>
              </a:path>
              <a:path w="762000" h="695325">
                <a:moveTo>
                  <a:pt x="760691" y="0"/>
                </a:moveTo>
                <a:lnTo>
                  <a:pt x="761981" y="365040"/>
                </a:lnTo>
              </a:path>
            </a:pathLst>
          </a:custGeom>
          <a:ln w="8823">
            <a:solidFill>
              <a:srgbClr val="000000"/>
            </a:solidFill>
          </a:ln>
        </p:spPr>
        <p:txBody>
          <a:bodyPr wrap="square" lIns="0" tIns="0" rIns="0" bIns="0" rtlCol="0"/>
          <a:lstStyle/>
          <a:p>
            <a:endParaRPr/>
          </a:p>
        </p:txBody>
      </p:sp>
      <p:sp>
        <p:nvSpPr>
          <p:cNvPr id="73" name="object 27">
            <a:extLst>
              <a:ext uri="{FF2B5EF4-FFF2-40B4-BE49-F238E27FC236}">
                <a16:creationId xmlns:a16="http://schemas.microsoft.com/office/drawing/2014/main" id="{AFB59363-E00E-4ED1-BFBD-3F680373B181}"/>
              </a:ext>
            </a:extLst>
          </p:cNvPr>
          <p:cNvSpPr txBox="1"/>
          <p:nvPr/>
        </p:nvSpPr>
        <p:spPr>
          <a:xfrm>
            <a:off x="5144665" y="4757011"/>
            <a:ext cx="725170" cy="36512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a:p>
            <a:pPr>
              <a:lnSpc>
                <a:spcPct val="100000"/>
              </a:lnSpc>
              <a:spcBef>
                <a:spcPts val="20"/>
              </a:spcBef>
            </a:pPr>
            <a:endParaRPr sz="750">
              <a:latin typeface="Arial"/>
              <a:cs typeface="Arial"/>
            </a:endParaRPr>
          </a:p>
          <a:p>
            <a:pPr marR="5080" algn="r">
              <a:lnSpc>
                <a:spcPct val="100000"/>
              </a:lnSpc>
            </a:pPr>
            <a:r>
              <a:rPr sz="750" spc="-10" dirty="0">
                <a:latin typeface="Arial"/>
                <a:cs typeface="Arial"/>
              </a:rPr>
              <a:t>O</a:t>
            </a:r>
            <a:endParaRPr sz="750">
              <a:latin typeface="Arial"/>
              <a:cs typeface="Arial"/>
            </a:endParaRPr>
          </a:p>
        </p:txBody>
      </p:sp>
      <p:sp>
        <p:nvSpPr>
          <p:cNvPr id="74" name="object 28">
            <a:extLst>
              <a:ext uri="{FF2B5EF4-FFF2-40B4-BE49-F238E27FC236}">
                <a16:creationId xmlns:a16="http://schemas.microsoft.com/office/drawing/2014/main" id="{0B49550A-184D-40A1-9B7E-32365E88D1D6}"/>
              </a:ext>
            </a:extLst>
          </p:cNvPr>
          <p:cNvSpPr/>
          <p:nvPr/>
        </p:nvSpPr>
        <p:spPr>
          <a:xfrm>
            <a:off x="5240326" y="4853870"/>
            <a:ext cx="635635" cy="709930"/>
          </a:xfrm>
          <a:custGeom>
            <a:avLst/>
            <a:gdLst/>
            <a:ahLst/>
            <a:cxnLst/>
            <a:rect l="l" t="t" r="r" b="b"/>
            <a:pathLst>
              <a:path w="635635" h="709929">
                <a:moveTo>
                  <a:pt x="197564" y="115142"/>
                </a:moveTo>
                <a:lnTo>
                  <a:pt x="0" y="0"/>
                </a:lnTo>
              </a:path>
              <a:path w="635635" h="709929">
                <a:moveTo>
                  <a:pt x="197564" y="320901"/>
                </a:moveTo>
                <a:lnTo>
                  <a:pt x="134569" y="581872"/>
                </a:lnTo>
              </a:path>
              <a:path w="635635" h="709929">
                <a:moveTo>
                  <a:pt x="334467" y="632722"/>
                </a:moveTo>
                <a:lnTo>
                  <a:pt x="635217" y="709368"/>
                </a:lnTo>
              </a:path>
              <a:path w="635635" h="709929">
                <a:moveTo>
                  <a:pt x="134569" y="581872"/>
                </a:moveTo>
                <a:lnTo>
                  <a:pt x="289611" y="621240"/>
                </a:lnTo>
              </a:path>
            </a:pathLst>
          </a:custGeom>
          <a:ln w="8823">
            <a:solidFill>
              <a:srgbClr val="000000"/>
            </a:solidFill>
          </a:ln>
        </p:spPr>
        <p:txBody>
          <a:bodyPr wrap="square" lIns="0" tIns="0" rIns="0" bIns="0" rtlCol="0"/>
          <a:lstStyle/>
          <a:p>
            <a:endParaRPr/>
          </a:p>
        </p:txBody>
      </p:sp>
      <p:sp>
        <p:nvSpPr>
          <p:cNvPr id="75" name="object 29">
            <a:extLst>
              <a:ext uri="{FF2B5EF4-FFF2-40B4-BE49-F238E27FC236}">
                <a16:creationId xmlns:a16="http://schemas.microsoft.com/office/drawing/2014/main" id="{26A08942-4F0E-423E-9C5D-7E8028CDC228}"/>
              </a:ext>
            </a:extLst>
          </p:cNvPr>
          <p:cNvSpPr txBox="1"/>
          <p:nvPr/>
        </p:nvSpPr>
        <p:spPr>
          <a:xfrm>
            <a:off x="6156852" y="4645018"/>
            <a:ext cx="243840" cy="160655"/>
          </a:xfrm>
          <a:prstGeom prst="rect">
            <a:avLst/>
          </a:prstGeom>
        </p:spPr>
        <p:txBody>
          <a:bodyPr vert="horz" wrap="square" lIns="0" tIns="17145" rIns="0" bIns="0" rtlCol="0">
            <a:spAutoFit/>
          </a:bodyPr>
          <a:lstStyle/>
          <a:p>
            <a:pPr marL="12700">
              <a:lnSpc>
                <a:spcPct val="100000"/>
              </a:lnSpc>
              <a:spcBef>
                <a:spcPts val="135"/>
              </a:spcBef>
            </a:pPr>
            <a:r>
              <a:rPr sz="850" spc="10" dirty="0">
                <a:latin typeface="Times New Roman"/>
                <a:cs typeface="Times New Roman"/>
              </a:rPr>
              <a:t>B</a:t>
            </a:r>
            <a:r>
              <a:rPr sz="850" spc="15" dirty="0">
                <a:latin typeface="Times New Roman"/>
                <a:cs typeface="Times New Roman"/>
              </a:rPr>
              <a:t>a</a:t>
            </a:r>
            <a:r>
              <a:rPr sz="850" spc="10" dirty="0">
                <a:latin typeface="Times New Roman"/>
                <a:cs typeface="Times New Roman"/>
              </a:rPr>
              <a:t>s</a:t>
            </a:r>
            <a:r>
              <a:rPr sz="850" spc="15" dirty="0">
                <a:latin typeface="Times New Roman"/>
                <a:cs typeface="Times New Roman"/>
              </a:rPr>
              <a:t>e</a:t>
            </a:r>
            <a:endParaRPr sz="850">
              <a:latin typeface="Times New Roman"/>
              <a:cs typeface="Times New Roman"/>
            </a:endParaRPr>
          </a:p>
        </p:txBody>
      </p:sp>
      <p:sp>
        <p:nvSpPr>
          <p:cNvPr id="76" name="object 30">
            <a:extLst>
              <a:ext uri="{FF2B5EF4-FFF2-40B4-BE49-F238E27FC236}">
                <a16:creationId xmlns:a16="http://schemas.microsoft.com/office/drawing/2014/main" id="{9EFBAF2E-DBBE-44E2-9F75-7B13717248BE}"/>
              </a:ext>
            </a:extLst>
          </p:cNvPr>
          <p:cNvSpPr txBox="1"/>
          <p:nvPr/>
        </p:nvSpPr>
        <p:spPr>
          <a:xfrm>
            <a:off x="5462274" y="5563664"/>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77" name="object 31">
            <a:extLst>
              <a:ext uri="{FF2B5EF4-FFF2-40B4-BE49-F238E27FC236}">
                <a16:creationId xmlns:a16="http://schemas.microsoft.com/office/drawing/2014/main" id="{D628E886-1A31-4163-9E39-93D9A7CC257C}"/>
              </a:ext>
            </a:extLst>
          </p:cNvPr>
          <p:cNvSpPr/>
          <p:nvPr/>
        </p:nvSpPr>
        <p:spPr>
          <a:xfrm>
            <a:off x="5525271" y="5361185"/>
            <a:ext cx="59690" cy="222885"/>
          </a:xfrm>
          <a:custGeom>
            <a:avLst/>
            <a:gdLst/>
            <a:ahLst/>
            <a:cxnLst/>
            <a:rect l="l" t="t" r="r" b="b"/>
            <a:pathLst>
              <a:path w="59689" h="222885">
                <a:moveTo>
                  <a:pt x="59629" y="0"/>
                </a:moveTo>
                <a:lnTo>
                  <a:pt x="0" y="222389"/>
                </a:lnTo>
              </a:path>
            </a:pathLst>
          </a:custGeom>
          <a:ln w="8816">
            <a:solidFill>
              <a:srgbClr val="000000"/>
            </a:solidFill>
          </a:ln>
        </p:spPr>
        <p:txBody>
          <a:bodyPr wrap="square" lIns="0" tIns="0" rIns="0" bIns="0" rtlCol="0"/>
          <a:lstStyle/>
          <a:p>
            <a:endParaRPr/>
          </a:p>
        </p:txBody>
      </p:sp>
      <p:sp>
        <p:nvSpPr>
          <p:cNvPr id="78" name="object 32">
            <a:extLst>
              <a:ext uri="{FF2B5EF4-FFF2-40B4-BE49-F238E27FC236}">
                <a16:creationId xmlns:a16="http://schemas.microsoft.com/office/drawing/2014/main" id="{2E72FA77-3A7C-4C07-B1F3-6B618CA224F9}"/>
              </a:ext>
            </a:extLst>
          </p:cNvPr>
          <p:cNvSpPr txBox="1"/>
          <p:nvPr/>
        </p:nvSpPr>
        <p:spPr>
          <a:xfrm>
            <a:off x="6072558" y="5704980"/>
            <a:ext cx="93345"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R</a:t>
            </a:r>
            <a:endParaRPr sz="750">
              <a:latin typeface="Arial"/>
              <a:cs typeface="Arial"/>
            </a:endParaRPr>
          </a:p>
        </p:txBody>
      </p:sp>
      <p:sp>
        <p:nvSpPr>
          <p:cNvPr id="79" name="object 33">
            <a:extLst>
              <a:ext uri="{FF2B5EF4-FFF2-40B4-BE49-F238E27FC236}">
                <a16:creationId xmlns:a16="http://schemas.microsoft.com/office/drawing/2014/main" id="{BF5ACB91-D164-400D-AEA0-8BBCEB31B0A5}"/>
              </a:ext>
            </a:extLst>
          </p:cNvPr>
          <p:cNvSpPr/>
          <p:nvPr/>
        </p:nvSpPr>
        <p:spPr>
          <a:xfrm>
            <a:off x="5967590" y="5619808"/>
            <a:ext cx="111125" cy="112395"/>
          </a:xfrm>
          <a:custGeom>
            <a:avLst/>
            <a:gdLst/>
            <a:ahLst/>
            <a:cxnLst/>
            <a:rect l="l" t="t" r="r" b="b"/>
            <a:pathLst>
              <a:path w="111125" h="112395">
                <a:moveTo>
                  <a:pt x="0" y="0"/>
                </a:moveTo>
                <a:lnTo>
                  <a:pt x="111001" y="111857"/>
                </a:lnTo>
              </a:path>
            </a:pathLst>
          </a:custGeom>
          <a:ln w="8823">
            <a:solidFill>
              <a:srgbClr val="000000"/>
            </a:solidFill>
          </a:ln>
        </p:spPr>
        <p:txBody>
          <a:bodyPr wrap="square" lIns="0" tIns="0" rIns="0" bIns="0" rtlCol="0"/>
          <a:lstStyle/>
          <a:p>
            <a:endParaRPr/>
          </a:p>
        </p:txBody>
      </p:sp>
      <p:sp>
        <p:nvSpPr>
          <p:cNvPr id="80" name="object 34">
            <a:extLst>
              <a:ext uri="{FF2B5EF4-FFF2-40B4-BE49-F238E27FC236}">
                <a16:creationId xmlns:a16="http://schemas.microsoft.com/office/drawing/2014/main" id="{B4AE0801-857A-442A-919D-139B07229120}"/>
              </a:ext>
            </a:extLst>
          </p:cNvPr>
          <p:cNvSpPr txBox="1"/>
          <p:nvPr/>
        </p:nvSpPr>
        <p:spPr>
          <a:xfrm>
            <a:off x="5127817" y="5564709"/>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81" name="object 35">
            <a:extLst>
              <a:ext uri="{FF2B5EF4-FFF2-40B4-BE49-F238E27FC236}">
                <a16:creationId xmlns:a16="http://schemas.microsoft.com/office/drawing/2014/main" id="{BEF1A883-DFC6-47D6-A203-5031DA2DC01A}"/>
              </a:ext>
            </a:extLst>
          </p:cNvPr>
          <p:cNvSpPr/>
          <p:nvPr/>
        </p:nvSpPr>
        <p:spPr>
          <a:xfrm>
            <a:off x="5199889" y="5403935"/>
            <a:ext cx="194310" cy="207010"/>
          </a:xfrm>
          <a:custGeom>
            <a:avLst/>
            <a:gdLst/>
            <a:ahLst/>
            <a:cxnLst/>
            <a:rect l="l" t="t" r="r" b="b"/>
            <a:pathLst>
              <a:path w="194310" h="207010">
                <a:moveTo>
                  <a:pt x="194188" y="36244"/>
                </a:moveTo>
                <a:lnTo>
                  <a:pt x="23589" y="206749"/>
                </a:lnTo>
              </a:path>
              <a:path w="194310" h="207010">
                <a:moveTo>
                  <a:pt x="183039" y="0"/>
                </a:moveTo>
                <a:lnTo>
                  <a:pt x="0" y="183032"/>
                </a:lnTo>
              </a:path>
            </a:pathLst>
          </a:custGeom>
          <a:ln w="8823">
            <a:solidFill>
              <a:srgbClr val="000000"/>
            </a:solidFill>
          </a:ln>
        </p:spPr>
        <p:txBody>
          <a:bodyPr wrap="square" lIns="0" tIns="0" rIns="0" bIns="0" rtlCol="0"/>
          <a:lstStyle/>
          <a:p>
            <a:endParaRPr/>
          </a:p>
        </p:txBody>
      </p:sp>
      <p:sp>
        <p:nvSpPr>
          <p:cNvPr id="82" name="object 36">
            <a:extLst>
              <a:ext uri="{FF2B5EF4-FFF2-40B4-BE49-F238E27FC236}">
                <a16:creationId xmlns:a16="http://schemas.microsoft.com/office/drawing/2014/main" id="{CD6C7DED-0D7C-4375-9D02-E684F9530373}"/>
              </a:ext>
            </a:extLst>
          </p:cNvPr>
          <p:cNvSpPr txBox="1"/>
          <p:nvPr/>
        </p:nvSpPr>
        <p:spPr>
          <a:xfrm>
            <a:off x="5463306" y="5796491"/>
            <a:ext cx="88265"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P</a:t>
            </a:r>
            <a:endParaRPr sz="750">
              <a:latin typeface="Arial"/>
              <a:cs typeface="Arial"/>
            </a:endParaRPr>
          </a:p>
        </p:txBody>
      </p:sp>
      <p:sp>
        <p:nvSpPr>
          <p:cNvPr id="83" name="object 37">
            <a:extLst>
              <a:ext uri="{FF2B5EF4-FFF2-40B4-BE49-F238E27FC236}">
                <a16:creationId xmlns:a16="http://schemas.microsoft.com/office/drawing/2014/main" id="{B74D6076-F6A4-4C92-8E09-40CF75DE67F3}"/>
              </a:ext>
            </a:extLst>
          </p:cNvPr>
          <p:cNvSpPr txBox="1"/>
          <p:nvPr/>
        </p:nvSpPr>
        <p:spPr>
          <a:xfrm>
            <a:off x="5180447" y="5796491"/>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84" name="object 38">
            <a:extLst>
              <a:ext uri="{FF2B5EF4-FFF2-40B4-BE49-F238E27FC236}">
                <a16:creationId xmlns:a16="http://schemas.microsoft.com/office/drawing/2014/main" id="{039B62D9-515E-411D-873C-8CE5D2C8B999}"/>
              </a:ext>
            </a:extLst>
          </p:cNvPr>
          <p:cNvSpPr/>
          <p:nvPr/>
        </p:nvSpPr>
        <p:spPr>
          <a:xfrm>
            <a:off x="5278441" y="5850286"/>
            <a:ext cx="187960" cy="34290"/>
          </a:xfrm>
          <a:custGeom>
            <a:avLst/>
            <a:gdLst/>
            <a:ahLst/>
            <a:cxnLst/>
            <a:rect l="l" t="t" r="r" b="b"/>
            <a:pathLst>
              <a:path w="187960" h="34289">
                <a:moveTo>
                  <a:pt x="187458" y="33896"/>
                </a:moveTo>
                <a:lnTo>
                  <a:pt x="0" y="33896"/>
                </a:lnTo>
              </a:path>
              <a:path w="187960" h="34289">
                <a:moveTo>
                  <a:pt x="187458" y="0"/>
                </a:moveTo>
                <a:lnTo>
                  <a:pt x="0" y="0"/>
                </a:lnTo>
              </a:path>
            </a:pathLst>
          </a:custGeom>
          <a:ln w="8823">
            <a:solidFill>
              <a:srgbClr val="000000"/>
            </a:solidFill>
          </a:ln>
        </p:spPr>
        <p:txBody>
          <a:bodyPr wrap="square" lIns="0" tIns="0" rIns="0" bIns="0" rtlCol="0"/>
          <a:lstStyle/>
          <a:p>
            <a:endParaRPr/>
          </a:p>
        </p:txBody>
      </p:sp>
      <p:sp>
        <p:nvSpPr>
          <p:cNvPr id="85" name="object 39">
            <a:extLst>
              <a:ext uri="{FF2B5EF4-FFF2-40B4-BE49-F238E27FC236}">
                <a16:creationId xmlns:a16="http://schemas.microsoft.com/office/drawing/2014/main" id="{02404737-7035-45F3-88CC-E48C59665FC3}"/>
              </a:ext>
            </a:extLst>
          </p:cNvPr>
          <p:cNvSpPr txBox="1"/>
          <p:nvPr/>
        </p:nvSpPr>
        <p:spPr>
          <a:xfrm>
            <a:off x="5460973" y="6078844"/>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sp>
        <p:nvSpPr>
          <p:cNvPr id="86" name="object 40">
            <a:extLst>
              <a:ext uri="{FF2B5EF4-FFF2-40B4-BE49-F238E27FC236}">
                <a16:creationId xmlns:a16="http://schemas.microsoft.com/office/drawing/2014/main" id="{4B5EE56E-F76E-42DE-B76E-DD0297106FC3}"/>
              </a:ext>
            </a:extLst>
          </p:cNvPr>
          <p:cNvSpPr txBox="1"/>
          <p:nvPr/>
        </p:nvSpPr>
        <p:spPr>
          <a:xfrm>
            <a:off x="5534085" y="6062863"/>
            <a:ext cx="50165" cy="114300"/>
          </a:xfrm>
          <a:prstGeom prst="rect">
            <a:avLst/>
          </a:prstGeom>
        </p:spPr>
        <p:txBody>
          <a:bodyPr vert="horz" wrap="square" lIns="0" tIns="16510" rIns="0" bIns="0" rtlCol="0">
            <a:spAutoFit/>
          </a:bodyPr>
          <a:lstStyle/>
          <a:p>
            <a:pPr marL="12700">
              <a:lnSpc>
                <a:spcPct val="100000"/>
              </a:lnSpc>
              <a:spcBef>
                <a:spcPts val="130"/>
              </a:spcBef>
            </a:pPr>
            <a:r>
              <a:rPr sz="550" spc="10" dirty="0">
                <a:latin typeface="Arial"/>
                <a:cs typeface="Arial"/>
              </a:rPr>
              <a:t>-</a:t>
            </a:r>
            <a:endParaRPr sz="550">
              <a:latin typeface="Arial"/>
              <a:cs typeface="Arial"/>
            </a:endParaRPr>
          </a:p>
        </p:txBody>
      </p:sp>
      <p:sp>
        <p:nvSpPr>
          <p:cNvPr id="87" name="object 41">
            <a:extLst>
              <a:ext uri="{FF2B5EF4-FFF2-40B4-BE49-F238E27FC236}">
                <a16:creationId xmlns:a16="http://schemas.microsoft.com/office/drawing/2014/main" id="{4CDB189E-7CFD-45B5-81D6-FB39FEA5AF92}"/>
              </a:ext>
            </a:extLst>
          </p:cNvPr>
          <p:cNvSpPr/>
          <p:nvPr/>
        </p:nvSpPr>
        <p:spPr>
          <a:xfrm>
            <a:off x="5509713" y="5921461"/>
            <a:ext cx="0" cy="177800"/>
          </a:xfrm>
          <a:custGeom>
            <a:avLst/>
            <a:gdLst/>
            <a:ahLst/>
            <a:cxnLst/>
            <a:rect l="l" t="t" r="r" b="b"/>
            <a:pathLst>
              <a:path h="177800">
                <a:moveTo>
                  <a:pt x="0" y="0"/>
                </a:moveTo>
                <a:lnTo>
                  <a:pt x="0" y="177286"/>
                </a:lnTo>
              </a:path>
            </a:pathLst>
          </a:custGeom>
          <a:ln w="8815">
            <a:solidFill>
              <a:srgbClr val="000000"/>
            </a:solidFill>
          </a:ln>
        </p:spPr>
        <p:txBody>
          <a:bodyPr wrap="square" lIns="0" tIns="0" rIns="0" bIns="0" rtlCol="0"/>
          <a:lstStyle/>
          <a:p>
            <a:endParaRPr/>
          </a:p>
        </p:txBody>
      </p:sp>
      <p:sp>
        <p:nvSpPr>
          <p:cNvPr id="88" name="object 42">
            <a:extLst>
              <a:ext uri="{FF2B5EF4-FFF2-40B4-BE49-F238E27FC236}">
                <a16:creationId xmlns:a16="http://schemas.microsoft.com/office/drawing/2014/main" id="{FCB26186-9895-484F-A2A0-952DB9D69A7A}"/>
              </a:ext>
            </a:extLst>
          </p:cNvPr>
          <p:cNvSpPr txBox="1"/>
          <p:nvPr/>
        </p:nvSpPr>
        <p:spPr>
          <a:xfrm>
            <a:off x="5741509" y="5796491"/>
            <a:ext cx="99060" cy="139065"/>
          </a:xfrm>
          <a:prstGeom prst="rect">
            <a:avLst/>
          </a:prstGeom>
        </p:spPr>
        <p:txBody>
          <a:bodyPr vert="horz" wrap="square" lIns="0" tIns="11430" rIns="0" bIns="0" rtlCol="0">
            <a:spAutoFit/>
          </a:bodyPr>
          <a:lstStyle/>
          <a:p>
            <a:pPr marL="12700">
              <a:lnSpc>
                <a:spcPct val="100000"/>
              </a:lnSpc>
              <a:spcBef>
                <a:spcPts val="90"/>
              </a:spcBef>
            </a:pPr>
            <a:r>
              <a:rPr sz="750" spc="-10" dirty="0">
                <a:latin typeface="Arial"/>
                <a:cs typeface="Arial"/>
              </a:rPr>
              <a:t>O</a:t>
            </a:r>
            <a:endParaRPr sz="750">
              <a:latin typeface="Arial"/>
              <a:cs typeface="Arial"/>
            </a:endParaRPr>
          </a:p>
        </p:txBody>
      </p:sp>
      <p:grpSp>
        <p:nvGrpSpPr>
          <p:cNvPr id="89" name="object 43">
            <a:extLst>
              <a:ext uri="{FF2B5EF4-FFF2-40B4-BE49-F238E27FC236}">
                <a16:creationId xmlns:a16="http://schemas.microsoft.com/office/drawing/2014/main" id="{E4AABFCE-FAF6-4689-94DC-E7640247AA61}"/>
              </a:ext>
            </a:extLst>
          </p:cNvPr>
          <p:cNvGrpSpPr/>
          <p:nvPr/>
        </p:nvGrpSpPr>
        <p:grpSpPr>
          <a:xfrm>
            <a:off x="4955386" y="4663010"/>
            <a:ext cx="1025525" cy="1415415"/>
            <a:chOff x="3645332" y="4812479"/>
            <a:chExt cx="1025525" cy="1415415"/>
          </a:xfrm>
        </p:grpSpPr>
        <p:sp>
          <p:nvSpPr>
            <p:cNvPr id="90" name="object 44">
              <a:extLst>
                <a:ext uri="{FF2B5EF4-FFF2-40B4-BE49-F238E27FC236}">
                  <a16:creationId xmlns:a16="http://schemas.microsoft.com/office/drawing/2014/main" id="{E0392CDD-BE59-4BE6-A681-4F1FEDA54377}"/>
                </a:ext>
              </a:extLst>
            </p:cNvPr>
            <p:cNvSpPr/>
            <p:nvPr/>
          </p:nvSpPr>
          <p:spPr>
            <a:xfrm>
              <a:off x="4200702" y="5839418"/>
              <a:ext cx="229235" cy="177800"/>
            </a:xfrm>
            <a:custGeom>
              <a:avLst/>
              <a:gdLst/>
              <a:ahLst/>
              <a:cxnLst/>
              <a:rect l="l" t="t" r="r" b="b"/>
              <a:pathLst>
                <a:path w="229235" h="177800">
                  <a:moveTo>
                    <a:pt x="41480" y="177280"/>
                  </a:moveTo>
                  <a:lnTo>
                    <a:pt x="228927" y="177280"/>
                  </a:lnTo>
                </a:path>
                <a:path w="229235" h="177800">
                  <a:moveTo>
                    <a:pt x="0" y="126441"/>
                  </a:moveTo>
                  <a:lnTo>
                    <a:pt x="0" y="0"/>
                  </a:lnTo>
                </a:path>
              </a:pathLst>
            </a:custGeom>
            <a:ln w="8823">
              <a:solidFill>
                <a:srgbClr val="000000"/>
              </a:solidFill>
            </a:ln>
          </p:spPr>
          <p:txBody>
            <a:bodyPr wrap="square" lIns="0" tIns="0" rIns="0" bIns="0" rtlCol="0"/>
            <a:lstStyle/>
            <a:p>
              <a:endParaRPr/>
            </a:p>
          </p:txBody>
        </p:sp>
        <p:sp>
          <p:nvSpPr>
            <p:cNvPr id="91" name="object 45">
              <a:extLst>
                <a:ext uri="{FF2B5EF4-FFF2-40B4-BE49-F238E27FC236}">
                  <a16:creationId xmlns:a16="http://schemas.microsoft.com/office/drawing/2014/main" id="{9FE61D2B-4733-498B-AAED-1B1ED90048EF}"/>
                </a:ext>
              </a:extLst>
            </p:cNvPr>
            <p:cNvSpPr/>
            <p:nvPr/>
          </p:nvSpPr>
          <p:spPr>
            <a:xfrm>
              <a:off x="4503782" y="6045139"/>
              <a:ext cx="166981" cy="182720"/>
            </a:xfrm>
            <a:prstGeom prst="rect">
              <a:avLst/>
            </a:prstGeom>
            <a:blipFill>
              <a:blip r:embed="rId6" cstate="print"/>
              <a:stretch>
                <a:fillRect/>
              </a:stretch>
            </a:blipFill>
          </p:spPr>
          <p:txBody>
            <a:bodyPr wrap="square" lIns="0" tIns="0" rIns="0" bIns="0" rtlCol="0"/>
            <a:lstStyle/>
            <a:p>
              <a:endParaRPr/>
            </a:p>
          </p:txBody>
        </p:sp>
        <p:sp>
          <p:nvSpPr>
            <p:cNvPr id="92" name="object 46">
              <a:extLst>
                <a:ext uri="{FF2B5EF4-FFF2-40B4-BE49-F238E27FC236}">
                  <a16:creationId xmlns:a16="http://schemas.microsoft.com/office/drawing/2014/main" id="{2C95177E-B4AE-407C-BD93-377E67E24D68}"/>
                </a:ext>
              </a:extLst>
            </p:cNvPr>
            <p:cNvSpPr/>
            <p:nvPr/>
          </p:nvSpPr>
          <p:spPr>
            <a:xfrm>
              <a:off x="3645332" y="4812479"/>
              <a:ext cx="197317" cy="138616"/>
            </a:xfrm>
            <a:prstGeom prst="rect">
              <a:avLst/>
            </a:prstGeom>
            <a:blipFill>
              <a:blip r:embed="rId7" cstate="print"/>
              <a:stretch>
                <a:fillRect/>
              </a:stretch>
            </a:blipFill>
          </p:spPr>
          <p:txBody>
            <a:bodyPr wrap="square" lIns="0" tIns="0" rIns="0" bIns="0" rtlCol="0"/>
            <a:lstStyle/>
            <a:p>
              <a:endParaRPr/>
            </a:p>
          </p:txBody>
        </p:sp>
      </p:grpSp>
      <p:sp>
        <p:nvSpPr>
          <p:cNvPr id="93" name="object 47">
            <a:extLst>
              <a:ext uri="{FF2B5EF4-FFF2-40B4-BE49-F238E27FC236}">
                <a16:creationId xmlns:a16="http://schemas.microsoft.com/office/drawing/2014/main" id="{CAA11391-0B33-426C-89FF-BB176C9C30BD}"/>
              </a:ext>
            </a:extLst>
          </p:cNvPr>
          <p:cNvSpPr txBox="1"/>
          <p:nvPr/>
        </p:nvSpPr>
        <p:spPr>
          <a:xfrm>
            <a:off x="5560236" y="6144752"/>
            <a:ext cx="467359"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a:t>
            </a:r>
            <a:r>
              <a:rPr sz="1200" spc="5" dirty="0">
                <a:latin typeface="Arial"/>
                <a:cs typeface="Arial"/>
              </a:rPr>
              <a:t>m</a:t>
            </a:r>
            <a:r>
              <a:rPr sz="1200" spc="-5" dirty="0">
                <a:latin typeface="Arial"/>
                <a:cs typeface="Arial"/>
              </a:rPr>
              <a:t>NA</a:t>
            </a:r>
            <a:endParaRPr sz="1200">
              <a:latin typeface="Arial"/>
              <a:cs typeface="Arial"/>
            </a:endParaRPr>
          </a:p>
        </p:txBody>
      </p:sp>
      <p:sp>
        <p:nvSpPr>
          <p:cNvPr id="97" name="object 51">
            <a:extLst>
              <a:ext uri="{FF2B5EF4-FFF2-40B4-BE49-F238E27FC236}">
                <a16:creationId xmlns:a16="http://schemas.microsoft.com/office/drawing/2014/main" id="{2F7C42CC-8401-4EF5-BD3A-A5D6C15AE18B}"/>
              </a:ext>
            </a:extLst>
          </p:cNvPr>
          <p:cNvSpPr txBox="1"/>
          <p:nvPr/>
        </p:nvSpPr>
        <p:spPr>
          <a:xfrm>
            <a:off x="9118838" y="6596135"/>
            <a:ext cx="2265045" cy="193675"/>
          </a:xfrm>
          <a:prstGeom prst="rect">
            <a:avLst/>
          </a:prstGeom>
        </p:spPr>
        <p:txBody>
          <a:bodyPr vert="horz" wrap="square" lIns="0" tIns="12700" rIns="0" bIns="0" rtlCol="0">
            <a:spAutoFit/>
          </a:bodyPr>
          <a:lstStyle/>
          <a:p>
            <a:pPr marL="12700">
              <a:lnSpc>
                <a:spcPct val="100000"/>
              </a:lnSpc>
              <a:spcBef>
                <a:spcPts val="100"/>
              </a:spcBef>
              <a:tabLst>
                <a:tab pos="1548765" algn="l"/>
                <a:tab pos="1835150" algn="l"/>
              </a:tabLst>
            </a:pPr>
            <a:r>
              <a:rPr sz="1100" spc="-10" dirty="0">
                <a:latin typeface="AoyagiKouzanFontT"/>
                <a:cs typeface="AoyagiKouzanFontT"/>
              </a:rPr>
              <a:t>キラリティの制御技術	</a:t>
            </a:r>
            <a:r>
              <a:rPr sz="1100" spc="-5" dirty="0">
                <a:latin typeface="Arial"/>
                <a:cs typeface="Arial"/>
              </a:rPr>
              <a:t>b</a:t>
            </a:r>
            <a:r>
              <a:rPr sz="1100" dirty="0">
                <a:latin typeface="Arial"/>
                <a:cs typeface="Arial"/>
              </a:rPr>
              <a:t>y	</a:t>
            </a:r>
            <a:r>
              <a:rPr sz="1100" spc="35" dirty="0">
                <a:latin typeface="Arial"/>
                <a:cs typeface="Arial"/>
              </a:rPr>
              <a:t>W</a:t>
            </a:r>
            <a:r>
              <a:rPr sz="1100" spc="-5" dirty="0">
                <a:latin typeface="Arial"/>
                <a:cs typeface="Arial"/>
              </a:rPr>
              <a:t>AV</a:t>
            </a:r>
            <a:r>
              <a:rPr sz="1100" dirty="0">
                <a:latin typeface="Arial"/>
                <a:cs typeface="Arial"/>
              </a:rPr>
              <a:t>E</a:t>
            </a:r>
          </a:p>
        </p:txBody>
      </p:sp>
      <p:sp>
        <p:nvSpPr>
          <p:cNvPr id="98" name="object 52">
            <a:extLst>
              <a:ext uri="{FF2B5EF4-FFF2-40B4-BE49-F238E27FC236}">
                <a16:creationId xmlns:a16="http://schemas.microsoft.com/office/drawing/2014/main" id="{DBA4D7B2-CA63-4859-8641-96B3FBDBB59B}"/>
              </a:ext>
            </a:extLst>
          </p:cNvPr>
          <p:cNvSpPr txBox="1"/>
          <p:nvPr/>
        </p:nvSpPr>
        <p:spPr>
          <a:xfrm>
            <a:off x="6668564" y="5849401"/>
            <a:ext cx="5594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P</a:t>
            </a:r>
            <a:r>
              <a:rPr sz="1800" dirty="0">
                <a:latin typeface="Arial"/>
                <a:cs typeface="Arial"/>
              </a:rPr>
              <a:t>S</a:t>
            </a:r>
            <a:r>
              <a:rPr sz="1800" dirty="0">
                <a:latin typeface="AoyagiKouzanFontT"/>
                <a:cs typeface="AoyagiKouzanFontT"/>
              </a:rPr>
              <a:t>化</a:t>
            </a:r>
            <a:endParaRPr sz="1800">
              <a:latin typeface="AoyagiKouzanFontT"/>
              <a:cs typeface="AoyagiKouzanFontT"/>
            </a:endParaRPr>
          </a:p>
        </p:txBody>
      </p:sp>
      <p:grpSp>
        <p:nvGrpSpPr>
          <p:cNvPr id="99" name="object 53">
            <a:extLst>
              <a:ext uri="{FF2B5EF4-FFF2-40B4-BE49-F238E27FC236}">
                <a16:creationId xmlns:a16="http://schemas.microsoft.com/office/drawing/2014/main" id="{5DA3A1CB-375E-426B-9694-56B71A7BCD8B}"/>
              </a:ext>
            </a:extLst>
          </p:cNvPr>
          <p:cNvGrpSpPr/>
          <p:nvPr/>
        </p:nvGrpSpPr>
        <p:grpSpPr>
          <a:xfrm>
            <a:off x="7313089" y="2560203"/>
            <a:ext cx="2222500" cy="1367155"/>
            <a:chOff x="6003035" y="2709672"/>
            <a:chExt cx="2222500" cy="1367155"/>
          </a:xfrm>
        </p:grpSpPr>
        <p:sp>
          <p:nvSpPr>
            <p:cNvPr id="100" name="object 54">
              <a:extLst>
                <a:ext uri="{FF2B5EF4-FFF2-40B4-BE49-F238E27FC236}">
                  <a16:creationId xmlns:a16="http://schemas.microsoft.com/office/drawing/2014/main" id="{37101288-2870-4605-9F7F-06453114914B}"/>
                </a:ext>
              </a:extLst>
            </p:cNvPr>
            <p:cNvSpPr/>
            <p:nvPr/>
          </p:nvSpPr>
          <p:spPr>
            <a:xfrm>
              <a:off x="6003035" y="2709672"/>
              <a:ext cx="2222500" cy="1367155"/>
            </a:xfrm>
            <a:custGeom>
              <a:avLst/>
              <a:gdLst/>
              <a:ahLst/>
              <a:cxnLst/>
              <a:rect l="l" t="t" r="r" b="b"/>
              <a:pathLst>
                <a:path w="2222500" h="1367154">
                  <a:moveTo>
                    <a:pt x="2221991" y="0"/>
                  </a:moveTo>
                  <a:lnTo>
                    <a:pt x="0" y="0"/>
                  </a:lnTo>
                  <a:lnTo>
                    <a:pt x="0" y="1367027"/>
                  </a:lnTo>
                  <a:lnTo>
                    <a:pt x="2221991" y="1367027"/>
                  </a:lnTo>
                  <a:lnTo>
                    <a:pt x="2221991" y="0"/>
                  </a:lnTo>
                  <a:close/>
                </a:path>
              </a:pathLst>
            </a:custGeom>
            <a:solidFill>
              <a:srgbClr val="FFFFFF"/>
            </a:solidFill>
          </p:spPr>
          <p:txBody>
            <a:bodyPr wrap="square" lIns="0" tIns="0" rIns="0" bIns="0" rtlCol="0"/>
            <a:lstStyle/>
            <a:p>
              <a:endParaRPr/>
            </a:p>
          </p:txBody>
        </p:sp>
        <p:sp>
          <p:nvSpPr>
            <p:cNvPr id="101" name="object 55">
              <a:extLst>
                <a:ext uri="{FF2B5EF4-FFF2-40B4-BE49-F238E27FC236}">
                  <a16:creationId xmlns:a16="http://schemas.microsoft.com/office/drawing/2014/main" id="{84DBD5D1-E304-4E1C-9409-521DE4544563}"/>
                </a:ext>
              </a:extLst>
            </p:cNvPr>
            <p:cNvSpPr/>
            <p:nvPr/>
          </p:nvSpPr>
          <p:spPr>
            <a:xfrm>
              <a:off x="6737511" y="3223440"/>
              <a:ext cx="406400" cy="0"/>
            </a:xfrm>
            <a:custGeom>
              <a:avLst/>
              <a:gdLst/>
              <a:ahLst/>
              <a:cxnLst/>
              <a:rect l="l" t="t" r="r" b="b"/>
              <a:pathLst>
                <a:path w="406400">
                  <a:moveTo>
                    <a:pt x="405951" y="0"/>
                  </a:moveTo>
                  <a:lnTo>
                    <a:pt x="0" y="0"/>
                  </a:lnTo>
                </a:path>
              </a:pathLst>
            </a:custGeom>
            <a:ln w="3175">
              <a:solidFill>
                <a:srgbClr val="FF0000"/>
              </a:solidFill>
            </a:ln>
          </p:spPr>
          <p:txBody>
            <a:bodyPr wrap="square" lIns="0" tIns="0" rIns="0" bIns="0" rtlCol="0"/>
            <a:lstStyle/>
            <a:p>
              <a:endParaRPr/>
            </a:p>
          </p:txBody>
        </p:sp>
        <p:sp>
          <p:nvSpPr>
            <p:cNvPr id="102" name="object 56">
              <a:extLst>
                <a:ext uri="{FF2B5EF4-FFF2-40B4-BE49-F238E27FC236}">
                  <a16:creationId xmlns:a16="http://schemas.microsoft.com/office/drawing/2014/main" id="{C5C9F605-2377-4A2B-A2C1-7B7472BB9B5E}"/>
                </a:ext>
              </a:extLst>
            </p:cNvPr>
            <p:cNvSpPr/>
            <p:nvPr/>
          </p:nvSpPr>
          <p:spPr>
            <a:xfrm>
              <a:off x="6727721" y="3197384"/>
              <a:ext cx="415290" cy="52069"/>
            </a:xfrm>
            <a:custGeom>
              <a:avLst/>
              <a:gdLst/>
              <a:ahLst/>
              <a:cxnLst/>
              <a:rect l="l" t="t" r="r" b="b"/>
              <a:pathLst>
                <a:path w="415290" h="52069">
                  <a:moveTo>
                    <a:pt x="385817" y="0"/>
                  </a:moveTo>
                  <a:lnTo>
                    <a:pt x="31954" y="0"/>
                  </a:lnTo>
                  <a:lnTo>
                    <a:pt x="3088" y="25903"/>
                  </a:lnTo>
                  <a:lnTo>
                    <a:pt x="0" y="51806"/>
                  </a:lnTo>
                  <a:lnTo>
                    <a:pt x="398214" y="51806"/>
                  </a:lnTo>
                  <a:lnTo>
                    <a:pt x="414886" y="25903"/>
                  </a:lnTo>
                  <a:lnTo>
                    <a:pt x="385817" y="0"/>
                  </a:lnTo>
                  <a:close/>
                </a:path>
              </a:pathLst>
            </a:custGeom>
            <a:solidFill>
              <a:srgbClr val="000000"/>
            </a:solidFill>
          </p:spPr>
          <p:txBody>
            <a:bodyPr wrap="square" lIns="0" tIns="0" rIns="0" bIns="0" rtlCol="0"/>
            <a:lstStyle/>
            <a:p>
              <a:endParaRPr/>
            </a:p>
          </p:txBody>
        </p:sp>
        <p:sp>
          <p:nvSpPr>
            <p:cNvPr id="103" name="object 57">
              <a:extLst>
                <a:ext uri="{FF2B5EF4-FFF2-40B4-BE49-F238E27FC236}">
                  <a16:creationId xmlns:a16="http://schemas.microsoft.com/office/drawing/2014/main" id="{8AE0E429-B803-4130-8249-30000D6D162D}"/>
                </a:ext>
              </a:extLst>
            </p:cNvPr>
            <p:cNvSpPr/>
            <p:nvPr/>
          </p:nvSpPr>
          <p:spPr>
            <a:xfrm>
              <a:off x="7148058" y="3081698"/>
              <a:ext cx="122555" cy="137795"/>
            </a:xfrm>
            <a:custGeom>
              <a:avLst/>
              <a:gdLst/>
              <a:ahLst/>
              <a:cxnLst/>
              <a:rect l="l" t="t" r="r" b="b"/>
              <a:pathLst>
                <a:path w="122554" h="137794">
                  <a:moveTo>
                    <a:pt x="121940" y="0"/>
                  </a:moveTo>
                  <a:lnTo>
                    <a:pt x="0" y="137167"/>
                  </a:lnTo>
                </a:path>
              </a:pathLst>
            </a:custGeom>
            <a:ln w="3175">
              <a:solidFill>
                <a:srgbClr val="FF0000"/>
              </a:solidFill>
            </a:ln>
          </p:spPr>
          <p:txBody>
            <a:bodyPr wrap="square" lIns="0" tIns="0" rIns="0" bIns="0" rtlCol="0"/>
            <a:lstStyle/>
            <a:p>
              <a:endParaRPr/>
            </a:p>
          </p:txBody>
        </p:sp>
        <p:sp>
          <p:nvSpPr>
            <p:cNvPr id="104" name="object 58">
              <a:extLst>
                <a:ext uri="{FF2B5EF4-FFF2-40B4-BE49-F238E27FC236}">
                  <a16:creationId xmlns:a16="http://schemas.microsoft.com/office/drawing/2014/main" id="{4A5FA941-6D27-4150-8577-DAC09784BCEF}"/>
                </a:ext>
              </a:extLst>
            </p:cNvPr>
            <p:cNvSpPr/>
            <p:nvPr/>
          </p:nvSpPr>
          <p:spPr>
            <a:xfrm>
              <a:off x="7095264" y="3078504"/>
              <a:ext cx="182245" cy="291465"/>
            </a:xfrm>
            <a:custGeom>
              <a:avLst/>
              <a:gdLst/>
              <a:ahLst/>
              <a:cxnLst/>
              <a:rect l="l" t="t" r="r" b="b"/>
              <a:pathLst>
                <a:path w="182245" h="291464">
                  <a:moveTo>
                    <a:pt x="175483" y="0"/>
                  </a:moveTo>
                  <a:lnTo>
                    <a:pt x="163299" y="1517"/>
                  </a:lnTo>
                  <a:lnTo>
                    <a:pt x="18275" y="118880"/>
                  </a:lnTo>
                  <a:lnTo>
                    <a:pt x="47344" y="144783"/>
                  </a:lnTo>
                  <a:lnTo>
                    <a:pt x="0" y="291098"/>
                  </a:lnTo>
                  <a:lnTo>
                    <a:pt x="181681" y="1517"/>
                  </a:lnTo>
                  <a:lnTo>
                    <a:pt x="175483" y="0"/>
                  </a:lnTo>
                  <a:close/>
                </a:path>
              </a:pathLst>
            </a:custGeom>
            <a:solidFill>
              <a:srgbClr val="000000"/>
            </a:solidFill>
          </p:spPr>
          <p:txBody>
            <a:bodyPr wrap="square" lIns="0" tIns="0" rIns="0" bIns="0" rtlCol="0"/>
            <a:lstStyle/>
            <a:p>
              <a:endParaRPr/>
            </a:p>
          </p:txBody>
        </p:sp>
        <p:sp>
          <p:nvSpPr>
            <p:cNvPr id="105" name="object 59">
              <a:extLst>
                <a:ext uri="{FF2B5EF4-FFF2-40B4-BE49-F238E27FC236}">
                  <a16:creationId xmlns:a16="http://schemas.microsoft.com/office/drawing/2014/main" id="{6EADFDAD-F630-4D37-8B30-EF7A32CD966E}"/>
                </a:ext>
              </a:extLst>
            </p:cNvPr>
            <p:cNvSpPr/>
            <p:nvPr/>
          </p:nvSpPr>
          <p:spPr>
            <a:xfrm>
              <a:off x="7014554" y="2973337"/>
              <a:ext cx="256540" cy="105410"/>
            </a:xfrm>
            <a:custGeom>
              <a:avLst/>
              <a:gdLst/>
              <a:ahLst/>
              <a:cxnLst/>
              <a:rect l="l" t="t" r="r" b="b"/>
              <a:pathLst>
                <a:path w="256540" h="105410">
                  <a:moveTo>
                    <a:pt x="256192" y="105166"/>
                  </a:moveTo>
                  <a:lnTo>
                    <a:pt x="0" y="0"/>
                  </a:lnTo>
                </a:path>
              </a:pathLst>
            </a:custGeom>
            <a:ln w="3175">
              <a:solidFill>
                <a:srgbClr val="FF0000"/>
              </a:solidFill>
            </a:ln>
          </p:spPr>
          <p:txBody>
            <a:bodyPr wrap="square" lIns="0" tIns="0" rIns="0" bIns="0" rtlCol="0"/>
            <a:lstStyle/>
            <a:p>
              <a:endParaRPr/>
            </a:p>
          </p:txBody>
        </p:sp>
        <p:sp>
          <p:nvSpPr>
            <p:cNvPr id="106" name="object 60">
              <a:extLst>
                <a:ext uri="{FF2B5EF4-FFF2-40B4-BE49-F238E27FC236}">
                  <a16:creationId xmlns:a16="http://schemas.microsoft.com/office/drawing/2014/main" id="{2347B32A-C098-4657-A3E8-B1CF56A9AE91}"/>
                </a:ext>
              </a:extLst>
            </p:cNvPr>
            <p:cNvSpPr/>
            <p:nvPr/>
          </p:nvSpPr>
          <p:spPr>
            <a:xfrm>
              <a:off x="6602478" y="2971813"/>
              <a:ext cx="279400" cy="107314"/>
            </a:xfrm>
            <a:custGeom>
              <a:avLst/>
              <a:gdLst/>
              <a:ahLst/>
              <a:cxnLst/>
              <a:rect l="l" t="t" r="r" b="b"/>
              <a:pathLst>
                <a:path w="279400" h="107314">
                  <a:moveTo>
                    <a:pt x="279351" y="0"/>
                  </a:moveTo>
                  <a:lnTo>
                    <a:pt x="0" y="106691"/>
                  </a:lnTo>
                </a:path>
              </a:pathLst>
            </a:custGeom>
            <a:ln w="3175">
              <a:solidFill>
                <a:srgbClr val="000000"/>
              </a:solidFill>
            </a:ln>
          </p:spPr>
          <p:txBody>
            <a:bodyPr wrap="square" lIns="0" tIns="0" rIns="0" bIns="0" rtlCol="0"/>
            <a:lstStyle/>
            <a:p>
              <a:endParaRPr/>
            </a:p>
          </p:txBody>
        </p:sp>
        <p:sp>
          <p:nvSpPr>
            <p:cNvPr id="107" name="object 61">
              <a:extLst>
                <a:ext uri="{FF2B5EF4-FFF2-40B4-BE49-F238E27FC236}">
                  <a16:creationId xmlns:a16="http://schemas.microsoft.com/office/drawing/2014/main" id="{405FD79C-4FE2-433F-B8E2-806FB902E542}"/>
                </a:ext>
              </a:extLst>
            </p:cNvPr>
            <p:cNvSpPr/>
            <p:nvPr/>
          </p:nvSpPr>
          <p:spPr>
            <a:xfrm>
              <a:off x="6602478" y="3078504"/>
              <a:ext cx="157197" cy="181358"/>
            </a:xfrm>
            <a:prstGeom prst="rect">
              <a:avLst/>
            </a:prstGeom>
            <a:blipFill>
              <a:blip r:embed="rId8" cstate="print"/>
              <a:stretch>
                <a:fillRect/>
              </a:stretch>
            </a:blipFill>
          </p:spPr>
          <p:txBody>
            <a:bodyPr wrap="square" lIns="0" tIns="0" rIns="0" bIns="0" rtlCol="0"/>
            <a:lstStyle/>
            <a:p>
              <a:endParaRPr/>
            </a:p>
          </p:txBody>
        </p:sp>
      </p:grpSp>
      <p:sp>
        <p:nvSpPr>
          <p:cNvPr id="108" name="object 62">
            <a:extLst>
              <a:ext uri="{FF2B5EF4-FFF2-40B4-BE49-F238E27FC236}">
                <a16:creationId xmlns:a16="http://schemas.microsoft.com/office/drawing/2014/main" id="{53F9C9BB-80CA-42D5-8AC9-11E229D2E285}"/>
              </a:ext>
            </a:extLst>
          </p:cNvPr>
          <p:cNvSpPr txBox="1"/>
          <p:nvPr/>
        </p:nvSpPr>
        <p:spPr>
          <a:xfrm>
            <a:off x="8267578" y="3309260"/>
            <a:ext cx="1495425" cy="179705"/>
          </a:xfrm>
          <a:prstGeom prst="rect">
            <a:avLst/>
          </a:prstGeom>
        </p:spPr>
        <p:txBody>
          <a:bodyPr vert="horz" wrap="square" lIns="0" tIns="13970" rIns="0" bIns="0" rtlCol="0">
            <a:spAutoFit/>
          </a:bodyPr>
          <a:lstStyle/>
          <a:p>
            <a:pPr marL="12700">
              <a:lnSpc>
                <a:spcPct val="100000"/>
              </a:lnSpc>
              <a:spcBef>
                <a:spcPts val="110"/>
              </a:spcBef>
            </a:pPr>
            <a:r>
              <a:rPr sz="1000" spc="3885" dirty="0">
                <a:latin typeface="Arial"/>
                <a:cs typeface="Arial"/>
              </a:rPr>
              <a:t>O</a:t>
            </a:r>
            <a:endParaRPr sz="1000" dirty="0">
              <a:latin typeface="Arial"/>
              <a:cs typeface="Arial"/>
            </a:endParaRPr>
          </a:p>
        </p:txBody>
      </p:sp>
      <p:grpSp>
        <p:nvGrpSpPr>
          <p:cNvPr id="109" name="object 63">
            <a:extLst>
              <a:ext uri="{FF2B5EF4-FFF2-40B4-BE49-F238E27FC236}">
                <a16:creationId xmlns:a16="http://schemas.microsoft.com/office/drawing/2014/main" id="{C457EC86-1897-4B0C-BD3C-75234902B2A7}"/>
              </a:ext>
            </a:extLst>
          </p:cNvPr>
          <p:cNvGrpSpPr/>
          <p:nvPr/>
        </p:nvGrpSpPr>
        <p:grpSpPr>
          <a:xfrm>
            <a:off x="7744120" y="2707786"/>
            <a:ext cx="843280" cy="1107440"/>
            <a:chOff x="6434066" y="2857255"/>
            <a:chExt cx="843280" cy="1107440"/>
          </a:xfrm>
        </p:grpSpPr>
        <p:sp>
          <p:nvSpPr>
            <p:cNvPr id="110" name="object 64">
              <a:extLst>
                <a:ext uri="{FF2B5EF4-FFF2-40B4-BE49-F238E27FC236}">
                  <a16:creationId xmlns:a16="http://schemas.microsoft.com/office/drawing/2014/main" id="{E5FA46A4-0CBD-41F2-9BE2-8C17C1D5A937}"/>
                </a:ext>
              </a:extLst>
            </p:cNvPr>
            <p:cNvSpPr/>
            <p:nvPr/>
          </p:nvSpPr>
          <p:spPr>
            <a:xfrm>
              <a:off x="6602478" y="2881892"/>
              <a:ext cx="540385" cy="603885"/>
            </a:xfrm>
            <a:custGeom>
              <a:avLst/>
              <a:gdLst/>
              <a:ahLst/>
              <a:cxnLst/>
              <a:rect l="l" t="t" r="r" b="b"/>
              <a:pathLst>
                <a:path w="540384" h="603885">
                  <a:moveTo>
                    <a:pt x="540129" y="341395"/>
                  </a:moveTo>
                  <a:lnTo>
                    <a:pt x="442491" y="603534"/>
                  </a:lnTo>
                </a:path>
                <a:path w="540384" h="603885">
                  <a:moveTo>
                    <a:pt x="0" y="196611"/>
                  </a:moveTo>
                  <a:lnTo>
                    <a:pt x="0" y="0"/>
                  </a:lnTo>
                </a:path>
              </a:pathLst>
            </a:custGeom>
            <a:ln w="6467">
              <a:solidFill>
                <a:srgbClr val="000000"/>
              </a:solidFill>
            </a:ln>
          </p:spPr>
          <p:txBody>
            <a:bodyPr wrap="square" lIns="0" tIns="0" rIns="0" bIns="0" rtlCol="0"/>
            <a:lstStyle/>
            <a:p>
              <a:endParaRPr/>
            </a:p>
          </p:txBody>
        </p:sp>
        <p:sp>
          <p:nvSpPr>
            <p:cNvPr id="111" name="object 65">
              <a:extLst>
                <a:ext uri="{FF2B5EF4-FFF2-40B4-BE49-F238E27FC236}">
                  <a16:creationId xmlns:a16="http://schemas.microsoft.com/office/drawing/2014/main" id="{FA5A077C-449B-4AA0-BB61-AC28976414DB}"/>
                </a:ext>
              </a:extLst>
            </p:cNvPr>
            <p:cNvSpPr/>
            <p:nvPr/>
          </p:nvSpPr>
          <p:spPr>
            <a:xfrm>
              <a:off x="6544490" y="3078504"/>
              <a:ext cx="58419" cy="224154"/>
            </a:xfrm>
            <a:custGeom>
              <a:avLst/>
              <a:gdLst/>
              <a:ahLst/>
              <a:cxnLst/>
              <a:rect l="l" t="t" r="r" b="b"/>
              <a:pathLst>
                <a:path w="58420" h="224154">
                  <a:moveTo>
                    <a:pt x="57988" y="0"/>
                  </a:moveTo>
                  <a:lnTo>
                    <a:pt x="0" y="224032"/>
                  </a:lnTo>
                </a:path>
              </a:pathLst>
            </a:custGeom>
            <a:ln w="11403">
              <a:solidFill>
                <a:srgbClr val="FF0000"/>
              </a:solidFill>
            </a:ln>
          </p:spPr>
          <p:txBody>
            <a:bodyPr wrap="square" lIns="0" tIns="0" rIns="0" bIns="0" rtlCol="0"/>
            <a:lstStyle/>
            <a:p>
              <a:endParaRPr/>
            </a:p>
          </p:txBody>
        </p:sp>
        <p:sp>
          <p:nvSpPr>
            <p:cNvPr id="112" name="object 66">
              <a:extLst>
                <a:ext uri="{FF2B5EF4-FFF2-40B4-BE49-F238E27FC236}">
                  <a16:creationId xmlns:a16="http://schemas.microsoft.com/office/drawing/2014/main" id="{F51BF7A8-53C9-4FEA-85B7-BADBA63E41B5}"/>
                </a:ext>
              </a:extLst>
            </p:cNvPr>
            <p:cNvSpPr/>
            <p:nvPr/>
          </p:nvSpPr>
          <p:spPr>
            <a:xfrm>
              <a:off x="6434701" y="2863605"/>
              <a:ext cx="836294" cy="1094740"/>
            </a:xfrm>
            <a:custGeom>
              <a:avLst/>
              <a:gdLst/>
              <a:ahLst/>
              <a:cxnLst/>
              <a:rect l="l" t="t" r="r" b="b"/>
              <a:pathLst>
                <a:path w="836295" h="1094739">
                  <a:moveTo>
                    <a:pt x="836046" y="0"/>
                  </a:moveTo>
                  <a:lnTo>
                    <a:pt x="836046" y="214899"/>
                  </a:lnTo>
                </a:path>
                <a:path w="836295" h="1094739">
                  <a:moveTo>
                    <a:pt x="178593" y="745276"/>
                  </a:moveTo>
                  <a:lnTo>
                    <a:pt x="178593" y="848910"/>
                  </a:lnTo>
                </a:path>
                <a:path w="836295" h="1094739">
                  <a:moveTo>
                    <a:pt x="119065" y="932733"/>
                  </a:moveTo>
                  <a:lnTo>
                    <a:pt x="0" y="932733"/>
                  </a:lnTo>
                </a:path>
                <a:path w="836295" h="1094739">
                  <a:moveTo>
                    <a:pt x="119065" y="900731"/>
                  </a:moveTo>
                  <a:lnTo>
                    <a:pt x="0" y="900731"/>
                  </a:lnTo>
                </a:path>
                <a:path w="836295" h="1094739">
                  <a:moveTo>
                    <a:pt x="178593" y="989135"/>
                  </a:moveTo>
                  <a:lnTo>
                    <a:pt x="178593" y="1094287"/>
                  </a:lnTo>
                </a:path>
              </a:pathLst>
            </a:custGeom>
            <a:ln w="6467">
              <a:solidFill>
                <a:srgbClr val="000000"/>
              </a:solidFill>
            </a:ln>
          </p:spPr>
          <p:txBody>
            <a:bodyPr wrap="square" lIns="0" tIns="0" rIns="0" bIns="0" rtlCol="0"/>
            <a:lstStyle/>
            <a:p>
              <a:endParaRPr/>
            </a:p>
          </p:txBody>
        </p:sp>
      </p:grpSp>
      <p:sp>
        <p:nvSpPr>
          <p:cNvPr id="113" name="object 67">
            <a:extLst>
              <a:ext uri="{FF2B5EF4-FFF2-40B4-BE49-F238E27FC236}">
                <a16:creationId xmlns:a16="http://schemas.microsoft.com/office/drawing/2014/main" id="{D8CE1274-FAFD-4B6C-AB47-6E4F36067D4E}"/>
              </a:ext>
            </a:extLst>
          </p:cNvPr>
          <p:cNvSpPr txBox="1"/>
          <p:nvPr/>
        </p:nvSpPr>
        <p:spPr>
          <a:xfrm>
            <a:off x="7553169" y="2509006"/>
            <a:ext cx="2163445" cy="376555"/>
          </a:xfrm>
          <a:prstGeom prst="rect">
            <a:avLst/>
          </a:prstGeom>
        </p:spPr>
        <p:txBody>
          <a:bodyPr vert="horz" wrap="square" lIns="0" tIns="13335" rIns="0" bIns="0" rtlCol="0">
            <a:spAutoFit/>
          </a:bodyPr>
          <a:lstStyle/>
          <a:p>
            <a:pPr marL="63500">
              <a:lnSpc>
                <a:spcPts val="1614"/>
              </a:lnSpc>
              <a:spcBef>
                <a:spcPts val="105"/>
              </a:spcBef>
            </a:pPr>
            <a:r>
              <a:rPr sz="1500" spc="345" baseline="-36111" dirty="0">
                <a:latin typeface="Arial"/>
                <a:cs typeface="Arial"/>
              </a:rPr>
              <a:t>O</a:t>
            </a:r>
            <a:r>
              <a:rPr sz="1400" b="1" spc="229" dirty="0">
                <a:latin typeface="Arial"/>
                <a:cs typeface="Arial"/>
              </a:rPr>
              <a:t>(,</a:t>
            </a:r>
            <a:endParaRPr sz="1400">
              <a:latin typeface="Arial"/>
              <a:cs typeface="Arial"/>
            </a:endParaRPr>
          </a:p>
          <a:p>
            <a:pPr marL="655320">
              <a:lnSpc>
                <a:spcPts val="1135"/>
              </a:lnSpc>
            </a:pPr>
            <a:r>
              <a:rPr sz="1000" spc="3885" dirty="0">
                <a:latin typeface="Arial"/>
                <a:cs typeface="Arial"/>
              </a:rPr>
              <a:t>O</a:t>
            </a:r>
            <a:endParaRPr sz="1000">
              <a:latin typeface="Arial"/>
              <a:cs typeface="Arial"/>
            </a:endParaRPr>
          </a:p>
        </p:txBody>
      </p:sp>
      <p:sp>
        <p:nvSpPr>
          <p:cNvPr id="114" name="object 68">
            <a:extLst>
              <a:ext uri="{FF2B5EF4-FFF2-40B4-BE49-F238E27FC236}">
                <a16:creationId xmlns:a16="http://schemas.microsoft.com/office/drawing/2014/main" id="{6014565F-ADEB-4F9A-B5AE-9AC15126F449}"/>
              </a:ext>
            </a:extLst>
          </p:cNvPr>
          <p:cNvSpPr/>
          <p:nvPr/>
        </p:nvSpPr>
        <p:spPr>
          <a:xfrm>
            <a:off x="7732646" y="2732423"/>
            <a:ext cx="180340" cy="0"/>
          </a:xfrm>
          <a:custGeom>
            <a:avLst/>
            <a:gdLst/>
            <a:ahLst/>
            <a:cxnLst/>
            <a:rect l="l" t="t" r="r" b="b"/>
            <a:pathLst>
              <a:path w="180340">
                <a:moveTo>
                  <a:pt x="179886" y="0"/>
                </a:moveTo>
                <a:lnTo>
                  <a:pt x="0" y="0"/>
                </a:lnTo>
              </a:path>
            </a:pathLst>
          </a:custGeom>
          <a:ln w="3175">
            <a:solidFill>
              <a:srgbClr val="000000"/>
            </a:solidFill>
          </a:ln>
        </p:spPr>
        <p:txBody>
          <a:bodyPr wrap="square" lIns="0" tIns="0" rIns="0" bIns="0" rtlCol="0"/>
          <a:lstStyle/>
          <a:p>
            <a:endParaRPr/>
          </a:p>
        </p:txBody>
      </p:sp>
      <p:sp>
        <p:nvSpPr>
          <p:cNvPr id="115" name="object 69">
            <a:extLst>
              <a:ext uri="{FF2B5EF4-FFF2-40B4-BE49-F238E27FC236}">
                <a16:creationId xmlns:a16="http://schemas.microsoft.com/office/drawing/2014/main" id="{E80F3F06-9D6A-43C9-93C8-F3ACA9444260}"/>
              </a:ext>
            </a:extLst>
          </p:cNvPr>
          <p:cNvSpPr txBox="1"/>
          <p:nvPr/>
        </p:nvSpPr>
        <p:spPr>
          <a:xfrm>
            <a:off x="7589139" y="3496766"/>
            <a:ext cx="2038985" cy="419100"/>
          </a:xfrm>
          <a:prstGeom prst="rect">
            <a:avLst/>
          </a:prstGeom>
        </p:spPr>
        <p:txBody>
          <a:bodyPr vert="horz" wrap="square" lIns="0" tIns="12065" rIns="0" bIns="0" rtlCol="0">
            <a:spAutoFit/>
          </a:bodyPr>
          <a:lstStyle/>
          <a:p>
            <a:pPr marL="285115" marR="30480" indent="-247650">
              <a:lnSpc>
                <a:spcPct val="129000"/>
              </a:lnSpc>
              <a:spcBef>
                <a:spcPts val="95"/>
              </a:spcBef>
            </a:pPr>
            <a:r>
              <a:rPr sz="1000" spc="810" dirty="0">
                <a:latin typeface="Arial"/>
                <a:cs typeface="Arial"/>
              </a:rPr>
              <a:t>OPO  </a:t>
            </a:r>
            <a:r>
              <a:rPr sz="1500" spc="412" baseline="-22222" dirty="0">
                <a:latin typeface="Arial"/>
                <a:cs typeface="Arial"/>
              </a:rPr>
              <a:t>O</a:t>
            </a:r>
            <a:r>
              <a:rPr sz="800" spc="275" dirty="0">
                <a:latin typeface="Arial"/>
                <a:cs typeface="Arial"/>
              </a:rPr>
              <a:t>-</a:t>
            </a:r>
            <a:endParaRPr sz="800">
              <a:latin typeface="Arial"/>
              <a:cs typeface="Arial"/>
            </a:endParaRPr>
          </a:p>
        </p:txBody>
      </p:sp>
      <p:grpSp>
        <p:nvGrpSpPr>
          <p:cNvPr id="116" name="object 70">
            <a:extLst>
              <a:ext uri="{FF2B5EF4-FFF2-40B4-BE49-F238E27FC236}">
                <a16:creationId xmlns:a16="http://schemas.microsoft.com/office/drawing/2014/main" id="{BAD989C2-1815-40B3-9769-D1007331E30E}"/>
              </a:ext>
            </a:extLst>
          </p:cNvPr>
          <p:cNvGrpSpPr/>
          <p:nvPr/>
        </p:nvGrpSpPr>
        <p:grpSpPr>
          <a:xfrm>
            <a:off x="7848512" y="3067468"/>
            <a:ext cx="502284" cy="716915"/>
            <a:chOff x="6538458" y="3216937"/>
            <a:chExt cx="502284" cy="716915"/>
          </a:xfrm>
        </p:grpSpPr>
        <p:sp>
          <p:nvSpPr>
            <p:cNvPr id="117" name="object 71">
              <a:extLst>
                <a:ext uri="{FF2B5EF4-FFF2-40B4-BE49-F238E27FC236}">
                  <a16:creationId xmlns:a16="http://schemas.microsoft.com/office/drawing/2014/main" id="{3C3D80E7-438D-42B5-953F-F89E562B4964}"/>
                </a:ext>
              </a:extLst>
            </p:cNvPr>
            <p:cNvSpPr/>
            <p:nvPr/>
          </p:nvSpPr>
          <p:spPr>
            <a:xfrm>
              <a:off x="6671283" y="3779568"/>
              <a:ext cx="120650" cy="0"/>
            </a:xfrm>
            <a:custGeom>
              <a:avLst/>
              <a:gdLst/>
              <a:ahLst/>
              <a:cxnLst/>
              <a:rect l="l" t="t" r="r" b="b"/>
              <a:pathLst>
                <a:path w="120650">
                  <a:moveTo>
                    <a:pt x="0" y="0"/>
                  </a:moveTo>
                  <a:lnTo>
                    <a:pt x="120348" y="0"/>
                  </a:lnTo>
                </a:path>
              </a:pathLst>
            </a:custGeom>
            <a:ln w="3175">
              <a:solidFill>
                <a:srgbClr val="000000"/>
              </a:solidFill>
            </a:ln>
          </p:spPr>
          <p:txBody>
            <a:bodyPr wrap="square" lIns="0" tIns="0" rIns="0" bIns="0" rtlCol="0"/>
            <a:lstStyle/>
            <a:p>
              <a:endParaRPr/>
            </a:p>
          </p:txBody>
        </p:sp>
        <p:sp>
          <p:nvSpPr>
            <p:cNvPr id="118" name="object 72">
              <a:extLst>
                <a:ext uri="{FF2B5EF4-FFF2-40B4-BE49-F238E27FC236}">
                  <a16:creationId xmlns:a16="http://schemas.microsoft.com/office/drawing/2014/main" id="{E045D59A-7AD7-4B65-BDD1-E3CFA74546DA}"/>
                </a:ext>
              </a:extLst>
            </p:cNvPr>
            <p:cNvSpPr/>
            <p:nvPr/>
          </p:nvSpPr>
          <p:spPr>
            <a:xfrm>
              <a:off x="6891029" y="3819288"/>
              <a:ext cx="149381" cy="114129"/>
            </a:xfrm>
            <a:prstGeom prst="rect">
              <a:avLst/>
            </a:prstGeom>
            <a:blipFill>
              <a:blip r:embed="rId9" cstate="print"/>
              <a:stretch>
                <a:fillRect/>
              </a:stretch>
            </a:blipFill>
          </p:spPr>
          <p:txBody>
            <a:bodyPr wrap="square" lIns="0" tIns="0" rIns="0" bIns="0" rtlCol="0"/>
            <a:lstStyle/>
            <a:p>
              <a:endParaRPr/>
            </a:p>
          </p:txBody>
        </p:sp>
        <p:sp>
          <p:nvSpPr>
            <p:cNvPr id="119" name="object 73">
              <a:extLst>
                <a:ext uri="{FF2B5EF4-FFF2-40B4-BE49-F238E27FC236}">
                  <a16:creationId xmlns:a16="http://schemas.microsoft.com/office/drawing/2014/main" id="{0F3D084E-CDB5-4CF8-AC09-CC207350DF56}"/>
                </a:ext>
              </a:extLst>
            </p:cNvPr>
            <p:cNvSpPr/>
            <p:nvPr/>
          </p:nvSpPr>
          <p:spPr>
            <a:xfrm>
              <a:off x="6544490" y="3302536"/>
              <a:ext cx="415290" cy="215265"/>
            </a:xfrm>
            <a:custGeom>
              <a:avLst/>
              <a:gdLst/>
              <a:ahLst/>
              <a:cxnLst/>
              <a:rect l="l" t="t" r="r" b="b"/>
              <a:pathLst>
                <a:path w="415290" h="215264">
                  <a:moveTo>
                    <a:pt x="158747" y="82297"/>
                  </a:moveTo>
                  <a:lnTo>
                    <a:pt x="415174" y="214892"/>
                  </a:lnTo>
                </a:path>
                <a:path w="415290" h="215264">
                  <a:moveTo>
                    <a:pt x="0" y="0"/>
                  </a:moveTo>
                  <a:lnTo>
                    <a:pt x="102308" y="53338"/>
                  </a:lnTo>
                </a:path>
              </a:pathLst>
            </a:custGeom>
            <a:ln w="6467">
              <a:solidFill>
                <a:srgbClr val="FF0000"/>
              </a:solidFill>
            </a:ln>
          </p:spPr>
          <p:txBody>
            <a:bodyPr wrap="square" lIns="0" tIns="0" rIns="0" bIns="0" rtlCol="0"/>
            <a:lstStyle/>
            <a:p>
              <a:endParaRPr/>
            </a:p>
          </p:txBody>
        </p:sp>
        <p:sp>
          <p:nvSpPr>
            <p:cNvPr id="120" name="object 74">
              <a:extLst>
                <a:ext uri="{FF2B5EF4-FFF2-40B4-BE49-F238E27FC236}">
                  <a16:creationId xmlns:a16="http://schemas.microsoft.com/office/drawing/2014/main" id="{CFA71090-1A67-453A-A393-9FD5F4DD1929}"/>
                </a:ext>
              </a:extLst>
            </p:cNvPr>
            <p:cNvSpPr/>
            <p:nvPr/>
          </p:nvSpPr>
          <p:spPr>
            <a:xfrm>
              <a:off x="6637779" y="3223287"/>
              <a:ext cx="93345" cy="245745"/>
            </a:xfrm>
            <a:custGeom>
              <a:avLst/>
              <a:gdLst/>
              <a:ahLst/>
              <a:cxnLst/>
              <a:rect l="l" t="t" r="r" b="b"/>
              <a:pathLst>
                <a:path w="93345" h="245745">
                  <a:moveTo>
                    <a:pt x="93031" y="0"/>
                  </a:moveTo>
                  <a:lnTo>
                    <a:pt x="0" y="245369"/>
                  </a:lnTo>
                </a:path>
              </a:pathLst>
            </a:custGeom>
            <a:ln w="10693">
              <a:solidFill>
                <a:srgbClr val="000000"/>
              </a:solidFill>
            </a:ln>
          </p:spPr>
          <p:txBody>
            <a:bodyPr wrap="square" lIns="0" tIns="0" rIns="0" bIns="0" rtlCol="0"/>
            <a:lstStyle/>
            <a:p>
              <a:endParaRPr/>
            </a:p>
          </p:txBody>
        </p:sp>
      </p:grpSp>
      <p:sp>
        <p:nvSpPr>
          <p:cNvPr id="121" name="object 75">
            <a:extLst>
              <a:ext uri="{FF2B5EF4-FFF2-40B4-BE49-F238E27FC236}">
                <a16:creationId xmlns:a16="http://schemas.microsoft.com/office/drawing/2014/main" id="{413B73BE-5EB7-4A63-BB07-D19D44768BE5}"/>
              </a:ext>
            </a:extLst>
          </p:cNvPr>
          <p:cNvSpPr txBox="1"/>
          <p:nvPr/>
        </p:nvSpPr>
        <p:spPr>
          <a:xfrm>
            <a:off x="7274989" y="3220857"/>
            <a:ext cx="2107565" cy="179705"/>
          </a:xfrm>
          <a:prstGeom prst="rect">
            <a:avLst/>
          </a:prstGeom>
        </p:spPr>
        <p:txBody>
          <a:bodyPr vert="horz" wrap="square" lIns="0" tIns="13970" rIns="0" bIns="0" rtlCol="0">
            <a:spAutoFit/>
          </a:bodyPr>
          <a:lstStyle/>
          <a:p>
            <a:pPr marL="38100">
              <a:lnSpc>
                <a:spcPct val="100000"/>
              </a:lnSpc>
              <a:spcBef>
                <a:spcPts val="110"/>
              </a:spcBef>
            </a:pPr>
            <a:r>
              <a:rPr sz="1000" spc="495" dirty="0">
                <a:solidFill>
                  <a:srgbClr val="FF0000"/>
                </a:solidFill>
                <a:latin typeface="Arial"/>
                <a:cs typeface="Arial"/>
              </a:rPr>
              <a:t>H</a:t>
            </a:r>
            <a:r>
              <a:rPr sz="1200" spc="742" baseline="-17361" dirty="0">
                <a:solidFill>
                  <a:srgbClr val="FF0000"/>
                </a:solidFill>
                <a:latin typeface="Arial"/>
                <a:cs typeface="Arial"/>
              </a:rPr>
              <a:t>3</a:t>
            </a:r>
            <a:r>
              <a:rPr sz="1000" spc="495" dirty="0">
                <a:solidFill>
                  <a:srgbClr val="FF0000"/>
                </a:solidFill>
                <a:latin typeface="Arial"/>
                <a:cs typeface="Arial"/>
              </a:rPr>
              <a:t>C</a:t>
            </a:r>
            <a:r>
              <a:rPr sz="1500" spc="742" baseline="-30555" dirty="0">
                <a:latin typeface="Arial"/>
                <a:cs typeface="Arial"/>
              </a:rPr>
              <a:t>O</a:t>
            </a:r>
            <a:endParaRPr sz="1500" baseline="-30555">
              <a:latin typeface="Arial"/>
              <a:cs typeface="Arial"/>
            </a:endParaRPr>
          </a:p>
        </p:txBody>
      </p:sp>
      <p:sp>
        <p:nvSpPr>
          <p:cNvPr id="122" name="object 76">
            <a:extLst>
              <a:ext uri="{FF2B5EF4-FFF2-40B4-BE49-F238E27FC236}">
                <a16:creationId xmlns:a16="http://schemas.microsoft.com/office/drawing/2014/main" id="{B8776D91-E19B-4940-A39A-F7DC29CFA394}"/>
              </a:ext>
            </a:extLst>
          </p:cNvPr>
          <p:cNvSpPr/>
          <p:nvPr/>
        </p:nvSpPr>
        <p:spPr>
          <a:xfrm>
            <a:off x="7569250" y="3153067"/>
            <a:ext cx="285750" cy="131445"/>
          </a:xfrm>
          <a:custGeom>
            <a:avLst/>
            <a:gdLst/>
            <a:ahLst/>
            <a:cxnLst/>
            <a:rect l="l" t="t" r="r" b="b"/>
            <a:pathLst>
              <a:path w="285750" h="131445">
                <a:moveTo>
                  <a:pt x="285293" y="0"/>
                </a:moveTo>
                <a:lnTo>
                  <a:pt x="0" y="131069"/>
                </a:lnTo>
              </a:path>
            </a:pathLst>
          </a:custGeom>
          <a:ln w="3175">
            <a:solidFill>
              <a:srgbClr val="FF0000"/>
            </a:solidFill>
          </a:ln>
        </p:spPr>
        <p:txBody>
          <a:bodyPr wrap="square" lIns="0" tIns="0" rIns="0" bIns="0" rtlCol="0"/>
          <a:lstStyle/>
          <a:p>
            <a:endParaRPr/>
          </a:p>
        </p:txBody>
      </p:sp>
      <p:sp>
        <p:nvSpPr>
          <p:cNvPr id="123" name="object 77">
            <a:extLst>
              <a:ext uri="{FF2B5EF4-FFF2-40B4-BE49-F238E27FC236}">
                <a16:creationId xmlns:a16="http://schemas.microsoft.com/office/drawing/2014/main" id="{D09AEAE5-484D-45E0-BE69-36F61181CD86}"/>
              </a:ext>
            </a:extLst>
          </p:cNvPr>
          <p:cNvSpPr txBox="1"/>
          <p:nvPr/>
        </p:nvSpPr>
        <p:spPr>
          <a:xfrm>
            <a:off x="7561501" y="3962283"/>
            <a:ext cx="1369060" cy="307975"/>
          </a:xfrm>
          <a:prstGeom prst="rect">
            <a:avLst/>
          </a:prstGeom>
          <a:solidFill>
            <a:srgbClr val="FFFFFF"/>
          </a:solidFill>
        </p:spPr>
        <p:txBody>
          <a:bodyPr vert="horz" wrap="square" lIns="0" tIns="19685" rIns="0" bIns="0" rtlCol="0">
            <a:spAutoFit/>
          </a:bodyPr>
          <a:lstStyle/>
          <a:p>
            <a:pPr marL="327660">
              <a:lnSpc>
                <a:spcPct val="100000"/>
              </a:lnSpc>
              <a:spcBef>
                <a:spcPts val="155"/>
              </a:spcBef>
            </a:pPr>
            <a:r>
              <a:rPr sz="1400" spc="-30" dirty="0">
                <a:latin typeface="AoyagiKouzanFontT"/>
                <a:cs typeface="AoyagiKouzanFontT"/>
              </a:rPr>
              <a:t>（</a:t>
            </a:r>
            <a:r>
              <a:rPr sz="1400" spc="-30" dirty="0">
                <a:latin typeface="Noto Sans CJK JP Black"/>
                <a:cs typeface="Noto Sans CJK JP Black"/>
              </a:rPr>
              <a:t>S</a:t>
            </a:r>
            <a:r>
              <a:rPr sz="1400" spc="-30" dirty="0">
                <a:latin typeface="AoyagiKouzanFontT"/>
                <a:cs typeface="AoyagiKouzanFontT"/>
              </a:rPr>
              <a:t>)-cEt</a:t>
            </a:r>
            <a:endParaRPr sz="1400">
              <a:latin typeface="AoyagiKouzanFontT"/>
              <a:cs typeface="AoyagiKouzanFontT"/>
            </a:endParaRPr>
          </a:p>
        </p:txBody>
      </p:sp>
      <p:sp>
        <p:nvSpPr>
          <p:cNvPr id="3" name="テキスト ボックス 2">
            <a:extLst>
              <a:ext uri="{FF2B5EF4-FFF2-40B4-BE49-F238E27FC236}">
                <a16:creationId xmlns:a16="http://schemas.microsoft.com/office/drawing/2014/main" id="{93666481-CD62-4FFB-A224-5FB10A1D7BCA}"/>
              </a:ext>
            </a:extLst>
          </p:cNvPr>
          <p:cNvSpPr txBox="1"/>
          <p:nvPr/>
        </p:nvSpPr>
        <p:spPr>
          <a:xfrm>
            <a:off x="0" y="87923"/>
            <a:ext cx="12192000" cy="367326"/>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修飾核酸（糖部修飾体を中心）</a:t>
            </a:r>
            <a:endParaRPr kumimoji="1" lang="ja-JP" altLang="en-US"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644431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3666481-CD62-4FFB-A224-5FB10A1D7BCA}"/>
              </a:ext>
            </a:extLst>
          </p:cNvPr>
          <p:cNvSpPr txBox="1"/>
          <p:nvPr/>
        </p:nvSpPr>
        <p:spPr>
          <a:xfrm>
            <a:off x="0" y="87923"/>
            <a:ext cx="12192000" cy="367326"/>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核酸医薬の出発物質：合成単体</a:t>
            </a:r>
            <a:endParaRPr kumimoji="1" lang="ja-JP" altLang="en-US" dirty="0">
              <a:latin typeface="BIZ UDP明朝 Medium" panose="02020500000000000000" pitchFamily="18" charset="-128"/>
              <a:ea typeface="BIZ UDP明朝 Medium" panose="02020500000000000000" pitchFamily="18" charset="-128"/>
            </a:endParaRPr>
          </a:p>
        </p:txBody>
      </p:sp>
      <p:sp>
        <p:nvSpPr>
          <p:cNvPr id="95" name="object 4">
            <a:extLst>
              <a:ext uri="{FF2B5EF4-FFF2-40B4-BE49-F238E27FC236}">
                <a16:creationId xmlns:a16="http://schemas.microsoft.com/office/drawing/2014/main" id="{3F4CD8B5-0493-4893-A02A-F1015A617D8E}"/>
              </a:ext>
            </a:extLst>
          </p:cNvPr>
          <p:cNvSpPr txBox="1"/>
          <p:nvPr/>
        </p:nvSpPr>
        <p:spPr>
          <a:xfrm>
            <a:off x="1491350" y="5433236"/>
            <a:ext cx="3985260" cy="666208"/>
          </a:xfrm>
          <a:prstGeom prst="rect">
            <a:avLst/>
          </a:prstGeom>
          <a:solidFill>
            <a:srgbClr val="F8DDD3"/>
          </a:solidFill>
        </p:spPr>
        <p:txBody>
          <a:bodyPr vert="horz" wrap="square" lIns="0" tIns="19685" rIns="0" bIns="0" rtlCol="0">
            <a:spAutoFit/>
          </a:bodyPr>
          <a:lstStyle/>
          <a:p>
            <a:pPr marL="91440" marR="100965" algn="just">
              <a:lnSpc>
                <a:spcPct val="100000"/>
              </a:lnSpc>
              <a:spcBef>
                <a:spcPts val="155"/>
              </a:spcBef>
            </a:pPr>
            <a:r>
              <a:rPr sz="1400" dirty="0">
                <a:latin typeface="BIZ UDP明朝 Medium" panose="02020500000000000000" pitchFamily="18" charset="-128"/>
                <a:ea typeface="BIZ UDP明朝 Medium" panose="02020500000000000000" pitchFamily="18" charset="-128"/>
                <a:cs typeface="AoyagiKouzanFontT"/>
              </a:rPr>
              <a:t>少量合成には液交換し</a:t>
            </a:r>
            <a:r>
              <a:rPr sz="1400" spc="-15" dirty="0">
                <a:latin typeface="BIZ UDP明朝 Medium" panose="02020500000000000000" pitchFamily="18" charset="-128"/>
                <a:ea typeface="BIZ UDP明朝 Medium" panose="02020500000000000000" pitchFamily="18" charset="-128"/>
                <a:cs typeface="AoyagiKouzanFontT"/>
              </a:rPr>
              <a:t>や</a:t>
            </a:r>
            <a:r>
              <a:rPr sz="1400" spc="-10" dirty="0">
                <a:latin typeface="BIZ UDP明朝 Medium" panose="02020500000000000000" pitchFamily="18" charset="-128"/>
                <a:ea typeface="BIZ UDP明朝 Medium" panose="02020500000000000000" pitchFamily="18" charset="-128"/>
                <a:cs typeface="AoyagiKouzanFontT"/>
              </a:rPr>
              <a:t>すい</a:t>
            </a:r>
            <a:r>
              <a:rPr sz="1400" spc="225" dirty="0">
                <a:latin typeface="BIZ UDP明朝 Medium" panose="02020500000000000000" pitchFamily="18" charset="-128"/>
                <a:ea typeface="BIZ UDP明朝 Medium" panose="02020500000000000000" pitchFamily="18" charset="-128"/>
                <a:cs typeface="AoyagiKouzanFontT"/>
              </a:rPr>
              <a:t>CPG</a:t>
            </a:r>
            <a:r>
              <a:rPr sz="1400" spc="-5" dirty="0">
                <a:latin typeface="BIZ UDP明朝 Medium" panose="02020500000000000000" pitchFamily="18" charset="-128"/>
                <a:ea typeface="BIZ UDP明朝 Medium" panose="02020500000000000000" pitchFamily="18" charset="-128"/>
                <a:cs typeface="AoyagiKouzanFontT"/>
              </a:rPr>
              <a:t>が</a:t>
            </a:r>
            <a:r>
              <a:rPr sz="1400" spc="-20" dirty="0">
                <a:latin typeface="BIZ UDP明朝 Medium" panose="02020500000000000000" pitchFamily="18" charset="-128"/>
                <a:ea typeface="BIZ UDP明朝 Medium" panose="02020500000000000000" pitchFamily="18" charset="-128"/>
                <a:cs typeface="AoyagiKouzanFontT"/>
              </a:rPr>
              <a:t>汎</a:t>
            </a:r>
            <a:r>
              <a:rPr sz="1400" spc="-5" dirty="0">
                <a:latin typeface="BIZ UDP明朝 Medium" panose="02020500000000000000" pitchFamily="18" charset="-128"/>
                <a:ea typeface="BIZ UDP明朝 Medium" panose="02020500000000000000" pitchFamily="18" charset="-128"/>
                <a:cs typeface="AoyagiKouzanFontT"/>
              </a:rPr>
              <a:t>用さ</a:t>
            </a:r>
            <a:r>
              <a:rPr sz="1400" spc="-20" dirty="0">
                <a:latin typeface="BIZ UDP明朝 Medium" panose="02020500000000000000" pitchFamily="18" charset="-128"/>
                <a:ea typeface="BIZ UDP明朝 Medium" panose="02020500000000000000" pitchFamily="18" charset="-128"/>
                <a:cs typeface="AoyagiKouzanFontT"/>
              </a:rPr>
              <a:t>れ</a:t>
            </a:r>
            <a:r>
              <a:rPr sz="1400" dirty="0">
                <a:latin typeface="BIZ UDP明朝 Medium" panose="02020500000000000000" pitchFamily="18" charset="-128"/>
                <a:ea typeface="BIZ UDP明朝 Medium" panose="02020500000000000000" pitchFamily="18" charset="-128"/>
                <a:cs typeface="AoyagiKouzanFontT"/>
              </a:rPr>
              <a:t>る </a:t>
            </a:r>
            <a:r>
              <a:rPr sz="1400" spc="-5" dirty="0">
                <a:latin typeface="BIZ UDP明朝 Medium" panose="02020500000000000000" pitchFamily="18" charset="-128"/>
                <a:ea typeface="BIZ UDP明朝 Medium" panose="02020500000000000000" pitchFamily="18" charset="-128"/>
                <a:cs typeface="AoyagiKouzanFontT"/>
              </a:rPr>
              <a:t>大量合成はほとんどの</a:t>
            </a:r>
            <a:r>
              <a:rPr sz="1400" spc="-20" dirty="0">
                <a:latin typeface="BIZ UDP明朝 Medium" panose="02020500000000000000" pitchFamily="18" charset="-128"/>
                <a:ea typeface="BIZ UDP明朝 Medium" panose="02020500000000000000" pitchFamily="18" charset="-128"/>
                <a:cs typeface="AoyagiKouzanFontT"/>
              </a:rPr>
              <a:t>開</a:t>
            </a:r>
            <a:r>
              <a:rPr sz="1400" spc="-5" dirty="0">
                <a:latin typeface="BIZ UDP明朝 Medium" panose="02020500000000000000" pitchFamily="18" charset="-128"/>
                <a:ea typeface="BIZ UDP明朝 Medium" panose="02020500000000000000" pitchFamily="18" charset="-128"/>
                <a:cs typeface="AoyagiKouzanFontT"/>
              </a:rPr>
              <a:t>発品</a:t>
            </a:r>
            <a:r>
              <a:rPr sz="1400" spc="-15" dirty="0">
                <a:latin typeface="BIZ UDP明朝 Medium" panose="02020500000000000000" pitchFamily="18" charset="-128"/>
                <a:ea typeface="BIZ UDP明朝 Medium" panose="02020500000000000000" pitchFamily="18" charset="-128"/>
                <a:cs typeface="AoyagiKouzanFontT"/>
              </a:rPr>
              <a:t>が</a:t>
            </a:r>
            <a:r>
              <a:rPr sz="1400" spc="170" dirty="0">
                <a:latin typeface="BIZ UDP明朝 Medium" panose="02020500000000000000" pitchFamily="18" charset="-128"/>
                <a:ea typeface="BIZ UDP明朝 Medium" panose="02020500000000000000" pitchFamily="18" charset="-128"/>
                <a:cs typeface="AoyagiKouzanFontT"/>
              </a:rPr>
              <a:t>30</a:t>
            </a:r>
            <a:r>
              <a:rPr sz="1400" dirty="0">
                <a:latin typeface="BIZ UDP明朝 Medium" panose="02020500000000000000" pitchFamily="18" charset="-128"/>
                <a:ea typeface="BIZ UDP明朝 Medium" panose="02020500000000000000" pitchFamily="18" charset="-128"/>
                <a:cs typeface="AoyagiKouzanFontT"/>
              </a:rPr>
              <a:t>塩基</a:t>
            </a:r>
            <a:r>
              <a:rPr sz="1400" spc="-15" dirty="0">
                <a:latin typeface="BIZ UDP明朝 Medium" panose="02020500000000000000" pitchFamily="18" charset="-128"/>
                <a:ea typeface="BIZ UDP明朝 Medium" panose="02020500000000000000" pitchFamily="18" charset="-128"/>
                <a:cs typeface="AoyagiKouzanFontT"/>
              </a:rPr>
              <a:t>長</a:t>
            </a:r>
            <a:r>
              <a:rPr sz="1400" spc="-10" dirty="0">
                <a:latin typeface="BIZ UDP明朝 Medium" panose="02020500000000000000" pitchFamily="18" charset="-128"/>
                <a:ea typeface="BIZ UDP明朝 Medium" panose="02020500000000000000" pitchFamily="18" charset="-128"/>
                <a:cs typeface="AoyagiKouzanFontT"/>
              </a:rPr>
              <a:t>以内の </a:t>
            </a:r>
            <a:r>
              <a:rPr sz="1400" spc="15" dirty="0">
                <a:latin typeface="BIZ UDP明朝 Medium" panose="02020500000000000000" pitchFamily="18" charset="-128"/>
                <a:ea typeface="BIZ UDP明朝 Medium" panose="02020500000000000000" pitchFamily="18" charset="-128"/>
                <a:cs typeface="AoyagiKouzanFontT"/>
              </a:rPr>
              <a:t>ため</a:t>
            </a:r>
            <a:r>
              <a:rPr sz="1400" spc="155" dirty="0">
                <a:latin typeface="BIZ UDP明朝 Medium" panose="02020500000000000000" pitchFamily="18" charset="-128"/>
                <a:ea typeface="BIZ UDP明朝 Medium" panose="02020500000000000000" pitchFamily="18" charset="-128"/>
                <a:cs typeface="AoyagiKouzanFontT"/>
              </a:rPr>
              <a:t>PS</a:t>
            </a:r>
            <a:r>
              <a:rPr sz="1400" spc="5" dirty="0">
                <a:latin typeface="BIZ UDP明朝 Medium" panose="02020500000000000000" pitchFamily="18" charset="-128"/>
                <a:ea typeface="BIZ UDP明朝 Medium" panose="02020500000000000000" pitchFamily="18" charset="-128"/>
                <a:cs typeface="AoyagiKouzanFontT"/>
              </a:rPr>
              <a:t>が主として採用</a:t>
            </a:r>
            <a:r>
              <a:rPr sz="1400" spc="-10" dirty="0">
                <a:latin typeface="BIZ UDP明朝 Medium" panose="02020500000000000000" pitchFamily="18" charset="-128"/>
                <a:ea typeface="BIZ UDP明朝 Medium" panose="02020500000000000000" pitchFamily="18" charset="-128"/>
                <a:cs typeface="AoyagiKouzanFontT"/>
              </a:rPr>
              <a:t>さ</a:t>
            </a:r>
            <a:r>
              <a:rPr sz="1400" spc="10" dirty="0">
                <a:latin typeface="BIZ UDP明朝 Medium" panose="02020500000000000000" pitchFamily="18" charset="-128"/>
                <a:ea typeface="BIZ UDP明朝 Medium" panose="02020500000000000000" pitchFamily="18" charset="-128"/>
                <a:cs typeface="AoyagiKouzanFontT"/>
              </a:rPr>
              <a:t>れ</a:t>
            </a:r>
            <a:r>
              <a:rPr sz="1400" spc="5" dirty="0">
                <a:latin typeface="BIZ UDP明朝 Medium" panose="02020500000000000000" pitchFamily="18" charset="-128"/>
                <a:ea typeface="BIZ UDP明朝 Medium" panose="02020500000000000000" pitchFamily="18" charset="-128"/>
                <a:cs typeface="AoyagiKouzanFontT"/>
              </a:rPr>
              <a:t>て</a:t>
            </a:r>
            <a:r>
              <a:rPr sz="1400" spc="-5" dirty="0">
                <a:latin typeface="BIZ UDP明朝 Medium" panose="02020500000000000000" pitchFamily="18" charset="-128"/>
                <a:ea typeface="BIZ UDP明朝 Medium" panose="02020500000000000000" pitchFamily="18" charset="-128"/>
                <a:cs typeface="AoyagiKouzanFontT"/>
              </a:rPr>
              <a:t>い</a:t>
            </a:r>
            <a:r>
              <a:rPr sz="1400" dirty="0">
                <a:latin typeface="BIZ UDP明朝 Medium" panose="02020500000000000000" pitchFamily="18" charset="-128"/>
                <a:ea typeface="BIZ UDP明朝 Medium" panose="02020500000000000000" pitchFamily="18" charset="-128"/>
                <a:cs typeface="AoyagiKouzanFontT"/>
              </a:rPr>
              <a:t>る</a:t>
            </a:r>
          </a:p>
        </p:txBody>
      </p:sp>
      <p:sp>
        <p:nvSpPr>
          <p:cNvPr id="96" name="object 5">
            <a:extLst>
              <a:ext uri="{FF2B5EF4-FFF2-40B4-BE49-F238E27FC236}">
                <a16:creationId xmlns:a16="http://schemas.microsoft.com/office/drawing/2014/main" id="{4E10E06A-EB1D-4FAE-A3B7-204B6C90C454}"/>
              </a:ext>
            </a:extLst>
          </p:cNvPr>
          <p:cNvSpPr txBox="1"/>
          <p:nvPr/>
        </p:nvSpPr>
        <p:spPr>
          <a:xfrm>
            <a:off x="7170080" y="3410562"/>
            <a:ext cx="1859105" cy="175048"/>
          </a:xfrm>
          <a:prstGeom prst="rect">
            <a:avLst/>
          </a:prstGeom>
        </p:spPr>
        <p:txBody>
          <a:bodyPr vert="horz" wrap="square" lIns="0" tIns="13335" rIns="0" bIns="0" rtlCol="0">
            <a:spAutoFit/>
          </a:bodyPr>
          <a:lstStyle/>
          <a:p>
            <a:pPr marL="12700">
              <a:lnSpc>
                <a:spcPct val="100000"/>
              </a:lnSpc>
              <a:spcBef>
                <a:spcPts val="105"/>
              </a:spcBef>
            </a:pPr>
            <a:r>
              <a:rPr sz="1050" spc="25" dirty="0">
                <a:latin typeface="BIZ UDP明朝 Medium" panose="02020500000000000000" pitchFamily="18" charset="-128"/>
                <a:ea typeface="BIZ UDP明朝 Medium" panose="02020500000000000000" pitchFamily="18" charset="-128"/>
                <a:cs typeface="AoyagiKouzanFontT"/>
              </a:rPr>
              <a:t>Kinovate</a:t>
            </a:r>
            <a:r>
              <a:rPr sz="1050" spc="5" dirty="0">
                <a:latin typeface="BIZ UDP明朝 Medium" panose="02020500000000000000" pitchFamily="18" charset="-128"/>
                <a:ea typeface="BIZ UDP明朝 Medium" panose="02020500000000000000" pitchFamily="18" charset="-128"/>
                <a:cs typeface="AoyagiKouzanFontT"/>
              </a:rPr>
              <a:t>社</a:t>
            </a:r>
            <a:r>
              <a:rPr sz="1050" spc="-5" dirty="0">
                <a:latin typeface="BIZ UDP明朝 Medium" panose="02020500000000000000" pitchFamily="18" charset="-128"/>
                <a:ea typeface="BIZ UDP明朝 Medium" panose="02020500000000000000" pitchFamily="18" charset="-128"/>
                <a:cs typeface="AoyagiKouzanFontT"/>
              </a:rPr>
              <a:t>資</a:t>
            </a:r>
            <a:r>
              <a:rPr sz="1050" dirty="0">
                <a:latin typeface="BIZ UDP明朝 Medium" panose="02020500000000000000" pitchFamily="18" charset="-128"/>
                <a:ea typeface="BIZ UDP明朝 Medium" panose="02020500000000000000" pitchFamily="18" charset="-128"/>
                <a:cs typeface="AoyagiKouzanFontT"/>
              </a:rPr>
              <a:t>料</a:t>
            </a:r>
            <a:r>
              <a:rPr sz="1050" spc="-10" dirty="0">
                <a:latin typeface="BIZ UDP明朝 Medium" panose="02020500000000000000" pitchFamily="18" charset="-128"/>
                <a:ea typeface="BIZ UDP明朝 Medium" panose="02020500000000000000" pitchFamily="18" charset="-128"/>
                <a:cs typeface="AoyagiKouzanFontT"/>
              </a:rPr>
              <a:t>か</a:t>
            </a:r>
            <a:r>
              <a:rPr sz="1050" spc="5" dirty="0">
                <a:latin typeface="BIZ UDP明朝 Medium" panose="02020500000000000000" pitchFamily="18" charset="-128"/>
                <a:ea typeface="BIZ UDP明朝 Medium" panose="02020500000000000000" pitchFamily="18" charset="-128"/>
                <a:cs typeface="AoyagiKouzanFontT"/>
              </a:rPr>
              <a:t>ら引用</a:t>
            </a:r>
            <a:endParaRPr sz="1050" dirty="0">
              <a:latin typeface="BIZ UDP明朝 Medium" panose="02020500000000000000" pitchFamily="18" charset="-128"/>
              <a:ea typeface="BIZ UDP明朝 Medium" panose="02020500000000000000" pitchFamily="18" charset="-128"/>
              <a:cs typeface="AoyagiKouzanFontT"/>
            </a:endParaRPr>
          </a:p>
        </p:txBody>
      </p:sp>
      <p:sp>
        <p:nvSpPr>
          <p:cNvPr id="125" name="object 6">
            <a:extLst>
              <a:ext uri="{FF2B5EF4-FFF2-40B4-BE49-F238E27FC236}">
                <a16:creationId xmlns:a16="http://schemas.microsoft.com/office/drawing/2014/main" id="{4A00E925-9C46-4B8C-AB54-901ACC1DE8B4}"/>
              </a:ext>
            </a:extLst>
          </p:cNvPr>
          <p:cNvSpPr/>
          <p:nvPr/>
        </p:nvSpPr>
        <p:spPr>
          <a:xfrm>
            <a:off x="6661833" y="1102285"/>
            <a:ext cx="2722300" cy="2195678"/>
          </a:xfrm>
          <a:prstGeom prst="rect">
            <a:avLst/>
          </a:prstGeom>
          <a:blipFill>
            <a:blip r:embed="rId2"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6" name="object 7">
            <a:extLst>
              <a:ext uri="{FF2B5EF4-FFF2-40B4-BE49-F238E27FC236}">
                <a16:creationId xmlns:a16="http://schemas.microsoft.com/office/drawing/2014/main" id="{095A4C6E-BFC7-4E55-AED3-530198EFC296}"/>
              </a:ext>
            </a:extLst>
          </p:cNvPr>
          <p:cNvSpPr txBox="1"/>
          <p:nvPr/>
        </p:nvSpPr>
        <p:spPr>
          <a:xfrm>
            <a:off x="6039094" y="3702937"/>
            <a:ext cx="4466248" cy="750847"/>
          </a:xfrm>
          <a:prstGeom prst="rect">
            <a:avLst/>
          </a:prstGeom>
        </p:spPr>
        <p:txBody>
          <a:bodyPr vert="horz" wrap="square" lIns="0" tIns="12065" rIns="0" bIns="0" rtlCol="0">
            <a:spAutoFit/>
          </a:bodyPr>
          <a:lstStyle/>
          <a:p>
            <a:pPr marL="721360">
              <a:lnSpc>
                <a:spcPct val="100000"/>
              </a:lnSpc>
              <a:spcBef>
                <a:spcPts val="95"/>
              </a:spcBef>
            </a:pPr>
            <a:r>
              <a:rPr sz="1600" spc="5" dirty="0">
                <a:latin typeface="BIZ UDP明朝 Medium" panose="02020500000000000000" pitchFamily="18" charset="-128"/>
                <a:ea typeface="BIZ UDP明朝 Medium" panose="02020500000000000000" pitchFamily="18" charset="-128"/>
                <a:cs typeface="AoyagiKouzanFontT"/>
              </a:rPr>
              <a:t>Polystyrene </a:t>
            </a:r>
            <a:r>
              <a:rPr sz="1600" spc="95" dirty="0">
                <a:latin typeface="BIZ UDP明朝 Medium" panose="02020500000000000000" pitchFamily="18" charset="-128"/>
                <a:ea typeface="BIZ UDP明朝 Medium" panose="02020500000000000000" pitchFamily="18" charset="-128"/>
                <a:cs typeface="AoyagiKouzanFontT"/>
              </a:rPr>
              <a:t>Polymer</a:t>
            </a:r>
            <a:r>
              <a:rPr sz="1600" spc="-470" dirty="0">
                <a:latin typeface="BIZ UDP明朝 Medium" panose="02020500000000000000" pitchFamily="18" charset="-128"/>
                <a:ea typeface="BIZ UDP明朝 Medium" panose="02020500000000000000" pitchFamily="18" charset="-128"/>
                <a:cs typeface="AoyagiKouzanFontT"/>
              </a:rPr>
              <a:t> </a:t>
            </a:r>
            <a:r>
              <a:rPr sz="1600" spc="30" dirty="0">
                <a:latin typeface="BIZ UDP明朝 Medium" panose="02020500000000000000" pitchFamily="18" charset="-128"/>
                <a:ea typeface="BIZ UDP明朝 Medium" panose="02020500000000000000" pitchFamily="18" charset="-128"/>
                <a:cs typeface="AoyagiKouzanFontT"/>
              </a:rPr>
              <a:t>(PS)</a:t>
            </a:r>
            <a:endParaRPr sz="16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spcBef>
                <a:spcPts val="5"/>
              </a:spcBef>
              <a:buFont typeface="Arial"/>
              <a:buChar char="•"/>
              <a:tabLst>
                <a:tab pos="299085" algn="l"/>
                <a:tab pos="299720" algn="l"/>
              </a:tabLst>
            </a:pPr>
            <a:r>
              <a:rPr sz="1600" spc="180" dirty="0">
                <a:latin typeface="BIZ UDP明朝 Medium" panose="02020500000000000000" pitchFamily="18" charset="-128"/>
                <a:ea typeface="BIZ UDP明朝 Medium" panose="02020500000000000000" pitchFamily="18" charset="-128"/>
                <a:cs typeface="AoyagiKouzanFontT"/>
              </a:rPr>
              <a:t>～30mer</a:t>
            </a:r>
            <a:r>
              <a:rPr sz="1600" spc="-20" dirty="0">
                <a:latin typeface="BIZ UDP明朝 Medium" panose="02020500000000000000" pitchFamily="18" charset="-128"/>
                <a:ea typeface="BIZ UDP明朝 Medium" panose="02020500000000000000" pitchFamily="18" charset="-128"/>
                <a:cs typeface="AoyagiKouzanFontT"/>
              </a:rPr>
              <a:t>向き</a:t>
            </a:r>
            <a:endParaRPr sz="1600" dirty="0">
              <a:latin typeface="BIZ UDP明朝 Medium" panose="02020500000000000000" pitchFamily="18" charset="-128"/>
              <a:ea typeface="BIZ UDP明朝 Medium" panose="02020500000000000000" pitchFamily="18" charset="-128"/>
              <a:cs typeface="AoyagiKouzanFontT"/>
            </a:endParaRPr>
          </a:p>
          <a:p>
            <a:pPr marL="12700" marR="5080">
              <a:lnSpc>
                <a:spcPct val="100000"/>
              </a:lnSpc>
            </a:pPr>
            <a:r>
              <a:rPr sz="1600" spc="-15" dirty="0" err="1">
                <a:latin typeface="BIZ UDP明朝 Medium" panose="02020500000000000000" pitchFamily="18" charset="-128"/>
                <a:ea typeface="BIZ UDP明朝 Medium" panose="02020500000000000000" pitchFamily="18" charset="-128"/>
                <a:cs typeface="AoyagiKouzanFontT"/>
              </a:rPr>
              <a:t>膨潤するので有機溶媒に対する膨</a:t>
            </a:r>
            <a:r>
              <a:rPr sz="1600" spc="-5" dirty="0" err="1">
                <a:latin typeface="BIZ UDP明朝 Medium" panose="02020500000000000000" pitchFamily="18" charset="-128"/>
                <a:ea typeface="BIZ UDP明朝 Medium" panose="02020500000000000000" pitchFamily="18" charset="-128"/>
                <a:cs typeface="AoyagiKouzanFontT"/>
              </a:rPr>
              <a:t>潤</a:t>
            </a:r>
            <a:r>
              <a:rPr sz="1600" spc="-10" dirty="0" err="1">
                <a:latin typeface="BIZ UDP明朝 Medium" panose="02020500000000000000" pitchFamily="18" charset="-128"/>
                <a:ea typeface="BIZ UDP明朝 Medium" panose="02020500000000000000" pitchFamily="18" charset="-128"/>
                <a:cs typeface="AoyagiKouzanFontT"/>
              </a:rPr>
              <a:t>率に注</a:t>
            </a:r>
            <a:r>
              <a:rPr sz="1600" spc="-5" dirty="0" err="1">
                <a:latin typeface="BIZ UDP明朝 Medium" panose="02020500000000000000" pitchFamily="18" charset="-128"/>
                <a:ea typeface="BIZ UDP明朝 Medium" panose="02020500000000000000" pitchFamily="18" charset="-128"/>
                <a:cs typeface="AoyagiKouzanFontT"/>
              </a:rPr>
              <a:t>意</a:t>
            </a:r>
            <a:endParaRPr sz="1600" dirty="0">
              <a:latin typeface="BIZ UDP明朝 Medium" panose="02020500000000000000" pitchFamily="18" charset="-128"/>
              <a:ea typeface="BIZ UDP明朝 Medium" panose="02020500000000000000" pitchFamily="18" charset="-128"/>
              <a:cs typeface="AoyagiKouzanFontT"/>
            </a:endParaRPr>
          </a:p>
        </p:txBody>
      </p:sp>
      <p:sp>
        <p:nvSpPr>
          <p:cNvPr id="127" name="object 8">
            <a:extLst>
              <a:ext uri="{FF2B5EF4-FFF2-40B4-BE49-F238E27FC236}">
                <a16:creationId xmlns:a16="http://schemas.microsoft.com/office/drawing/2014/main" id="{19A07046-867C-462F-B2F6-5A148CA6852F}"/>
              </a:ext>
            </a:extLst>
          </p:cNvPr>
          <p:cNvSpPr txBox="1"/>
          <p:nvPr/>
        </p:nvSpPr>
        <p:spPr>
          <a:xfrm>
            <a:off x="8363828" y="4709463"/>
            <a:ext cx="144780" cy="155812"/>
          </a:xfrm>
          <a:prstGeom prst="rect">
            <a:avLst/>
          </a:prstGeom>
        </p:spPr>
        <p:txBody>
          <a:bodyPr vert="horz" wrap="square" lIns="0" tIns="17145" rIns="0" bIns="0" rtlCol="0">
            <a:spAutoFit/>
          </a:bodyPr>
          <a:lstStyle/>
          <a:p>
            <a:pPr marL="12700">
              <a:lnSpc>
                <a:spcPct val="100000"/>
              </a:lnSpc>
              <a:spcBef>
                <a:spcPts val="135"/>
              </a:spcBef>
            </a:pPr>
            <a:r>
              <a:rPr sz="900" spc="484" dirty="0">
                <a:latin typeface="BIZ UDP明朝 Medium" panose="02020500000000000000" pitchFamily="18" charset="-128"/>
                <a:ea typeface="BIZ UDP明朝 Medium" panose="02020500000000000000" pitchFamily="18" charset="-128"/>
                <a:cs typeface="AoyagiKouzanFontT"/>
              </a:rPr>
              <a:t>®</a:t>
            </a:r>
            <a:endParaRPr sz="900">
              <a:latin typeface="BIZ UDP明朝 Medium" panose="02020500000000000000" pitchFamily="18" charset="-128"/>
              <a:ea typeface="BIZ UDP明朝 Medium" panose="02020500000000000000" pitchFamily="18" charset="-128"/>
              <a:cs typeface="AoyagiKouzanFontT"/>
            </a:endParaRPr>
          </a:p>
        </p:txBody>
      </p:sp>
      <p:sp>
        <p:nvSpPr>
          <p:cNvPr id="128" name="object 9">
            <a:extLst>
              <a:ext uri="{FF2B5EF4-FFF2-40B4-BE49-F238E27FC236}">
                <a16:creationId xmlns:a16="http://schemas.microsoft.com/office/drawing/2014/main" id="{54D19510-69D7-4F21-B5DC-2B4B9C3292F9}"/>
              </a:ext>
            </a:extLst>
          </p:cNvPr>
          <p:cNvSpPr txBox="1"/>
          <p:nvPr/>
        </p:nvSpPr>
        <p:spPr>
          <a:xfrm>
            <a:off x="6039094" y="4678982"/>
            <a:ext cx="2879090" cy="258404"/>
          </a:xfrm>
          <a:prstGeom prst="rect">
            <a:avLst/>
          </a:prstGeom>
        </p:spPr>
        <p:txBody>
          <a:bodyPr vert="horz" wrap="square" lIns="0" tIns="12065" rIns="0" bIns="0" rtlCol="0">
            <a:spAutoFit/>
          </a:bodyPr>
          <a:lstStyle/>
          <a:p>
            <a:pPr marL="12700">
              <a:lnSpc>
                <a:spcPct val="100000"/>
              </a:lnSpc>
              <a:spcBef>
                <a:spcPts val="95"/>
              </a:spcBef>
            </a:pPr>
            <a:r>
              <a:rPr sz="1600" spc="-15" dirty="0">
                <a:latin typeface="BIZ UDP明朝 Medium" panose="02020500000000000000" pitchFamily="18" charset="-128"/>
                <a:ea typeface="BIZ UDP明朝 Medium" panose="02020500000000000000" pitchFamily="18" charset="-128"/>
                <a:cs typeface="AoyagiKouzanFontT"/>
              </a:rPr>
              <a:t>膨潤時の体積</a:t>
            </a:r>
            <a:r>
              <a:rPr sz="1400" spc="25" dirty="0">
                <a:latin typeface="BIZ UDP明朝 Medium" panose="02020500000000000000" pitchFamily="18" charset="-128"/>
                <a:ea typeface="BIZ UDP明朝 Medium" panose="02020500000000000000" pitchFamily="18" charset="-128"/>
                <a:cs typeface="AoyagiKouzanFontT"/>
              </a:rPr>
              <a:t>（NittoPhase</a:t>
            </a:r>
            <a:r>
              <a:rPr sz="1400" spc="185" dirty="0">
                <a:latin typeface="BIZ UDP明朝 Medium" panose="02020500000000000000" pitchFamily="18" charset="-128"/>
                <a:ea typeface="BIZ UDP明朝 Medium" panose="02020500000000000000" pitchFamily="18" charset="-128"/>
                <a:cs typeface="AoyagiKouzanFontT"/>
              </a:rPr>
              <a:t> </a:t>
            </a:r>
            <a:r>
              <a:rPr sz="1400" spc="135" dirty="0">
                <a:latin typeface="BIZ UDP明朝 Medium" panose="02020500000000000000" pitchFamily="18" charset="-128"/>
                <a:ea typeface="BIZ UDP明朝 Medium" panose="02020500000000000000" pitchFamily="18" charset="-128"/>
                <a:cs typeface="AoyagiKouzanFontT"/>
              </a:rPr>
              <a:t>HL）</a:t>
            </a:r>
            <a:endParaRPr sz="1400">
              <a:latin typeface="BIZ UDP明朝 Medium" panose="02020500000000000000" pitchFamily="18" charset="-128"/>
              <a:ea typeface="BIZ UDP明朝 Medium" panose="02020500000000000000" pitchFamily="18" charset="-128"/>
              <a:cs typeface="AoyagiKouzanFontT"/>
            </a:endParaRPr>
          </a:p>
        </p:txBody>
      </p:sp>
      <p:sp>
        <p:nvSpPr>
          <p:cNvPr id="129" name="object 10">
            <a:extLst>
              <a:ext uri="{FF2B5EF4-FFF2-40B4-BE49-F238E27FC236}">
                <a16:creationId xmlns:a16="http://schemas.microsoft.com/office/drawing/2014/main" id="{C5CFC6B5-915B-4CFB-9C62-C343716E876B}"/>
              </a:ext>
            </a:extLst>
          </p:cNvPr>
          <p:cNvSpPr txBox="1"/>
          <p:nvPr/>
        </p:nvSpPr>
        <p:spPr>
          <a:xfrm>
            <a:off x="6039094" y="4922823"/>
            <a:ext cx="6127994" cy="997068"/>
          </a:xfrm>
          <a:prstGeom prst="rect">
            <a:avLst/>
          </a:prstGeom>
        </p:spPr>
        <p:txBody>
          <a:bodyPr vert="horz" wrap="square" lIns="0" tIns="12065" rIns="0" bIns="0" rtlCol="0">
            <a:spAutoFit/>
          </a:bodyPr>
          <a:lstStyle/>
          <a:p>
            <a:pPr marL="419734" algn="just">
              <a:lnSpc>
                <a:spcPct val="100000"/>
              </a:lnSpc>
              <a:spcBef>
                <a:spcPts val="95"/>
              </a:spcBef>
            </a:pPr>
            <a:r>
              <a:rPr sz="1600" spc="-105" dirty="0">
                <a:latin typeface="BIZ UDP明朝 Medium" panose="02020500000000000000" pitchFamily="18" charset="-128"/>
                <a:ea typeface="BIZ UDP明朝 Medium" panose="02020500000000000000" pitchFamily="18" charset="-128"/>
                <a:cs typeface="AoyagiKouzanFontT"/>
              </a:rPr>
              <a:t>in </a:t>
            </a:r>
            <a:r>
              <a:rPr sz="1600" spc="-95" dirty="0">
                <a:latin typeface="BIZ UDP明朝 Medium" panose="02020500000000000000" pitchFamily="18" charset="-128"/>
                <a:ea typeface="BIZ UDP明朝 Medium" panose="02020500000000000000" pitchFamily="18" charset="-128"/>
                <a:cs typeface="AoyagiKouzanFontT"/>
              </a:rPr>
              <a:t>acetonitrile </a:t>
            </a:r>
            <a:r>
              <a:rPr sz="1600" spc="40" dirty="0">
                <a:latin typeface="BIZ UDP明朝 Medium" panose="02020500000000000000" pitchFamily="18" charset="-128"/>
                <a:ea typeface="BIZ UDP明朝 Medium" panose="02020500000000000000" pitchFamily="18" charset="-128"/>
                <a:cs typeface="AoyagiKouzanFontT"/>
              </a:rPr>
              <a:t>4.0</a:t>
            </a:r>
            <a:r>
              <a:rPr sz="1600" spc="-450" dirty="0">
                <a:latin typeface="BIZ UDP明朝 Medium" panose="02020500000000000000" pitchFamily="18" charset="-128"/>
                <a:ea typeface="BIZ UDP明朝 Medium" panose="02020500000000000000" pitchFamily="18" charset="-128"/>
                <a:cs typeface="AoyagiKouzanFontT"/>
              </a:rPr>
              <a:t> </a:t>
            </a:r>
            <a:r>
              <a:rPr sz="1600" spc="120" dirty="0">
                <a:latin typeface="BIZ UDP明朝 Medium" panose="02020500000000000000" pitchFamily="18" charset="-128"/>
                <a:ea typeface="BIZ UDP明朝 Medium" panose="02020500000000000000" pitchFamily="18" charset="-128"/>
                <a:cs typeface="AoyagiKouzanFontT"/>
              </a:rPr>
              <a:t>ml/g</a:t>
            </a:r>
            <a:endParaRPr sz="1600" dirty="0">
              <a:latin typeface="BIZ UDP明朝 Medium" panose="02020500000000000000" pitchFamily="18" charset="-128"/>
              <a:ea typeface="BIZ UDP明朝 Medium" panose="02020500000000000000" pitchFamily="18" charset="-128"/>
              <a:cs typeface="AoyagiKouzanFontT"/>
            </a:endParaRPr>
          </a:p>
          <a:p>
            <a:pPr marL="419734" algn="just">
              <a:lnSpc>
                <a:spcPct val="100000"/>
              </a:lnSpc>
            </a:pPr>
            <a:r>
              <a:rPr sz="1600" spc="-105" dirty="0">
                <a:latin typeface="BIZ UDP明朝 Medium" panose="02020500000000000000" pitchFamily="18" charset="-128"/>
                <a:ea typeface="BIZ UDP明朝 Medium" panose="02020500000000000000" pitchFamily="18" charset="-128"/>
                <a:cs typeface="AoyagiKouzanFontT"/>
              </a:rPr>
              <a:t>in </a:t>
            </a:r>
            <a:r>
              <a:rPr sz="1600" spc="20" dirty="0">
                <a:latin typeface="BIZ UDP明朝 Medium" panose="02020500000000000000" pitchFamily="18" charset="-128"/>
                <a:ea typeface="BIZ UDP明朝 Medium" panose="02020500000000000000" pitchFamily="18" charset="-128"/>
                <a:cs typeface="AoyagiKouzanFontT"/>
              </a:rPr>
              <a:t>toluene    </a:t>
            </a:r>
            <a:r>
              <a:rPr sz="1600" spc="35" dirty="0">
                <a:latin typeface="BIZ UDP明朝 Medium" panose="02020500000000000000" pitchFamily="18" charset="-128"/>
                <a:ea typeface="BIZ UDP明朝 Medium" panose="02020500000000000000" pitchFamily="18" charset="-128"/>
                <a:cs typeface="AoyagiKouzanFontT"/>
              </a:rPr>
              <a:t>6.1</a:t>
            </a:r>
            <a:r>
              <a:rPr sz="1600" spc="-254" dirty="0">
                <a:latin typeface="BIZ UDP明朝 Medium" panose="02020500000000000000" pitchFamily="18" charset="-128"/>
                <a:ea typeface="BIZ UDP明朝 Medium" panose="02020500000000000000" pitchFamily="18" charset="-128"/>
                <a:cs typeface="AoyagiKouzanFontT"/>
              </a:rPr>
              <a:t> </a:t>
            </a:r>
            <a:r>
              <a:rPr sz="1600" spc="120" dirty="0">
                <a:latin typeface="BIZ UDP明朝 Medium" panose="02020500000000000000" pitchFamily="18" charset="-128"/>
                <a:ea typeface="BIZ UDP明朝 Medium" panose="02020500000000000000" pitchFamily="18" charset="-128"/>
                <a:cs typeface="AoyagiKouzanFontT"/>
              </a:rPr>
              <a:t>ml/g</a:t>
            </a:r>
            <a:endParaRPr sz="1600" dirty="0">
              <a:latin typeface="BIZ UDP明朝 Medium" panose="02020500000000000000" pitchFamily="18" charset="-128"/>
              <a:ea typeface="BIZ UDP明朝 Medium" panose="02020500000000000000" pitchFamily="18" charset="-128"/>
              <a:cs typeface="AoyagiKouzanFontT"/>
            </a:endParaRPr>
          </a:p>
          <a:p>
            <a:pPr marL="299085" marR="5080" indent="-287020" algn="just">
              <a:lnSpc>
                <a:spcPct val="100000"/>
              </a:lnSpc>
              <a:buFont typeface="Arial"/>
              <a:buChar char="•"/>
              <a:tabLst>
                <a:tab pos="299720" algn="l"/>
              </a:tabLst>
            </a:pPr>
            <a:r>
              <a:rPr sz="1600" spc="-5" dirty="0" err="1">
                <a:latin typeface="BIZ UDP明朝 Medium" panose="02020500000000000000" pitchFamily="18" charset="-128"/>
                <a:ea typeface="BIZ UDP明朝 Medium" panose="02020500000000000000" pitchFamily="18" charset="-128"/>
                <a:cs typeface="AoyagiKouzanFontT"/>
              </a:rPr>
              <a:t>表面に高密度に反応点を持たせる</a:t>
            </a:r>
            <a:r>
              <a:rPr sz="1600" spc="5" dirty="0" err="1">
                <a:latin typeface="BIZ UDP明朝 Medium" panose="02020500000000000000" pitchFamily="18" charset="-128"/>
                <a:ea typeface="BIZ UDP明朝 Medium" panose="02020500000000000000" pitchFamily="18" charset="-128"/>
                <a:cs typeface="AoyagiKouzanFontT"/>
              </a:rPr>
              <a:t>こ</a:t>
            </a:r>
            <a:r>
              <a:rPr sz="1600" spc="-10" dirty="0" err="1">
                <a:latin typeface="BIZ UDP明朝 Medium" panose="02020500000000000000" pitchFamily="18" charset="-128"/>
                <a:ea typeface="BIZ UDP明朝 Medium" panose="02020500000000000000" pitchFamily="18" charset="-128"/>
                <a:cs typeface="AoyagiKouzanFontT"/>
              </a:rPr>
              <a:t>と</a:t>
            </a:r>
            <a:r>
              <a:rPr sz="1600" spc="-20" dirty="0" err="1">
                <a:latin typeface="BIZ UDP明朝 Medium" panose="02020500000000000000" pitchFamily="18" charset="-128"/>
                <a:ea typeface="BIZ UDP明朝 Medium" panose="02020500000000000000" pitchFamily="18" charset="-128"/>
                <a:cs typeface="AoyagiKouzanFontT"/>
              </a:rPr>
              <a:t>ができるので</a:t>
            </a:r>
            <a:r>
              <a:rPr sz="1600" spc="-20" dirty="0">
                <a:latin typeface="BIZ UDP明朝 Medium" panose="02020500000000000000" pitchFamily="18" charset="-128"/>
                <a:ea typeface="BIZ UDP明朝 Medium" panose="02020500000000000000" pitchFamily="18" charset="-128"/>
                <a:cs typeface="AoyagiKouzanFontT"/>
              </a:rPr>
              <a:t>、</a:t>
            </a:r>
            <a:endParaRPr lang="en-US" sz="1600" spc="-20" dirty="0">
              <a:latin typeface="BIZ UDP明朝 Medium" panose="02020500000000000000" pitchFamily="18" charset="-128"/>
              <a:ea typeface="BIZ UDP明朝 Medium" panose="02020500000000000000" pitchFamily="18" charset="-128"/>
              <a:cs typeface="AoyagiKouzanFontT"/>
            </a:endParaRPr>
          </a:p>
          <a:p>
            <a:pPr marL="12065" marR="5080" algn="just">
              <a:lnSpc>
                <a:spcPct val="100000"/>
              </a:lnSpc>
              <a:tabLst>
                <a:tab pos="299720" algn="l"/>
              </a:tabLst>
            </a:pPr>
            <a:r>
              <a:rPr lang="ja-JP" altLang="en-US" sz="1600" spc="-20" dirty="0">
                <a:latin typeface="BIZ UDP明朝 Medium" panose="02020500000000000000" pitchFamily="18" charset="-128"/>
                <a:ea typeface="BIZ UDP明朝 Medium" panose="02020500000000000000" pitchFamily="18" charset="-128"/>
                <a:cs typeface="AoyagiKouzanFontT"/>
              </a:rPr>
              <a:t>　　</a:t>
            </a:r>
            <a:r>
              <a:rPr sz="1600" spc="-20" dirty="0" err="1">
                <a:latin typeface="BIZ UDP明朝 Medium" panose="02020500000000000000" pitchFamily="18" charset="-128"/>
                <a:ea typeface="BIZ UDP明朝 Medium" panose="02020500000000000000" pitchFamily="18" charset="-128"/>
                <a:cs typeface="AoyagiKouzanFontT"/>
              </a:rPr>
              <a:t>体積</a:t>
            </a:r>
            <a:r>
              <a:rPr sz="1600" spc="-15" dirty="0" err="1">
                <a:latin typeface="BIZ UDP明朝 Medium" panose="02020500000000000000" pitchFamily="18" charset="-128"/>
                <a:ea typeface="BIZ UDP明朝 Medium" panose="02020500000000000000" pitchFamily="18" charset="-128"/>
                <a:cs typeface="AoyagiKouzanFontT"/>
              </a:rPr>
              <a:t>当たりの合成</a:t>
            </a:r>
            <a:r>
              <a:rPr sz="1600" spc="-5" dirty="0" err="1">
                <a:latin typeface="BIZ UDP明朝 Medium" panose="02020500000000000000" pitchFamily="18" charset="-128"/>
                <a:ea typeface="BIZ UDP明朝 Medium" panose="02020500000000000000" pitchFamily="18" charset="-128"/>
                <a:cs typeface="AoyagiKouzanFontT"/>
              </a:rPr>
              <a:t>量</a:t>
            </a:r>
            <a:r>
              <a:rPr sz="1600" spc="-20" dirty="0" err="1">
                <a:latin typeface="BIZ UDP明朝 Medium" panose="02020500000000000000" pitchFamily="18" charset="-128"/>
                <a:ea typeface="BIZ UDP明朝 Medium" panose="02020500000000000000" pitchFamily="18" charset="-128"/>
                <a:cs typeface="AoyagiKouzanFontT"/>
              </a:rPr>
              <a:t>が</a:t>
            </a:r>
            <a:r>
              <a:rPr sz="1600" spc="-5" dirty="0" err="1">
                <a:latin typeface="BIZ UDP明朝 Medium" panose="02020500000000000000" pitchFamily="18" charset="-128"/>
                <a:ea typeface="BIZ UDP明朝 Medium" panose="02020500000000000000" pitchFamily="18" charset="-128"/>
                <a:cs typeface="AoyagiKouzanFontT"/>
              </a:rPr>
              <a:t>稼げる</a:t>
            </a:r>
            <a:r>
              <a:rPr sz="1600" spc="65" dirty="0" err="1">
                <a:latin typeface="BIZ UDP明朝 Medium" panose="02020500000000000000" pitchFamily="18" charset="-128"/>
                <a:ea typeface="BIZ UDP明朝 Medium" panose="02020500000000000000" pitchFamily="18" charset="-128"/>
                <a:cs typeface="AoyagiKouzanFontT"/>
              </a:rPr>
              <a:t>Loading</a:t>
            </a:r>
            <a:r>
              <a:rPr sz="1600" spc="819" dirty="0">
                <a:latin typeface="BIZ UDP明朝 Medium" panose="02020500000000000000" pitchFamily="18" charset="-128"/>
                <a:ea typeface="BIZ UDP明朝 Medium" panose="02020500000000000000" pitchFamily="18" charset="-128"/>
                <a:cs typeface="AoyagiKouzanFontT"/>
              </a:rPr>
              <a:t> </a:t>
            </a:r>
            <a:r>
              <a:rPr sz="1600" spc="475" dirty="0">
                <a:latin typeface="BIZ UDP明朝 Medium" panose="02020500000000000000" pitchFamily="18" charset="-128"/>
                <a:ea typeface="BIZ UDP明朝 Medium" panose="02020500000000000000" pitchFamily="18" charset="-128"/>
                <a:cs typeface="AoyagiKouzanFontT"/>
              </a:rPr>
              <a:t>~</a:t>
            </a:r>
            <a:r>
              <a:rPr sz="1600" spc="-254" dirty="0">
                <a:latin typeface="BIZ UDP明朝 Medium" panose="02020500000000000000" pitchFamily="18" charset="-128"/>
                <a:ea typeface="BIZ UDP明朝 Medium" panose="02020500000000000000" pitchFamily="18" charset="-128"/>
                <a:cs typeface="AoyagiKouzanFontT"/>
              </a:rPr>
              <a:t> </a:t>
            </a:r>
            <a:r>
              <a:rPr sz="1600" spc="65" dirty="0">
                <a:latin typeface="BIZ UDP明朝 Medium" panose="02020500000000000000" pitchFamily="18" charset="-128"/>
                <a:ea typeface="BIZ UDP明朝 Medium" panose="02020500000000000000" pitchFamily="18" charset="-128"/>
                <a:cs typeface="AoyagiKouzanFontT"/>
              </a:rPr>
              <a:t>400μmol/g</a:t>
            </a:r>
            <a:endParaRPr sz="1600" dirty="0">
              <a:latin typeface="BIZ UDP明朝 Medium" panose="02020500000000000000" pitchFamily="18" charset="-128"/>
              <a:ea typeface="BIZ UDP明朝 Medium" panose="02020500000000000000" pitchFamily="18" charset="-128"/>
              <a:cs typeface="AoyagiKouzanFontT"/>
            </a:endParaRPr>
          </a:p>
        </p:txBody>
      </p:sp>
      <p:sp>
        <p:nvSpPr>
          <p:cNvPr id="131" name="object 12">
            <a:extLst>
              <a:ext uri="{FF2B5EF4-FFF2-40B4-BE49-F238E27FC236}">
                <a16:creationId xmlns:a16="http://schemas.microsoft.com/office/drawing/2014/main" id="{56C1F5C3-CFBD-4395-95D1-9E43B6740D34}"/>
              </a:ext>
            </a:extLst>
          </p:cNvPr>
          <p:cNvSpPr/>
          <p:nvPr/>
        </p:nvSpPr>
        <p:spPr>
          <a:xfrm>
            <a:off x="1471539" y="1132507"/>
            <a:ext cx="2531364" cy="2191512"/>
          </a:xfrm>
          <a:prstGeom prst="rect">
            <a:avLst/>
          </a:prstGeom>
          <a:blipFill>
            <a:blip r:embed="rId3"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2" name="object 13">
            <a:extLst>
              <a:ext uri="{FF2B5EF4-FFF2-40B4-BE49-F238E27FC236}">
                <a16:creationId xmlns:a16="http://schemas.microsoft.com/office/drawing/2014/main" id="{B836444C-FF55-4A0A-B25D-C4789EACBC8E}"/>
              </a:ext>
            </a:extLst>
          </p:cNvPr>
          <p:cNvSpPr/>
          <p:nvPr/>
        </p:nvSpPr>
        <p:spPr>
          <a:xfrm>
            <a:off x="4097507" y="1132507"/>
            <a:ext cx="2354580" cy="2205228"/>
          </a:xfrm>
          <a:prstGeom prst="rect">
            <a:avLst/>
          </a:prstGeom>
          <a:blipFill>
            <a:blip r:embed="rId4" cstate="print"/>
            <a:stretch>
              <a:fillRect/>
            </a:stretch>
          </a:blip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3" name="object 14">
            <a:extLst>
              <a:ext uri="{FF2B5EF4-FFF2-40B4-BE49-F238E27FC236}">
                <a16:creationId xmlns:a16="http://schemas.microsoft.com/office/drawing/2014/main" id="{6754F661-6806-4651-8842-730B27BF337D}"/>
              </a:ext>
            </a:extLst>
          </p:cNvPr>
          <p:cNvSpPr txBox="1"/>
          <p:nvPr/>
        </p:nvSpPr>
        <p:spPr>
          <a:xfrm>
            <a:off x="1956577" y="3334673"/>
            <a:ext cx="3512820" cy="1833245"/>
          </a:xfrm>
          <a:prstGeom prst="rect">
            <a:avLst/>
          </a:prstGeom>
        </p:spPr>
        <p:txBody>
          <a:bodyPr vert="horz" wrap="square" lIns="0" tIns="110489" rIns="0" bIns="0" rtlCol="0">
            <a:spAutoFit/>
          </a:bodyPr>
          <a:lstStyle/>
          <a:p>
            <a:pPr marL="141605">
              <a:lnSpc>
                <a:spcPct val="100000"/>
              </a:lnSpc>
              <a:spcBef>
                <a:spcPts val="869"/>
              </a:spcBef>
            </a:pPr>
            <a:r>
              <a:rPr sz="1400" dirty="0">
                <a:latin typeface="BIZ UDP明朝 Medium" panose="02020500000000000000" pitchFamily="18" charset="-128"/>
                <a:ea typeface="BIZ UDP明朝 Medium" panose="02020500000000000000" pitchFamily="18" charset="-128"/>
                <a:cs typeface="AoyagiKouzanFontT"/>
              </a:rPr>
              <a:t>写真</a:t>
            </a:r>
            <a:r>
              <a:rPr sz="1400" spc="70" dirty="0">
                <a:latin typeface="BIZ UDP明朝 Medium" panose="02020500000000000000" pitchFamily="18" charset="-128"/>
                <a:ea typeface="BIZ UDP明朝 Medium" panose="02020500000000000000" pitchFamily="18" charset="-128"/>
                <a:cs typeface="AoyagiKouzanFontT"/>
              </a:rPr>
              <a:t>：Prime</a:t>
            </a:r>
            <a:r>
              <a:rPr sz="1400" spc="-260" dirty="0">
                <a:latin typeface="BIZ UDP明朝 Medium" panose="02020500000000000000" pitchFamily="18" charset="-128"/>
                <a:ea typeface="BIZ UDP明朝 Medium" panose="02020500000000000000" pitchFamily="18" charset="-128"/>
                <a:cs typeface="AoyagiKouzanFontT"/>
              </a:rPr>
              <a:t> </a:t>
            </a:r>
            <a:r>
              <a:rPr sz="1400" spc="10" dirty="0">
                <a:latin typeface="BIZ UDP明朝 Medium" panose="02020500000000000000" pitchFamily="18" charset="-128"/>
                <a:ea typeface="BIZ UDP明朝 Medium" panose="02020500000000000000" pitchFamily="18" charset="-128"/>
                <a:cs typeface="AoyagiKouzanFontT"/>
              </a:rPr>
              <a:t>Synthesis</a:t>
            </a:r>
            <a:r>
              <a:rPr sz="1400" spc="-250" dirty="0">
                <a:latin typeface="BIZ UDP明朝 Medium" panose="02020500000000000000" pitchFamily="18" charset="-128"/>
                <a:ea typeface="BIZ UDP明朝 Medium" panose="02020500000000000000" pitchFamily="18" charset="-128"/>
                <a:cs typeface="AoyagiKouzanFontT"/>
              </a:rPr>
              <a:t> </a:t>
            </a:r>
            <a:r>
              <a:rPr sz="1400" spc="-10" dirty="0">
                <a:latin typeface="BIZ UDP明朝 Medium" panose="02020500000000000000" pitchFamily="18" charset="-128"/>
                <a:ea typeface="BIZ UDP明朝 Medium" panose="02020500000000000000" pitchFamily="18" charset="-128"/>
                <a:cs typeface="AoyagiKouzanFontT"/>
              </a:rPr>
              <a:t>社の資料より</a:t>
            </a:r>
            <a:endParaRPr sz="1400" dirty="0">
              <a:latin typeface="BIZ UDP明朝 Medium" panose="02020500000000000000" pitchFamily="18" charset="-128"/>
              <a:ea typeface="BIZ UDP明朝 Medium" panose="02020500000000000000" pitchFamily="18" charset="-128"/>
              <a:cs typeface="AoyagiKouzanFontT"/>
            </a:endParaRPr>
          </a:p>
          <a:p>
            <a:pPr marL="12700">
              <a:lnSpc>
                <a:spcPct val="100000"/>
              </a:lnSpc>
              <a:spcBef>
                <a:spcPts val="980"/>
              </a:spcBef>
            </a:pPr>
            <a:r>
              <a:rPr sz="1800" spc="-15" dirty="0">
                <a:latin typeface="BIZ UDP明朝 Medium" panose="02020500000000000000" pitchFamily="18" charset="-128"/>
                <a:ea typeface="BIZ UDP明朝 Medium" panose="02020500000000000000" pitchFamily="18" charset="-128"/>
                <a:cs typeface="AoyagiKouzanFontT"/>
              </a:rPr>
              <a:t>Controlled</a:t>
            </a:r>
            <a:r>
              <a:rPr sz="1800" spc="-290" dirty="0">
                <a:latin typeface="BIZ UDP明朝 Medium" panose="02020500000000000000" pitchFamily="18" charset="-128"/>
                <a:ea typeface="BIZ UDP明朝 Medium" panose="02020500000000000000" pitchFamily="18" charset="-128"/>
                <a:cs typeface="AoyagiKouzanFontT"/>
              </a:rPr>
              <a:t> </a:t>
            </a:r>
            <a:r>
              <a:rPr sz="1800" spc="65" dirty="0">
                <a:latin typeface="BIZ UDP明朝 Medium" panose="02020500000000000000" pitchFamily="18" charset="-128"/>
                <a:ea typeface="BIZ UDP明朝 Medium" panose="02020500000000000000" pitchFamily="18" charset="-128"/>
                <a:cs typeface="AoyagiKouzanFontT"/>
              </a:rPr>
              <a:t>Pore</a:t>
            </a:r>
            <a:r>
              <a:rPr sz="1800" spc="-305" dirty="0">
                <a:latin typeface="BIZ UDP明朝 Medium" panose="02020500000000000000" pitchFamily="18" charset="-128"/>
                <a:ea typeface="BIZ UDP明朝 Medium" panose="02020500000000000000" pitchFamily="18" charset="-128"/>
                <a:cs typeface="AoyagiKouzanFontT"/>
              </a:rPr>
              <a:t> </a:t>
            </a:r>
            <a:r>
              <a:rPr sz="1800" spc="15" dirty="0">
                <a:latin typeface="BIZ UDP明朝 Medium" panose="02020500000000000000" pitchFamily="18" charset="-128"/>
                <a:ea typeface="BIZ UDP明朝 Medium" panose="02020500000000000000" pitchFamily="18" charset="-128"/>
                <a:cs typeface="AoyagiKouzanFontT"/>
              </a:rPr>
              <a:t>Glass</a:t>
            </a:r>
            <a:r>
              <a:rPr sz="1800" spc="-280" dirty="0">
                <a:latin typeface="BIZ UDP明朝 Medium" panose="02020500000000000000" pitchFamily="18" charset="-128"/>
                <a:ea typeface="BIZ UDP明朝 Medium" panose="02020500000000000000" pitchFamily="18" charset="-128"/>
                <a:cs typeface="AoyagiKouzanFontT"/>
              </a:rPr>
              <a:t> </a:t>
            </a:r>
            <a:r>
              <a:rPr sz="1800" spc="125" dirty="0">
                <a:latin typeface="BIZ UDP明朝 Medium" panose="02020500000000000000" pitchFamily="18" charset="-128"/>
                <a:ea typeface="BIZ UDP明朝 Medium" panose="02020500000000000000" pitchFamily="18" charset="-128"/>
                <a:cs typeface="AoyagiKouzanFontT"/>
              </a:rPr>
              <a:t>(CPG)</a:t>
            </a:r>
            <a:endParaRPr sz="18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spcBef>
                <a:spcPts val="2160"/>
              </a:spcBef>
              <a:buFont typeface="Arial"/>
              <a:buChar char="•"/>
              <a:tabLst>
                <a:tab pos="299085" algn="l"/>
                <a:tab pos="299720" algn="l"/>
              </a:tabLst>
            </a:pPr>
            <a:r>
              <a:rPr sz="1800" spc="-10" dirty="0">
                <a:latin typeface="BIZ UDP明朝 Medium" panose="02020500000000000000" pitchFamily="18" charset="-128"/>
                <a:ea typeface="BIZ UDP明朝 Medium" panose="02020500000000000000" pitchFamily="18" charset="-128"/>
                <a:cs typeface="AoyagiKouzanFontT"/>
              </a:rPr>
              <a:t>細孔があり長鎖合成向き</a:t>
            </a:r>
            <a:endParaRPr sz="18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buFont typeface="Arial"/>
              <a:buChar char="•"/>
              <a:tabLst>
                <a:tab pos="299085" algn="l"/>
                <a:tab pos="299720" algn="l"/>
              </a:tabLst>
            </a:pPr>
            <a:r>
              <a:rPr sz="1800" spc="5" dirty="0">
                <a:latin typeface="BIZ UDP明朝 Medium" panose="02020500000000000000" pitchFamily="18" charset="-128"/>
                <a:ea typeface="BIZ UDP明朝 Medium" panose="02020500000000000000" pitchFamily="18" charset="-128"/>
                <a:cs typeface="AoyagiKouzanFontT"/>
              </a:rPr>
              <a:t>膨潤しない</a:t>
            </a:r>
            <a:endParaRPr sz="1800" dirty="0">
              <a:latin typeface="BIZ UDP明朝 Medium" panose="02020500000000000000" pitchFamily="18" charset="-128"/>
              <a:ea typeface="BIZ UDP明朝 Medium" panose="02020500000000000000" pitchFamily="18" charset="-128"/>
              <a:cs typeface="AoyagiKouzanFontT"/>
            </a:endParaRPr>
          </a:p>
          <a:p>
            <a:pPr marL="299085" indent="-287020">
              <a:lnSpc>
                <a:spcPct val="100000"/>
              </a:lnSpc>
              <a:buFont typeface="Arial"/>
              <a:buChar char="•"/>
              <a:tabLst>
                <a:tab pos="299085" algn="l"/>
                <a:tab pos="299720" algn="l"/>
              </a:tabLst>
            </a:pPr>
            <a:r>
              <a:rPr sz="1800" dirty="0">
                <a:latin typeface="BIZ UDP明朝 Medium" panose="02020500000000000000" pitchFamily="18" charset="-128"/>
                <a:ea typeface="BIZ UDP明朝 Medium" panose="02020500000000000000" pitchFamily="18" charset="-128"/>
                <a:cs typeface="AoyagiKouzanFontT"/>
              </a:rPr>
              <a:t>体</a:t>
            </a:r>
            <a:r>
              <a:rPr sz="1800" spc="-5" dirty="0">
                <a:latin typeface="BIZ UDP明朝 Medium" panose="02020500000000000000" pitchFamily="18" charset="-128"/>
                <a:ea typeface="BIZ UDP明朝 Medium" panose="02020500000000000000" pitchFamily="18" charset="-128"/>
                <a:cs typeface="AoyagiKouzanFontT"/>
              </a:rPr>
              <a:t>積</a:t>
            </a:r>
            <a:r>
              <a:rPr sz="1800" spc="-10" dirty="0">
                <a:latin typeface="BIZ UDP明朝 Medium" panose="02020500000000000000" pitchFamily="18" charset="-128"/>
                <a:ea typeface="BIZ UDP明朝 Medium" panose="02020500000000000000" pitchFamily="18" charset="-128"/>
                <a:cs typeface="AoyagiKouzanFontT"/>
              </a:rPr>
              <a:t>当たりの合成量は稼げない</a:t>
            </a:r>
            <a:endParaRPr sz="1800" dirty="0">
              <a:latin typeface="BIZ UDP明朝 Medium" panose="02020500000000000000" pitchFamily="18" charset="-128"/>
              <a:ea typeface="BIZ UDP明朝 Medium" panose="02020500000000000000" pitchFamily="18" charset="-128"/>
              <a:cs typeface="AoyagiKouzanFontT"/>
            </a:endParaRPr>
          </a:p>
        </p:txBody>
      </p:sp>
    </p:spTree>
    <p:extLst>
      <p:ext uri="{BB962C8B-B14F-4D97-AF65-F5344CB8AC3E}">
        <p14:creationId xmlns:p14="http://schemas.microsoft.com/office/powerpoint/2010/main" val="4151573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AAA1954-A9A9-45DC-9334-2D1AB3C8A801}"/>
              </a:ext>
            </a:extLst>
          </p:cNvPr>
          <p:cNvPicPr>
            <a:picLocks noChangeAspect="1"/>
          </p:cNvPicPr>
          <p:nvPr/>
        </p:nvPicPr>
        <p:blipFill>
          <a:blip r:embed="rId3"/>
          <a:stretch>
            <a:fillRect/>
          </a:stretch>
        </p:blipFill>
        <p:spPr>
          <a:xfrm rot="20557929">
            <a:off x="592332" y="1327826"/>
            <a:ext cx="1492651" cy="1361298"/>
          </a:xfrm>
          <a:prstGeom prst="rect">
            <a:avLst/>
          </a:prstGeom>
        </p:spPr>
      </p:pic>
      <p:grpSp>
        <p:nvGrpSpPr>
          <p:cNvPr id="6" name="グループ化 5">
            <a:extLst>
              <a:ext uri="{FF2B5EF4-FFF2-40B4-BE49-F238E27FC236}">
                <a16:creationId xmlns:a16="http://schemas.microsoft.com/office/drawing/2014/main" id="{3BE6F7F9-7B2D-4C14-B1B2-421812E3AAA8}"/>
              </a:ext>
            </a:extLst>
          </p:cNvPr>
          <p:cNvGrpSpPr/>
          <p:nvPr/>
        </p:nvGrpSpPr>
        <p:grpSpPr>
          <a:xfrm>
            <a:off x="2796593" y="1955549"/>
            <a:ext cx="4629983" cy="4445156"/>
            <a:chOff x="2678783" y="147993"/>
            <a:chExt cx="6834433" cy="6579909"/>
          </a:xfrm>
          <a:noFill/>
          <a:effectLst>
            <a:glow rad="101600">
              <a:schemeClr val="accent2">
                <a:satMod val="175000"/>
                <a:alpha val="40000"/>
              </a:schemeClr>
            </a:glow>
          </a:effectLst>
        </p:grpSpPr>
        <p:sp>
          <p:nvSpPr>
            <p:cNvPr id="7" name="楕円 6">
              <a:extLst>
                <a:ext uri="{FF2B5EF4-FFF2-40B4-BE49-F238E27FC236}">
                  <a16:creationId xmlns:a16="http://schemas.microsoft.com/office/drawing/2014/main" id="{2092C3A0-B6E5-4FB5-B7FB-4AE2969BF7B3}"/>
                </a:ext>
              </a:extLst>
            </p:cNvPr>
            <p:cNvSpPr/>
            <p:nvPr/>
          </p:nvSpPr>
          <p:spPr>
            <a:xfrm>
              <a:off x="2678783" y="147993"/>
              <a:ext cx="6834433" cy="6579909"/>
            </a:xfrm>
            <a:prstGeom prst="ellipse">
              <a:avLst/>
            </a:prstGeom>
            <a:grp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971663C-DEB4-4C1A-8164-DF81C244C1A3}"/>
                </a:ext>
              </a:extLst>
            </p:cNvPr>
            <p:cNvSpPr/>
            <p:nvPr/>
          </p:nvSpPr>
          <p:spPr>
            <a:xfrm>
              <a:off x="2770360" y="226337"/>
              <a:ext cx="6645244" cy="6427959"/>
            </a:xfrm>
            <a:prstGeom prst="ellipse">
              <a:avLst/>
            </a:prstGeom>
            <a:grp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a:extLst>
              <a:ext uri="{FF2B5EF4-FFF2-40B4-BE49-F238E27FC236}">
                <a16:creationId xmlns:a16="http://schemas.microsoft.com/office/drawing/2014/main" id="{A4A20A1A-8DE6-4236-882B-3B794326F2B1}"/>
              </a:ext>
            </a:extLst>
          </p:cNvPr>
          <p:cNvPicPr>
            <a:picLocks noChangeAspect="1"/>
          </p:cNvPicPr>
          <p:nvPr/>
        </p:nvPicPr>
        <p:blipFill>
          <a:blip r:embed="rId4"/>
          <a:stretch>
            <a:fillRect/>
          </a:stretch>
        </p:blipFill>
        <p:spPr>
          <a:xfrm>
            <a:off x="7967514" y="713454"/>
            <a:ext cx="3627855" cy="5857819"/>
          </a:xfrm>
          <a:prstGeom prst="rect">
            <a:avLst/>
          </a:prstGeom>
        </p:spPr>
      </p:pic>
      <p:pic>
        <p:nvPicPr>
          <p:cNvPr id="20" name="図 19">
            <a:extLst>
              <a:ext uri="{FF2B5EF4-FFF2-40B4-BE49-F238E27FC236}">
                <a16:creationId xmlns:a16="http://schemas.microsoft.com/office/drawing/2014/main" id="{17503751-7EE8-415E-B9D8-AFAC1F74245F}"/>
              </a:ext>
            </a:extLst>
          </p:cNvPr>
          <p:cNvPicPr>
            <a:picLocks noChangeAspect="1"/>
          </p:cNvPicPr>
          <p:nvPr/>
        </p:nvPicPr>
        <p:blipFill>
          <a:blip r:embed="rId5"/>
          <a:stretch>
            <a:fillRect/>
          </a:stretch>
        </p:blipFill>
        <p:spPr>
          <a:xfrm rot="1050571">
            <a:off x="4355432" y="3946736"/>
            <a:ext cx="496573" cy="1788435"/>
          </a:xfrm>
          <a:prstGeom prst="rect">
            <a:avLst/>
          </a:prstGeom>
        </p:spPr>
      </p:pic>
      <p:pic>
        <p:nvPicPr>
          <p:cNvPr id="21" name="図 20">
            <a:extLst>
              <a:ext uri="{FF2B5EF4-FFF2-40B4-BE49-F238E27FC236}">
                <a16:creationId xmlns:a16="http://schemas.microsoft.com/office/drawing/2014/main" id="{24CD09F6-5D31-488B-A9B4-8BF9D88A44FF}"/>
              </a:ext>
            </a:extLst>
          </p:cNvPr>
          <p:cNvPicPr>
            <a:picLocks noChangeAspect="1"/>
          </p:cNvPicPr>
          <p:nvPr/>
        </p:nvPicPr>
        <p:blipFill>
          <a:blip r:embed="rId5"/>
          <a:stretch>
            <a:fillRect/>
          </a:stretch>
        </p:blipFill>
        <p:spPr>
          <a:xfrm rot="1050571">
            <a:off x="4861254" y="2356423"/>
            <a:ext cx="496573" cy="1788435"/>
          </a:xfrm>
          <a:prstGeom prst="rect">
            <a:avLst/>
          </a:prstGeom>
        </p:spPr>
      </p:pic>
      <p:sp>
        <p:nvSpPr>
          <p:cNvPr id="2" name="テキスト ボックス 1">
            <a:extLst>
              <a:ext uri="{FF2B5EF4-FFF2-40B4-BE49-F238E27FC236}">
                <a16:creationId xmlns:a16="http://schemas.microsoft.com/office/drawing/2014/main" id="{10184971-B2AC-4A69-8ECC-1EF0CD24C6C1}"/>
              </a:ext>
            </a:extLst>
          </p:cNvPr>
          <p:cNvSpPr txBox="1"/>
          <p:nvPr/>
        </p:nvSpPr>
        <p:spPr>
          <a:xfrm>
            <a:off x="7209633" y="3538327"/>
            <a:ext cx="2709256" cy="646331"/>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SARS-CoV-2</a:t>
            </a:r>
          </a:p>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
        <p:nvSpPr>
          <p:cNvPr id="4" name="楕円 3">
            <a:extLst>
              <a:ext uri="{FF2B5EF4-FFF2-40B4-BE49-F238E27FC236}">
                <a16:creationId xmlns:a16="http://schemas.microsoft.com/office/drawing/2014/main" id="{E4884662-B1DF-465E-BE00-0E03C14CD0C3}"/>
              </a:ext>
            </a:extLst>
          </p:cNvPr>
          <p:cNvSpPr/>
          <p:nvPr/>
        </p:nvSpPr>
        <p:spPr>
          <a:xfrm>
            <a:off x="1376500" y="2450087"/>
            <a:ext cx="295275" cy="2667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1081C3D-0553-43BC-ABBE-34A403ACEA7C}"/>
              </a:ext>
            </a:extLst>
          </p:cNvPr>
          <p:cNvCxnSpPr>
            <a:cxnSpLocks/>
            <a:stCxn id="4" idx="6"/>
          </p:cNvCxnSpPr>
          <p:nvPr/>
        </p:nvCxnSpPr>
        <p:spPr>
          <a:xfrm flipV="1">
            <a:off x="1671775" y="2414942"/>
            <a:ext cx="3437765" cy="168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185FDA70-FC5B-4283-9B06-CA87492AAB67}"/>
              </a:ext>
            </a:extLst>
          </p:cNvPr>
          <p:cNvCxnSpPr>
            <a:cxnSpLocks/>
            <a:stCxn id="4" idx="3"/>
          </p:cNvCxnSpPr>
          <p:nvPr/>
        </p:nvCxnSpPr>
        <p:spPr>
          <a:xfrm>
            <a:off x="1419742" y="2677730"/>
            <a:ext cx="2770336" cy="2898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40161940-D9CF-44EA-BCC8-1127954670EA}"/>
              </a:ext>
            </a:extLst>
          </p:cNvPr>
          <p:cNvSpPr txBox="1"/>
          <p:nvPr/>
        </p:nvSpPr>
        <p:spPr>
          <a:xfrm>
            <a:off x="4810741" y="3769388"/>
            <a:ext cx="2271721" cy="923330"/>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ｍ</a:t>
            </a:r>
            <a:r>
              <a:rPr kumimoji="1" lang="en-US" altLang="ja-JP" dirty="0">
                <a:latin typeface="BIZ UDPゴシック" panose="020B0400000000000000" pitchFamily="50" charset="-128"/>
                <a:ea typeface="BIZ UDPゴシック" panose="020B0400000000000000" pitchFamily="50" charset="-128"/>
              </a:rPr>
              <a:t>RNA</a:t>
            </a:r>
          </a:p>
          <a:p>
            <a:pPr algn="ctr"/>
            <a:r>
              <a:rPr kumimoji="1" lang="ja-JP" altLang="en-US" dirty="0">
                <a:latin typeface="BIZ UDPゴシック" panose="020B0400000000000000" pitchFamily="50" charset="-128"/>
                <a:ea typeface="BIZ UDPゴシック" panose="020B0400000000000000" pitchFamily="50" charset="-128"/>
              </a:rPr>
              <a:t>スパイクタンパク質（全体）</a:t>
            </a:r>
          </a:p>
        </p:txBody>
      </p:sp>
      <p:sp>
        <p:nvSpPr>
          <p:cNvPr id="9" name="テキスト ボックス 8">
            <a:extLst>
              <a:ext uri="{FF2B5EF4-FFF2-40B4-BE49-F238E27FC236}">
                <a16:creationId xmlns:a16="http://schemas.microsoft.com/office/drawing/2014/main" id="{E2D0168D-1C26-BBD5-2B99-A92FF127509D}"/>
              </a:ext>
            </a:extLst>
          </p:cNvPr>
          <p:cNvSpPr txBox="1"/>
          <p:nvPr/>
        </p:nvSpPr>
        <p:spPr>
          <a:xfrm>
            <a:off x="10" y="88704"/>
            <a:ext cx="12192000" cy="584775"/>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noFill/>
            <a:extLst>
              <a:ext uri="{C807C97D-BFC1-408E-A445-0C87EB9F89A2}">
                <ask:lineSketchStyleProps xmlns:ask="http://schemas.microsoft.com/office/drawing/2018/sketchyshapes" sd="736175037">
                  <a:prstGeom prst="rect">
                    <a:avLst/>
                  </a:pr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3200" b="1" dirty="0">
                <a:latin typeface="Maiandra GD" panose="020E0502030308020204" pitchFamily="34" charset="0"/>
                <a:ea typeface="HG丸ｺﾞｼｯｸM-PRO" panose="020F0600000000000000" pitchFamily="50" charset="-128"/>
              </a:rPr>
              <a:t>スパイクタンパク質</a:t>
            </a:r>
            <a:endParaRPr lang="en-US" altLang="ja-JP" sz="3200" b="1" dirty="0">
              <a:latin typeface="Maiandra GD" panose="020E0502030308020204" pitchFamily="34" charset="0"/>
              <a:ea typeface="HG丸ｺﾞｼｯｸM-PRO" panose="020F0600000000000000" pitchFamily="50" charset="-128"/>
            </a:endParaRPr>
          </a:p>
        </p:txBody>
      </p:sp>
    </p:spTree>
    <p:extLst>
      <p:ext uri="{BB962C8B-B14F-4D97-AF65-F5344CB8AC3E}">
        <p14:creationId xmlns:p14="http://schemas.microsoft.com/office/powerpoint/2010/main" val="42801237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3666481-CD62-4FFB-A224-5FB10A1D7BCA}"/>
              </a:ext>
            </a:extLst>
          </p:cNvPr>
          <p:cNvSpPr txBox="1"/>
          <p:nvPr/>
        </p:nvSpPr>
        <p:spPr>
          <a:xfrm>
            <a:off x="1467" y="293741"/>
            <a:ext cx="12192000" cy="367326"/>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合成単体と合成補助試薬のサプライヤー</a:t>
            </a:r>
            <a:endParaRPr kumimoji="1" lang="ja-JP" altLang="en-US" dirty="0">
              <a:latin typeface="BIZ UDP明朝 Medium" panose="02020500000000000000" pitchFamily="18" charset="-128"/>
              <a:ea typeface="BIZ UDP明朝 Medium" panose="02020500000000000000" pitchFamily="18" charset="-128"/>
            </a:endParaRPr>
          </a:p>
        </p:txBody>
      </p:sp>
      <p:graphicFrame>
        <p:nvGraphicFramePr>
          <p:cNvPr id="13" name="object 3">
            <a:extLst>
              <a:ext uri="{FF2B5EF4-FFF2-40B4-BE49-F238E27FC236}">
                <a16:creationId xmlns:a16="http://schemas.microsoft.com/office/drawing/2014/main" id="{F6814FCF-9624-4F49-A401-A3DFDAC66741}"/>
              </a:ext>
            </a:extLst>
          </p:cNvPr>
          <p:cNvGraphicFramePr>
            <a:graphicFrameLocks noGrp="1"/>
          </p:cNvGraphicFramePr>
          <p:nvPr/>
        </p:nvGraphicFramePr>
        <p:xfrm>
          <a:off x="545123" y="936909"/>
          <a:ext cx="11192608" cy="5443687"/>
        </p:xfrm>
        <a:graphic>
          <a:graphicData uri="http://schemas.openxmlformats.org/drawingml/2006/table">
            <a:tbl>
              <a:tblPr firstRow="1" bandRow="1">
                <a:tableStyleId>{2D5ABB26-0587-4C30-8999-92F81FD0307C}</a:tableStyleId>
              </a:tblPr>
              <a:tblGrid>
                <a:gridCol w="2004646">
                  <a:extLst>
                    <a:ext uri="{9D8B030D-6E8A-4147-A177-3AD203B41FA5}">
                      <a16:colId xmlns:a16="http://schemas.microsoft.com/office/drawing/2014/main" val="20001"/>
                    </a:ext>
                  </a:extLst>
                </a:gridCol>
                <a:gridCol w="2268416">
                  <a:extLst>
                    <a:ext uri="{9D8B030D-6E8A-4147-A177-3AD203B41FA5}">
                      <a16:colId xmlns:a16="http://schemas.microsoft.com/office/drawing/2014/main" val="20002"/>
                    </a:ext>
                  </a:extLst>
                </a:gridCol>
                <a:gridCol w="2466897">
                  <a:extLst>
                    <a:ext uri="{9D8B030D-6E8A-4147-A177-3AD203B41FA5}">
                      <a16:colId xmlns:a16="http://schemas.microsoft.com/office/drawing/2014/main" val="20003"/>
                    </a:ext>
                  </a:extLst>
                </a:gridCol>
                <a:gridCol w="4452649">
                  <a:extLst>
                    <a:ext uri="{9D8B030D-6E8A-4147-A177-3AD203B41FA5}">
                      <a16:colId xmlns:a16="http://schemas.microsoft.com/office/drawing/2014/main" val="20004"/>
                    </a:ext>
                  </a:extLst>
                </a:gridCol>
              </a:tblGrid>
              <a:tr h="450088">
                <a:tc>
                  <a:txBody>
                    <a:bodyPr/>
                    <a:lstStyle/>
                    <a:p>
                      <a:pPr marL="91440"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原料の種類</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cap="flat" cmpd="sng" algn="ctr">
                      <a:solidFill>
                        <a:srgbClr val="FFFFFF"/>
                      </a:solidFill>
                      <a:prstDash val="solid"/>
                      <a:round/>
                      <a:headEnd type="none" w="med" len="med"/>
                      <a:tailEnd type="none" w="med" len="med"/>
                    </a:lnB>
                    <a:solidFill>
                      <a:schemeClr val="accent1">
                        <a:lumMod val="75000"/>
                      </a:schemeClr>
                    </a:solidFill>
                  </a:tcPr>
                </a:tc>
                <a:tc>
                  <a:txBody>
                    <a:bodyPr/>
                    <a:lstStyle/>
                    <a:p>
                      <a:pPr marL="91440"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供給者</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a:solidFill>
                        <a:srgbClr val="FFFFFF"/>
                      </a:solidFill>
                      <a:prstDash val="solid"/>
                    </a:lnB>
                    <a:solidFill>
                      <a:schemeClr val="accent1">
                        <a:lumMod val="75000"/>
                      </a:schemeClr>
                    </a:solidFill>
                  </a:tcPr>
                </a:tc>
                <a:tc>
                  <a:txBody>
                    <a:bodyPr/>
                    <a:lstStyle/>
                    <a:p>
                      <a:pPr marL="92075"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製品</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a:solidFill>
                        <a:srgbClr val="FFFFFF"/>
                      </a:solidFill>
                      <a:prstDash val="solid"/>
                    </a:lnB>
                    <a:solidFill>
                      <a:schemeClr val="accent1">
                        <a:lumMod val="75000"/>
                      </a:schemeClr>
                    </a:solidFill>
                  </a:tcPr>
                </a:tc>
                <a:tc>
                  <a:txBody>
                    <a:bodyPr/>
                    <a:lstStyle/>
                    <a:p>
                      <a:pPr marL="92075" algn="ctr">
                        <a:lnSpc>
                          <a:spcPct val="100000"/>
                        </a:lnSpc>
                        <a:spcBef>
                          <a:spcPts val="365"/>
                        </a:spcBef>
                      </a:pPr>
                      <a:r>
                        <a:rPr sz="1600" b="0" dirty="0">
                          <a:solidFill>
                            <a:srgbClr val="FFFFFF"/>
                          </a:solidFill>
                          <a:latin typeface="BIZ UDP明朝 Medium" panose="02020500000000000000" pitchFamily="18" charset="-128"/>
                          <a:ea typeface="BIZ UDP明朝 Medium" panose="02020500000000000000" pitchFamily="18" charset="-128"/>
                          <a:cs typeface="Noto Sans CJK JP Medium"/>
                        </a:rPr>
                        <a:t>特徴</a:t>
                      </a:r>
                      <a:endParaRPr sz="1600" dirty="0">
                        <a:latin typeface="BIZ UDP明朝 Medium" panose="02020500000000000000" pitchFamily="18" charset="-128"/>
                        <a:ea typeface="BIZ UDP明朝 Medium" panose="02020500000000000000" pitchFamily="18" charset="-128"/>
                        <a:cs typeface="Noto Sans CJK JP Medium"/>
                      </a:endParaRPr>
                    </a:p>
                  </a:txBody>
                  <a:tcPr marL="0" marR="0" marT="46355" marB="0" anchor="ctr">
                    <a:lnL w="12700">
                      <a:solidFill>
                        <a:srgbClr val="FFFFFF"/>
                      </a:solidFill>
                      <a:prstDash val="solid"/>
                    </a:lnL>
                    <a:lnR w="12700">
                      <a:solidFill>
                        <a:srgbClr val="FFFFFF"/>
                      </a:solidFill>
                      <a:prstDash val="solid"/>
                    </a:lnR>
                    <a:lnT w="76200">
                      <a:solidFill>
                        <a:srgbClr val="000000"/>
                      </a:solidFill>
                      <a:prstDash val="solid"/>
                    </a:lnT>
                    <a:lnB w="38100">
                      <a:solidFill>
                        <a:srgbClr val="FFFFFF"/>
                      </a:solidFill>
                      <a:prstDash val="solid"/>
                    </a:lnB>
                    <a:solidFill>
                      <a:schemeClr val="accent1">
                        <a:lumMod val="75000"/>
                      </a:schemeClr>
                    </a:solidFill>
                  </a:tcPr>
                </a:tc>
                <a:extLst>
                  <a:ext uri="{0D108BD9-81ED-4DB2-BD59-A6C34878D82A}">
                    <a16:rowId xmlns:a16="http://schemas.microsoft.com/office/drawing/2014/main" val="10000"/>
                  </a:ext>
                </a:extLst>
              </a:tr>
              <a:tr h="651383">
                <a:tc rowSpan="4">
                  <a:txBody>
                    <a:bodyPr/>
                    <a:lstStyle/>
                    <a:p>
                      <a:pPr marL="91440" algn="ctr">
                        <a:lnSpc>
                          <a:spcPct val="100000"/>
                        </a:lnSpc>
                        <a:spcBef>
                          <a:spcPts val="200"/>
                        </a:spcBef>
                      </a:pPr>
                      <a:r>
                        <a:rPr sz="1600" baseline="0" dirty="0">
                          <a:latin typeface="BIZ UDP明朝 Medium" panose="02020500000000000000" pitchFamily="18" charset="-128"/>
                          <a:ea typeface="BIZ UDP明朝 Medium" panose="02020500000000000000" pitchFamily="18" charset="-128"/>
                          <a:cs typeface="AoyagiKouzanFontT"/>
                        </a:rPr>
                        <a:t>合成担体</a:t>
                      </a:r>
                    </a:p>
                  </a:txBody>
                  <a:tcPr marL="0" marR="0" marT="25400" marB="0" anchor="ctr">
                    <a:lnL w="12700">
                      <a:solidFill>
                        <a:srgbClr val="FFFFFF"/>
                      </a:solidFill>
                      <a:prstDash val="solid"/>
                    </a:lnL>
                    <a:lnR w="12700">
                      <a:solidFill>
                        <a:srgbClr val="FFFFFF"/>
                      </a:solidFill>
                      <a:prstDash val="soli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algn="l">
                        <a:lnSpc>
                          <a:spcPct val="100000"/>
                        </a:lnSpc>
                        <a:spcBef>
                          <a:spcPts val="315"/>
                        </a:spcBef>
                      </a:pPr>
                      <a:r>
                        <a:rPr sz="1600" spc="-5" dirty="0">
                          <a:latin typeface="BIZ UDP明朝 Medium" panose="02020500000000000000" pitchFamily="18" charset="-128"/>
                          <a:ea typeface="BIZ UDP明朝 Medium" panose="02020500000000000000" pitchFamily="18" charset="-128"/>
                          <a:cs typeface="Arial"/>
                        </a:rPr>
                        <a:t>Kinovate</a:t>
                      </a:r>
                      <a:endParaRPr sz="1600" dirty="0">
                        <a:latin typeface="BIZ UDP明朝 Medium" panose="02020500000000000000" pitchFamily="18" charset="-128"/>
                        <a:ea typeface="BIZ UDP明朝 Medium" panose="02020500000000000000" pitchFamily="18" charset="-128"/>
                        <a:cs typeface="Arial"/>
                      </a:endParaRPr>
                    </a:p>
                  </a:txBody>
                  <a:tcPr marL="0" marR="0" marT="4000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201930" algn="ctr">
                        <a:lnSpc>
                          <a:spcPct val="102899"/>
                        </a:lnSpc>
                        <a:spcBef>
                          <a:spcPts val="100"/>
                        </a:spcBef>
                      </a:pPr>
                      <a:r>
                        <a:rPr sz="1600" dirty="0" err="1">
                          <a:latin typeface="BIZ UDP明朝 Medium" panose="02020500000000000000" pitchFamily="18" charset="-128"/>
                          <a:ea typeface="BIZ UDP明朝 Medium" panose="02020500000000000000" pitchFamily="18" charset="-128"/>
                          <a:cs typeface="AoyagiKouzanFontT"/>
                        </a:rPr>
                        <a:t>ノンポーラス</a:t>
                      </a:r>
                      <a:endParaRPr lang="en-US" sz="1600" dirty="0">
                        <a:latin typeface="BIZ UDP明朝 Medium" panose="02020500000000000000" pitchFamily="18" charset="-128"/>
                        <a:ea typeface="BIZ UDP明朝 Medium" panose="02020500000000000000" pitchFamily="18" charset="-128"/>
                        <a:cs typeface="AoyagiKouzanFontT"/>
                      </a:endParaRPr>
                    </a:p>
                    <a:p>
                      <a:pPr marL="92075" marR="201930" algn="ctr">
                        <a:lnSpc>
                          <a:spcPct val="102899"/>
                        </a:lnSpc>
                        <a:spcBef>
                          <a:spcPts val="100"/>
                        </a:spcBef>
                      </a:pPr>
                      <a:r>
                        <a:rPr sz="1600" dirty="0" err="1">
                          <a:latin typeface="BIZ UDP明朝 Medium" panose="02020500000000000000" pitchFamily="18" charset="-128"/>
                          <a:ea typeface="BIZ UDP明朝 Medium" panose="02020500000000000000" pitchFamily="18" charset="-128"/>
                          <a:cs typeface="AoyagiKouzanFontT"/>
                        </a:rPr>
                        <a:t>ポリ</a:t>
                      </a:r>
                      <a:r>
                        <a:rPr sz="1600" spc="5" dirty="0" err="1">
                          <a:latin typeface="BIZ UDP明朝 Medium" panose="02020500000000000000" pitchFamily="18" charset="-128"/>
                          <a:ea typeface="BIZ UDP明朝 Medium" panose="02020500000000000000" pitchFamily="18" charset="-128"/>
                          <a:cs typeface="AoyagiKouzanFontT"/>
                        </a:rPr>
                        <a:t>スチレン担体</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270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98425" algn="l">
                        <a:lnSpc>
                          <a:spcPct val="100000"/>
                        </a:lnSpc>
                        <a:spcBef>
                          <a:spcPts val="200"/>
                        </a:spcBef>
                        <a:tabLst>
                          <a:tab pos="1692275" algn="l"/>
                        </a:tabLst>
                      </a:pPr>
                      <a:r>
                        <a:rPr sz="1600" dirty="0" err="1">
                          <a:latin typeface="BIZ UDP明朝 Medium" panose="02020500000000000000" pitchFamily="18" charset="-128"/>
                          <a:ea typeface="BIZ UDP明朝 Medium" panose="02020500000000000000" pitchFamily="18" charset="-128"/>
                          <a:cs typeface="AoyagiKouzanFontT"/>
                        </a:rPr>
                        <a:t>日東電工社子会社</a:t>
                      </a:r>
                      <a:r>
                        <a:rPr lang="en-US" sz="1600" dirty="0">
                          <a:latin typeface="BIZ UDP明朝 Medium" panose="02020500000000000000" pitchFamily="18" charset="-128"/>
                          <a:ea typeface="BIZ UDP明朝 Medium" panose="02020500000000000000" pitchFamily="18" charset="-128"/>
                          <a:cs typeface="AoyagiKouzanFontT"/>
                        </a:rPr>
                        <a:t> </a:t>
                      </a:r>
                      <a:r>
                        <a:rPr sz="1600" dirty="0" err="1">
                          <a:latin typeface="BIZ UDP明朝 Medium" panose="02020500000000000000" pitchFamily="18" charset="-128"/>
                          <a:ea typeface="BIZ UDP明朝 Medium" panose="02020500000000000000" pitchFamily="18" charset="-128"/>
                          <a:cs typeface="Arial"/>
                        </a:rPr>
                        <a:t>Nit</a:t>
                      </a:r>
                      <a:r>
                        <a:rPr sz="1600" spc="5" dirty="0" err="1">
                          <a:latin typeface="BIZ UDP明朝 Medium" panose="02020500000000000000" pitchFamily="18" charset="-128"/>
                          <a:ea typeface="BIZ UDP明朝 Medium" panose="02020500000000000000" pitchFamily="18" charset="-128"/>
                          <a:cs typeface="Arial"/>
                        </a:rPr>
                        <a:t>t</a:t>
                      </a:r>
                      <a:r>
                        <a:rPr sz="1600" dirty="0" err="1">
                          <a:latin typeface="BIZ UDP明朝 Medium" panose="02020500000000000000" pitchFamily="18" charset="-128"/>
                          <a:ea typeface="BIZ UDP明朝 Medium" panose="02020500000000000000" pitchFamily="18" charset="-128"/>
                          <a:cs typeface="Arial"/>
                        </a:rPr>
                        <a:t>oPhase</a:t>
                      </a:r>
                      <a:r>
                        <a:rPr sz="1600" spc="-15" dirty="0" err="1">
                          <a:latin typeface="BIZ UDP明朝 Medium" panose="02020500000000000000" pitchFamily="18" charset="-128"/>
                          <a:ea typeface="BIZ UDP明朝 Medium" panose="02020500000000000000" pitchFamily="18" charset="-128"/>
                          <a:cs typeface="AoyagiKouzanFontT"/>
                        </a:rPr>
                        <a:t>の</a:t>
                      </a:r>
                      <a:r>
                        <a:rPr sz="1600" dirty="0" err="1">
                          <a:latin typeface="BIZ UDP明朝 Medium" panose="02020500000000000000" pitchFamily="18" charset="-128"/>
                          <a:ea typeface="BIZ UDP明朝 Medium" panose="02020500000000000000" pitchFamily="18" charset="-128"/>
                          <a:cs typeface="AoyagiKouzanFontT"/>
                        </a:rPr>
                        <a:t>ブランド名で生産に広く使わ</a:t>
                      </a:r>
                      <a:r>
                        <a:rPr sz="1600" spc="-15" dirty="0" err="1">
                          <a:latin typeface="BIZ UDP明朝 Medium" panose="02020500000000000000" pitchFamily="18" charset="-128"/>
                          <a:ea typeface="BIZ UDP明朝 Medium" panose="02020500000000000000" pitchFamily="18" charset="-128"/>
                          <a:cs typeface="AoyagiKouzanFontT"/>
                        </a:rPr>
                        <a:t>れ</a:t>
                      </a:r>
                      <a:r>
                        <a:rPr sz="1600" spc="5" dirty="0" err="1">
                          <a:latin typeface="BIZ UDP明朝 Medium" panose="02020500000000000000" pitchFamily="18" charset="-128"/>
                          <a:ea typeface="BIZ UDP明朝 Medium" panose="02020500000000000000" pitchFamily="18" charset="-128"/>
                          <a:cs typeface="AoyagiKouzanFontT"/>
                        </a:rPr>
                        <a:t>て</a:t>
                      </a:r>
                      <a:r>
                        <a:rPr sz="1600" spc="10" dirty="0" err="1">
                          <a:latin typeface="BIZ UDP明朝 Medium" panose="02020500000000000000" pitchFamily="18" charset="-128"/>
                          <a:ea typeface="BIZ UDP明朝 Medium" panose="02020500000000000000" pitchFamily="18" charset="-128"/>
                          <a:cs typeface="AoyagiKouzanFontT"/>
                        </a:rPr>
                        <a:t>いる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540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1"/>
                  </a:ext>
                </a:extLst>
              </a:tr>
              <a:tr h="648081">
                <a:tc vMerge="1">
                  <a:txBody>
                    <a:bodyPr/>
                    <a:lstStyle/>
                    <a:p>
                      <a:pPr>
                        <a:lnSpc>
                          <a:spcPct val="100000"/>
                        </a:lnSpc>
                      </a:pPr>
                      <a:endParaRPr sz="1600" baseline="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algn="l">
                        <a:lnSpc>
                          <a:spcPct val="100000"/>
                        </a:lnSpc>
                        <a:spcBef>
                          <a:spcPts val="320"/>
                        </a:spcBef>
                      </a:pPr>
                      <a:r>
                        <a:rPr sz="1600" spc="-5" dirty="0">
                          <a:latin typeface="BIZ UDP明朝 Medium" panose="02020500000000000000" pitchFamily="18" charset="-128"/>
                          <a:ea typeface="BIZ UDP明朝 Medium" panose="02020500000000000000" pitchFamily="18" charset="-128"/>
                          <a:cs typeface="Arial"/>
                        </a:rPr>
                        <a:t>GE</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ctr">
                        <a:lnSpc>
                          <a:spcPct val="100000"/>
                        </a:lnSpc>
                        <a:spcBef>
                          <a:spcPts val="150"/>
                        </a:spcBef>
                      </a:pPr>
                      <a:r>
                        <a:rPr sz="1600" spc="-15" dirty="0" err="1">
                          <a:latin typeface="BIZ UDP明朝 Medium" panose="02020500000000000000" pitchFamily="18" charset="-128"/>
                          <a:ea typeface="BIZ UDP明朝 Medium" panose="02020500000000000000" pitchFamily="18" charset="-128"/>
                          <a:cs typeface="AoyagiKouzanFontT"/>
                        </a:rPr>
                        <a:t>ノンポ</a:t>
                      </a:r>
                      <a:r>
                        <a:rPr sz="1600" spc="-20" dirty="0" err="1">
                          <a:latin typeface="BIZ UDP明朝 Medium" panose="02020500000000000000" pitchFamily="18" charset="-128"/>
                          <a:ea typeface="BIZ UDP明朝 Medium" panose="02020500000000000000" pitchFamily="18" charset="-128"/>
                          <a:cs typeface="AoyagiKouzanFontT"/>
                        </a:rPr>
                        <a:t>ー</a:t>
                      </a:r>
                      <a:r>
                        <a:rPr sz="1600" spc="-15" dirty="0" err="1">
                          <a:latin typeface="BIZ UDP明朝 Medium" panose="02020500000000000000" pitchFamily="18" charset="-128"/>
                          <a:ea typeface="BIZ UDP明朝 Medium" panose="02020500000000000000" pitchFamily="18" charset="-128"/>
                          <a:cs typeface="AoyagiKouzanFontT"/>
                        </a:rPr>
                        <a:t>ラス</a:t>
                      </a:r>
                      <a:endParaRPr lang="en-US" sz="1600" spc="-15" dirty="0">
                        <a:latin typeface="BIZ UDP明朝 Medium" panose="02020500000000000000" pitchFamily="18" charset="-128"/>
                        <a:ea typeface="BIZ UDP明朝 Medium" panose="02020500000000000000" pitchFamily="18" charset="-128"/>
                        <a:cs typeface="AoyagiKouzanFontT"/>
                      </a:endParaRPr>
                    </a:p>
                    <a:p>
                      <a:pPr marL="92075" algn="ctr">
                        <a:lnSpc>
                          <a:spcPct val="100000"/>
                        </a:lnSpc>
                        <a:spcBef>
                          <a:spcPts val="150"/>
                        </a:spcBef>
                      </a:pPr>
                      <a:r>
                        <a:rPr sz="1600" spc="-15" dirty="0" err="1">
                          <a:latin typeface="BIZ UDP明朝 Medium" panose="02020500000000000000" pitchFamily="18" charset="-128"/>
                          <a:ea typeface="BIZ UDP明朝 Medium" panose="02020500000000000000" pitchFamily="18" charset="-128"/>
                          <a:cs typeface="AoyagiKouzanFontT"/>
                        </a:rPr>
                        <a:t>ポリ</a:t>
                      </a:r>
                      <a:r>
                        <a:rPr sz="1600" spc="5" dirty="0" err="1">
                          <a:latin typeface="BIZ UDP明朝 Medium" panose="02020500000000000000" pitchFamily="18" charset="-128"/>
                          <a:ea typeface="BIZ UDP明朝 Medium" panose="02020500000000000000" pitchFamily="18" charset="-128"/>
                          <a:cs typeface="AoyagiKouzanFontT"/>
                        </a:rPr>
                        <a:t>スチレン担体</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905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l">
                        <a:lnSpc>
                          <a:spcPct val="100000"/>
                        </a:lnSpc>
                        <a:spcBef>
                          <a:spcPts val="150"/>
                        </a:spcBef>
                        <a:tabLst>
                          <a:tab pos="1692275" algn="l"/>
                        </a:tabLst>
                      </a:pPr>
                      <a:r>
                        <a:rPr sz="1600" spc="-10" dirty="0" err="1">
                          <a:latin typeface="BIZ UDP明朝 Medium" panose="02020500000000000000" pitchFamily="18" charset="-128"/>
                          <a:ea typeface="BIZ UDP明朝 Medium" panose="02020500000000000000" pitchFamily="18" charset="-128"/>
                          <a:cs typeface="AoyagiKouzanFontT"/>
                        </a:rPr>
                        <a:t>古くからの供給</a:t>
                      </a:r>
                      <a:r>
                        <a:rPr sz="1600" spc="-5" dirty="0" err="1">
                          <a:latin typeface="BIZ UDP明朝 Medium" panose="02020500000000000000" pitchFamily="18" charset="-128"/>
                          <a:ea typeface="BIZ UDP明朝 Medium" panose="02020500000000000000" pitchFamily="18" charset="-128"/>
                          <a:cs typeface="AoyagiKouzanFontT"/>
                        </a:rPr>
                        <a:t>者</a:t>
                      </a:r>
                      <a:r>
                        <a:rPr lang="ja-JP" altLang="en-US" sz="1600" spc="-5" dirty="0">
                          <a:latin typeface="BIZ UDP明朝 Medium" panose="02020500000000000000" pitchFamily="18" charset="-128"/>
                          <a:ea typeface="BIZ UDP明朝 Medium" panose="02020500000000000000" pitchFamily="18" charset="-128"/>
                          <a:cs typeface="AoyagiKouzanFontT"/>
                        </a:rPr>
                        <a:t>で</a:t>
                      </a:r>
                      <a:endParaRPr lang="en-US" altLang="ja-JP" sz="1600" spc="-5" dirty="0">
                        <a:latin typeface="BIZ UDP明朝 Medium" panose="02020500000000000000" pitchFamily="18" charset="-128"/>
                        <a:ea typeface="BIZ UDP明朝 Medium" panose="02020500000000000000" pitchFamily="18" charset="-128"/>
                        <a:cs typeface="AoyagiKouzanFontT"/>
                      </a:endParaRPr>
                    </a:p>
                    <a:p>
                      <a:pPr marL="92075" algn="l">
                        <a:lnSpc>
                          <a:spcPct val="100000"/>
                        </a:lnSpc>
                        <a:spcBef>
                          <a:spcPts val="150"/>
                        </a:spcBef>
                        <a:tabLst>
                          <a:tab pos="1692275" algn="l"/>
                        </a:tabLst>
                      </a:pPr>
                      <a:r>
                        <a:rPr sz="1600" spc="5" dirty="0">
                          <a:latin typeface="BIZ UDP明朝 Medium" panose="02020500000000000000" pitchFamily="18" charset="-128"/>
                          <a:ea typeface="BIZ UDP明朝 Medium" panose="02020500000000000000" pitchFamily="18" charset="-128"/>
                          <a:cs typeface="AoyagiKouzanFontT"/>
                        </a:rPr>
                        <a:t>最近高密度合</a:t>
                      </a:r>
                      <a:r>
                        <a:rPr sz="1600" spc="-10" dirty="0">
                          <a:latin typeface="BIZ UDP明朝 Medium" panose="02020500000000000000" pitchFamily="18" charset="-128"/>
                          <a:ea typeface="BIZ UDP明朝 Medium" panose="02020500000000000000" pitchFamily="18" charset="-128"/>
                          <a:cs typeface="AoyagiKouzanFontT"/>
                        </a:rPr>
                        <a:t>成</a:t>
                      </a:r>
                      <a:r>
                        <a:rPr sz="1600" spc="-35" dirty="0">
                          <a:latin typeface="BIZ UDP明朝 Medium" panose="02020500000000000000" pitchFamily="18" charset="-128"/>
                          <a:ea typeface="BIZ UDP明朝 Medium" panose="02020500000000000000" pitchFamily="18" charset="-128"/>
                          <a:cs typeface="AoyagiKouzanFontT"/>
                        </a:rPr>
                        <a:t>で</a:t>
                      </a:r>
                      <a:r>
                        <a:rPr sz="1600" spc="-15" dirty="0">
                          <a:latin typeface="BIZ UDP明朝 Medium" panose="02020500000000000000" pitchFamily="18" charset="-128"/>
                          <a:ea typeface="BIZ UDP明朝 Medium" panose="02020500000000000000" pitchFamily="18" charset="-128"/>
                          <a:cs typeface="AoyagiKouzanFontT"/>
                        </a:rPr>
                        <a:t>き</a:t>
                      </a:r>
                      <a:r>
                        <a:rPr sz="1600" dirty="0">
                          <a:latin typeface="BIZ UDP明朝 Medium" panose="02020500000000000000" pitchFamily="18" charset="-128"/>
                          <a:ea typeface="BIZ UDP明朝 Medium" panose="02020500000000000000" pitchFamily="18" charset="-128"/>
                          <a:cs typeface="AoyagiKouzanFontT"/>
                        </a:rPr>
                        <a:t>る</a:t>
                      </a:r>
                      <a:r>
                        <a:rPr sz="1600" spc="-5" dirty="0">
                          <a:latin typeface="BIZ UDP明朝 Medium" panose="02020500000000000000" pitchFamily="18" charset="-128"/>
                          <a:ea typeface="BIZ UDP明朝 Medium" panose="02020500000000000000" pitchFamily="18" charset="-128"/>
                          <a:cs typeface="Arial"/>
                        </a:rPr>
                        <a:t>5G</a:t>
                      </a:r>
                      <a:r>
                        <a:rPr sz="1600" spc="15" dirty="0">
                          <a:latin typeface="BIZ UDP明朝 Medium" panose="02020500000000000000" pitchFamily="18" charset="-128"/>
                          <a:ea typeface="BIZ UDP明朝 Medium" panose="02020500000000000000" pitchFamily="18" charset="-128"/>
                          <a:cs typeface="AoyagiKouzanFontT"/>
                        </a:rPr>
                        <a:t>を展開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905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2"/>
                  </a:ext>
                </a:extLst>
              </a:tr>
              <a:tr h="731519">
                <a:tc vMerge="1">
                  <a:txBody>
                    <a:bodyPr/>
                    <a:lstStyle/>
                    <a:p>
                      <a:pPr>
                        <a:lnSpc>
                          <a:spcPct val="100000"/>
                        </a:lnSpc>
                      </a:pPr>
                      <a:endParaRPr sz="1600" baseline="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marR="905510" algn="l">
                        <a:lnSpc>
                          <a:spcPct val="100000"/>
                        </a:lnSpc>
                        <a:spcBef>
                          <a:spcPts val="320"/>
                        </a:spcBef>
                      </a:pPr>
                      <a:r>
                        <a:rPr sz="1600" dirty="0">
                          <a:latin typeface="BIZ UDP明朝 Medium" panose="02020500000000000000" pitchFamily="18" charset="-128"/>
                          <a:ea typeface="BIZ UDP明朝 Medium" panose="02020500000000000000" pitchFamily="18" charset="-128"/>
                          <a:cs typeface="Arial"/>
                        </a:rPr>
                        <a:t>LGC</a:t>
                      </a:r>
                      <a:r>
                        <a:rPr sz="1600" spc="-100" dirty="0">
                          <a:latin typeface="BIZ UDP明朝 Medium" panose="02020500000000000000" pitchFamily="18" charset="-128"/>
                          <a:ea typeface="BIZ UDP明朝 Medium" panose="02020500000000000000" pitchFamily="18" charset="-128"/>
                          <a:cs typeface="Arial"/>
                        </a:rPr>
                        <a:t> </a:t>
                      </a:r>
                      <a:r>
                        <a:rPr sz="1600" dirty="0">
                          <a:latin typeface="BIZ UDP明朝 Medium" panose="02020500000000000000" pitchFamily="18" charset="-128"/>
                          <a:ea typeface="BIZ UDP明朝 Medium" panose="02020500000000000000" pitchFamily="18" charset="-128"/>
                          <a:cs typeface="Arial"/>
                        </a:rPr>
                        <a:t>(Prime</a:t>
                      </a:r>
                      <a:r>
                        <a:rPr lang="en-US" sz="1600" dirty="0">
                          <a:latin typeface="BIZ UDP明朝 Medium" panose="02020500000000000000" pitchFamily="18" charset="-128"/>
                          <a:ea typeface="BIZ UDP明朝 Medium" panose="02020500000000000000" pitchFamily="18" charset="-128"/>
                          <a:cs typeface="Arial"/>
                        </a:rPr>
                        <a:t> </a:t>
                      </a:r>
                      <a:r>
                        <a:rPr sz="1600" spc="-5" dirty="0">
                          <a:latin typeface="BIZ UDP明朝 Medium" panose="02020500000000000000" pitchFamily="18" charset="-128"/>
                          <a:ea typeface="BIZ UDP明朝 Medium" panose="02020500000000000000" pitchFamily="18" charset="-128"/>
                          <a:cs typeface="Arial"/>
                        </a:rPr>
                        <a:t>Synthesis)</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ctr">
                        <a:lnSpc>
                          <a:spcPct val="100000"/>
                        </a:lnSpc>
                        <a:spcBef>
                          <a:spcPts val="320"/>
                        </a:spcBef>
                      </a:pPr>
                      <a:r>
                        <a:rPr sz="1600" spc="-5" dirty="0">
                          <a:latin typeface="BIZ UDP明朝 Medium" panose="02020500000000000000" pitchFamily="18" charset="-128"/>
                          <a:ea typeface="BIZ UDP明朝 Medium" panose="02020500000000000000" pitchFamily="18" charset="-128"/>
                          <a:cs typeface="Arial"/>
                        </a:rPr>
                        <a:t>CPG</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118745" algn="l">
                        <a:lnSpc>
                          <a:spcPct val="100000"/>
                        </a:lnSpc>
                        <a:spcBef>
                          <a:spcPts val="200"/>
                        </a:spcBef>
                        <a:tabLst>
                          <a:tab pos="2256155" algn="l"/>
                        </a:tabLst>
                      </a:pPr>
                      <a:r>
                        <a:rPr sz="1600" spc="-5" dirty="0">
                          <a:latin typeface="BIZ UDP明朝 Medium" panose="02020500000000000000" pitchFamily="18" charset="-128"/>
                          <a:ea typeface="BIZ UDP明朝 Medium" panose="02020500000000000000" pitchFamily="18" charset="-128"/>
                          <a:cs typeface="Arial"/>
                        </a:rPr>
                        <a:t>CPG</a:t>
                      </a:r>
                      <a:r>
                        <a:rPr sz="1600" spc="-10" dirty="0">
                          <a:latin typeface="BIZ UDP明朝 Medium" panose="02020500000000000000" pitchFamily="18" charset="-128"/>
                          <a:ea typeface="BIZ UDP明朝 Medium" panose="02020500000000000000" pitchFamily="18" charset="-128"/>
                          <a:cs typeface="AoyagiKouzanFontT"/>
                        </a:rPr>
                        <a:t>最大のサプライヤー	</a:t>
                      </a:r>
                      <a:r>
                        <a:rPr sz="1600" dirty="0" err="1">
                          <a:latin typeface="BIZ UDP明朝 Medium" panose="02020500000000000000" pitchFamily="18" charset="-128"/>
                          <a:ea typeface="BIZ UDP明朝 Medium" panose="02020500000000000000" pitchFamily="18" charset="-128"/>
                          <a:cs typeface="AoyagiKouzanFontT"/>
                        </a:rPr>
                        <a:t>ここから購入して</a:t>
                      </a:r>
                      <a:endParaRPr lang="en-US" sz="1600" dirty="0">
                        <a:latin typeface="BIZ UDP明朝 Medium" panose="02020500000000000000" pitchFamily="18" charset="-128"/>
                        <a:ea typeface="BIZ UDP明朝 Medium" panose="02020500000000000000" pitchFamily="18" charset="-128"/>
                        <a:cs typeface="AoyagiKouzanFontT"/>
                      </a:endParaRPr>
                    </a:p>
                    <a:p>
                      <a:pPr marL="92075" marR="118745" algn="l">
                        <a:lnSpc>
                          <a:spcPct val="100000"/>
                        </a:lnSpc>
                        <a:spcBef>
                          <a:spcPts val="200"/>
                        </a:spcBef>
                        <a:tabLst>
                          <a:tab pos="2256155" algn="l"/>
                        </a:tabLst>
                      </a:pPr>
                      <a:r>
                        <a:rPr sz="1600" spc="-5" dirty="0">
                          <a:latin typeface="BIZ UDP明朝 Medium" panose="02020500000000000000" pitchFamily="18" charset="-128"/>
                          <a:ea typeface="BIZ UDP明朝 Medium" panose="02020500000000000000" pitchFamily="18" charset="-128"/>
                          <a:cs typeface="Arial"/>
                        </a:rPr>
                        <a:t>3</a:t>
                      </a:r>
                      <a:r>
                        <a:rPr sz="1600" dirty="0">
                          <a:latin typeface="BIZ UDP明朝 Medium" panose="02020500000000000000" pitchFamily="18" charset="-128"/>
                          <a:ea typeface="BIZ UDP明朝 Medium" panose="02020500000000000000" pitchFamily="18" charset="-128"/>
                          <a:cs typeface="Arial"/>
                        </a:rPr>
                        <a:t>’</a:t>
                      </a:r>
                      <a:r>
                        <a:rPr sz="1600" dirty="0">
                          <a:latin typeface="BIZ UDP明朝 Medium" panose="02020500000000000000" pitchFamily="18" charset="-128"/>
                          <a:ea typeface="BIZ UDP明朝 Medium" panose="02020500000000000000" pitchFamily="18" charset="-128"/>
                          <a:cs typeface="AoyagiKouzanFontT"/>
                        </a:rPr>
                        <a:t>モノマーを付</a:t>
                      </a:r>
                      <a:r>
                        <a:rPr sz="1600" spc="-15" dirty="0">
                          <a:latin typeface="BIZ UDP明朝 Medium" panose="02020500000000000000" pitchFamily="18" charset="-128"/>
                          <a:ea typeface="BIZ UDP明朝 Medium" panose="02020500000000000000" pitchFamily="18" charset="-128"/>
                          <a:cs typeface="AoyagiKouzanFontT"/>
                        </a:rPr>
                        <a:t>加</a:t>
                      </a:r>
                      <a:r>
                        <a:rPr sz="1600" dirty="0">
                          <a:latin typeface="BIZ UDP明朝 Medium" panose="02020500000000000000" pitchFamily="18" charset="-128"/>
                          <a:ea typeface="BIZ UDP明朝 Medium" panose="02020500000000000000" pitchFamily="18" charset="-128"/>
                          <a:cs typeface="AoyagiKouzanFontT"/>
                        </a:rPr>
                        <a:t>して</a:t>
                      </a:r>
                      <a:r>
                        <a:rPr sz="1600" spc="-15" dirty="0">
                          <a:latin typeface="BIZ UDP明朝 Medium" panose="02020500000000000000" pitchFamily="18" charset="-128"/>
                          <a:ea typeface="BIZ UDP明朝 Medium" panose="02020500000000000000" pitchFamily="18" charset="-128"/>
                          <a:cs typeface="AoyagiKouzanFontT"/>
                        </a:rPr>
                        <a:t>提</a:t>
                      </a:r>
                      <a:r>
                        <a:rPr sz="1600" dirty="0">
                          <a:latin typeface="BIZ UDP明朝 Medium" panose="02020500000000000000" pitchFamily="18" charset="-128"/>
                          <a:ea typeface="BIZ UDP明朝 Medium" panose="02020500000000000000" pitchFamily="18" charset="-128"/>
                          <a:cs typeface="AoyagiKouzanFontT"/>
                        </a:rPr>
                        <a:t>供す</a:t>
                      </a:r>
                      <a:r>
                        <a:rPr sz="1600" spc="-15" dirty="0">
                          <a:latin typeface="BIZ UDP明朝 Medium" panose="02020500000000000000" pitchFamily="18" charset="-128"/>
                          <a:ea typeface="BIZ UDP明朝 Medium" panose="02020500000000000000" pitchFamily="18" charset="-128"/>
                          <a:cs typeface="AoyagiKouzanFontT"/>
                        </a:rPr>
                        <a:t>る</a:t>
                      </a:r>
                      <a:r>
                        <a:rPr sz="1600" dirty="0">
                          <a:latin typeface="BIZ UDP明朝 Medium" panose="02020500000000000000" pitchFamily="18" charset="-128"/>
                          <a:ea typeface="BIZ UDP明朝 Medium" panose="02020500000000000000" pitchFamily="18" charset="-128"/>
                          <a:cs typeface="AoyagiKouzanFontT"/>
                        </a:rPr>
                        <a:t>会</a:t>
                      </a:r>
                      <a:r>
                        <a:rPr sz="1600" spc="-15" dirty="0">
                          <a:latin typeface="BIZ UDP明朝 Medium" panose="02020500000000000000" pitchFamily="18" charset="-128"/>
                          <a:ea typeface="BIZ UDP明朝 Medium" panose="02020500000000000000" pitchFamily="18" charset="-128"/>
                          <a:cs typeface="AoyagiKouzanFontT"/>
                        </a:rPr>
                        <a:t>社も多い</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3"/>
                  </a:ext>
                </a:extLst>
              </a:tr>
              <a:tr h="518160">
                <a:tc vMerge="1">
                  <a:txBody>
                    <a:bodyPr/>
                    <a:lstStyle/>
                    <a:p>
                      <a:pPr>
                        <a:lnSpc>
                          <a:spcPct val="100000"/>
                        </a:lnSpc>
                      </a:pPr>
                      <a:endParaRPr sz="1600" baseline="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91440" algn="l">
                        <a:lnSpc>
                          <a:spcPct val="100000"/>
                        </a:lnSpc>
                        <a:spcBef>
                          <a:spcPts val="200"/>
                        </a:spcBef>
                      </a:pPr>
                      <a:r>
                        <a:rPr sz="1600" dirty="0">
                          <a:latin typeface="BIZ UDP明朝 Medium" panose="02020500000000000000" pitchFamily="18" charset="-128"/>
                          <a:ea typeface="BIZ UDP明朝 Medium" panose="02020500000000000000" pitchFamily="18" charset="-128"/>
                          <a:cs typeface="Arial"/>
                        </a:rPr>
                        <a:t>Merck</a:t>
                      </a:r>
                      <a:r>
                        <a:rPr sz="1600" dirty="0">
                          <a:latin typeface="BIZ UDP明朝 Medium" panose="02020500000000000000" pitchFamily="18" charset="-128"/>
                          <a:ea typeface="BIZ UDP明朝 Medium" panose="02020500000000000000" pitchFamily="18" charset="-128"/>
                          <a:cs typeface="AoyagiKouzanFontT"/>
                        </a:rPr>
                        <a:t>（</a:t>
                      </a:r>
                      <a:r>
                        <a:rPr sz="1600" dirty="0">
                          <a:latin typeface="BIZ UDP明朝 Medium" panose="02020500000000000000" pitchFamily="18" charset="-128"/>
                          <a:ea typeface="BIZ UDP明朝 Medium" panose="02020500000000000000" pitchFamily="18" charset="-128"/>
                          <a:cs typeface="Arial"/>
                        </a:rPr>
                        <a:t>Sigma)</a:t>
                      </a: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algn="ctr">
                        <a:lnSpc>
                          <a:spcPct val="100000"/>
                        </a:lnSpc>
                        <a:spcBef>
                          <a:spcPts val="320"/>
                        </a:spcBef>
                      </a:pPr>
                      <a:r>
                        <a:rPr sz="1600" spc="-5" dirty="0">
                          <a:latin typeface="BIZ UDP明朝 Medium" panose="02020500000000000000" pitchFamily="18" charset="-128"/>
                          <a:ea typeface="BIZ UDP明朝 Medium" panose="02020500000000000000" pitchFamily="18" charset="-128"/>
                          <a:cs typeface="Arial"/>
                        </a:rPr>
                        <a:t>CPG</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tc>
                  <a:txBody>
                    <a:bodyPr/>
                    <a:lstStyle/>
                    <a:p>
                      <a:pPr marL="92075" marR="82550" algn="l">
                        <a:lnSpc>
                          <a:spcPct val="102899"/>
                        </a:lnSpc>
                        <a:spcBef>
                          <a:spcPts val="105"/>
                        </a:spcBef>
                      </a:pPr>
                      <a:r>
                        <a:rPr sz="1600" dirty="0" err="1">
                          <a:latin typeface="BIZ UDP明朝 Medium" panose="02020500000000000000" pitchFamily="18" charset="-128"/>
                          <a:ea typeface="BIZ UDP明朝 Medium" panose="02020500000000000000" pitchFamily="18" charset="-128"/>
                          <a:cs typeface="AoyagiKouzanFontT"/>
                        </a:rPr>
                        <a:t>硝子からの成型を実施</a:t>
                      </a:r>
                      <a:r>
                        <a:rPr sz="1600" spc="-15" dirty="0" err="1">
                          <a:latin typeface="BIZ UDP明朝 Medium" panose="02020500000000000000" pitchFamily="18" charset="-128"/>
                          <a:ea typeface="BIZ UDP明朝 Medium" panose="02020500000000000000" pitchFamily="18" charset="-128"/>
                          <a:cs typeface="AoyagiKouzanFontT"/>
                        </a:rPr>
                        <a:t>し</a:t>
                      </a:r>
                      <a:r>
                        <a:rPr sz="1600" dirty="0" err="1">
                          <a:latin typeface="BIZ UDP明朝 Medium" panose="02020500000000000000" pitchFamily="18" charset="-128"/>
                          <a:ea typeface="BIZ UDP明朝 Medium" panose="02020500000000000000" pitchFamily="18" charset="-128"/>
                          <a:cs typeface="AoyagiKouzanFontT"/>
                        </a:rPr>
                        <a:t>てい</a:t>
                      </a:r>
                      <a:r>
                        <a:rPr sz="1600" spc="-15" dirty="0" err="1">
                          <a:latin typeface="BIZ UDP明朝 Medium" panose="02020500000000000000" pitchFamily="18" charset="-128"/>
                          <a:ea typeface="BIZ UDP明朝 Medium" panose="02020500000000000000" pitchFamily="18" charset="-128"/>
                          <a:cs typeface="AoyagiKouzanFontT"/>
                        </a:rPr>
                        <a:t>る</a:t>
                      </a:r>
                      <a:endParaRPr lang="en-US" sz="1600" spc="-15" dirty="0">
                        <a:latin typeface="BIZ UDP明朝 Medium" panose="02020500000000000000" pitchFamily="18" charset="-128"/>
                        <a:ea typeface="BIZ UDP明朝 Medium" panose="02020500000000000000" pitchFamily="18" charset="-128"/>
                        <a:cs typeface="AoyagiKouzanFontT"/>
                      </a:endParaRPr>
                    </a:p>
                    <a:p>
                      <a:pPr marL="92075" marR="82550" algn="l">
                        <a:lnSpc>
                          <a:spcPct val="102899"/>
                        </a:lnSpc>
                        <a:spcBef>
                          <a:spcPts val="105"/>
                        </a:spcBef>
                      </a:pPr>
                      <a:r>
                        <a:rPr sz="1600" spc="-15" dirty="0">
                          <a:latin typeface="BIZ UDP明朝 Medium" panose="02020500000000000000" pitchFamily="18" charset="-128"/>
                          <a:ea typeface="BIZ UDP明朝 Medium" panose="02020500000000000000" pitchFamily="18" charset="-128"/>
                          <a:cs typeface="AoyagiKouzanFontT"/>
                        </a:rPr>
                        <a:t>オリジ</a:t>
                      </a:r>
                      <a:r>
                        <a:rPr sz="1600" dirty="0">
                          <a:latin typeface="BIZ UDP明朝 Medium" panose="02020500000000000000" pitchFamily="18" charset="-128"/>
                          <a:ea typeface="BIZ UDP明朝 Medium" panose="02020500000000000000" pitchFamily="18" charset="-128"/>
                          <a:cs typeface="AoyagiKouzanFontT"/>
                        </a:rPr>
                        <a:t>ナ</a:t>
                      </a:r>
                      <a:r>
                        <a:rPr sz="1600" spc="-5" dirty="0">
                          <a:latin typeface="BIZ UDP明朝 Medium" panose="02020500000000000000" pitchFamily="18" charset="-128"/>
                          <a:ea typeface="BIZ UDP明朝 Medium" panose="02020500000000000000" pitchFamily="18" charset="-128"/>
                          <a:cs typeface="AoyagiKouzanFontT"/>
                        </a:rPr>
                        <a:t>ルサイトの</a:t>
                      </a:r>
                      <a:r>
                        <a:rPr sz="1600" spc="-5" dirty="0">
                          <a:latin typeface="BIZ UDP明朝 Medium" panose="02020500000000000000" pitchFamily="18" charset="-128"/>
                          <a:ea typeface="BIZ UDP明朝 Medium" panose="02020500000000000000" pitchFamily="18" charset="-128"/>
                          <a:cs typeface="Arial"/>
                        </a:rPr>
                        <a:t>1</a:t>
                      </a:r>
                      <a:r>
                        <a:rPr sz="1600" spc="-40" dirty="0">
                          <a:latin typeface="BIZ UDP明朝 Medium" panose="02020500000000000000" pitchFamily="18" charset="-128"/>
                          <a:ea typeface="BIZ UDP明朝 Medium" panose="02020500000000000000" pitchFamily="18" charset="-128"/>
                          <a:cs typeface="AoyagiKouzanFontT"/>
                        </a:rPr>
                        <a:t>つ</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333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4">
                        <a:lumMod val="40000"/>
                        <a:lumOff val="60000"/>
                      </a:schemeClr>
                    </a:solidFill>
                  </a:tcPr>
                </a:tc>
                <a:extLst>
                  <a:ext uri="{0D108BD9-81ED-4DB2-BD59-A6C34878D82A}">
                    <a16:rowId xmlns:a16="http://schemas.microsoft.com/office/drawing/2014/main" val="10004"/>
                  </a:ext>
                </a:extLst>
              </a:tr>
              <a:tr h="1158239">
                <a:tc rowSpan="4">
                  <a:txBody>
                    <a:bodyPr/>
                    <a:lstStyle/>
                    <a:p>
                      <a:pPr marL="91440">
                        <a:lnSpc>
                          <a:spcPct val="100000"/>
                        </a:lnSpc>
                        <a:spcBef>
                          <a:spcPts val="155"/>
                        </a:spcBef>
                      </a:pPr>
                      <a:r>
                        <a:rPr sz="1600" dirty="0">
                          <a:latin typeface="BIZ UDP明朝 Medium" panose="02020500000000000000" pitchFamily="18" charset="-128"/>
                          <a:ea typeface="BIZ UDP明朝 Medium" panose="02020500000000000000" pitchFamily="18" charset="-128"/>
                          <a:cs typeface="AoyagiKouzanFontT"/>
                        </a:rPr>
                        <a:t>合成補助試薬</a:t>
                      </a:r>
                    </a:p>
                    <a:p>
                      <a:pPr marL="91440">
                        <a:lnSpc>
                          <a:spcPct val="100000"/>
                        </a:lnSpc>
                      </a:pPr>
                      <a:endParaRPr lang="en-US" sz="1600" spc="-5" dirty="0">
                        <a:latin typeface="BIZ UDP明朝 Medium" panose="02020500000000000000" pitchFamily="18" charset="-128"/>
                        <a:ea typeface="BIZ UDP明朝 Medium" panose="02020500000000000000" pitchFamily="18" charset="-128"/>
                        <a:cs typeface="AoyagiKouzanFontT"/>
                      </a:endParaRPr>
                    </a:p>
                    <a:p>
                      <a:pPr marL="91440">
                        <a:lnSpc>
                          <a:spcPct val="100000"/>
                        </a:lnSpc>
                      </a:pPr>
                      <a:r>
                        <a:rPr lang="ja-JP" altLang="en-US" sz="1600" spc="-5" dirty="0">
                          <a:latin typeface="BIZ UDP明朝 Medium" panose="02020500000000000000" pitchFamily="18" charset="-128"/>
                          <a:ea typeface="BIZ UDP明朝 Medium" panose="02020500000000000000" pitchFamily="18" charset="-128"/>
                          <a:cs typeface="AoyagiKouzanFontT"/>
                        </a:rPr>
                        <a:t>・</a:t>
                      </a:r>
                      <a:r>
                        <a:rPr sz="1600" spc="-5" dirty="0" err="1">
                          <a:latin typeface="BIZ UDP明朝 Medium" panose="02020500000000000000" pitchFamily="18" charset="-128"/>
                          <a:ea typeface="BIZ UDP明朝 Medium" panose="02020500000000000000" pitchFamily="18" charset="-128"/>
                          <a:cs typeface="AoyagiKouzanFontT"/>
                        </a:rPr>
                        <a:t>酸化剤</a:t>
                      </a:r>
                      <a:endParaRPr lang="en-US" sz="1600" spc="-5" dirty="0">
                        <a:latin typeface="BIZ UDP明朝 Medium" panose="02020500000000000000" pitchFamily="18" charset="-128"/>
                        <a:ea typeface="BIZ UDP明朝 Medium" panose="02020500000000000000" pitchFamily="18" charset="-128"/>
                        <a:cs typeface="AoyagiKouzanFontT"/>
                      </a:endParaRPr>
                    </a:p>
                    <a:p>
                      <a:pPr marL="91440">
                        <a:lnSpc>
                          <a:spcPct val="100000"/>
                        </a:lnSpc>
                      </a:pPr>
                      <a:r>
                        <a:rPr lang="ja-JP" altLang="en-US" sz="1600" spc="-5" dirty="0">
                          <a:latin typeface="BIZ UDP明朝 Medium" panose="02020500000000000000" pitchFamily="18" charset="-128"/>
                          <a:ea typeface="BIZ UDP明朝 Medium" panose="02020500000000000000" pitchFamily="18" charset="-128"/>
                          <a:cs typeface="AoyagiKouzanFontT"/>
                        </a:rPr>
                        <a:t>・</a:t>
                      </a:r>
                      <a:r>
                        <a:rPr sz="1600" spc="-5" dirty="0" err="1">
                          <a:latin typeface="BIZ UDP明朝 Medium" panose="02020500000000000000" pitchFamily="18" charset="-128"/>
                          <a:ea typeface="BIZ UDP明朝 Medium" panose="02020500000000000000" pitchFamily="18" charset="-128"/>
                          <a:cs typeface="AoyagiKouzanFontT"/>
                        </a:rPr>
                        <a:t>キャップ剤</a:t>
                      </a:r>
                      <a:endParaRPr lang="en-US" sz="1600" spc="-5" dirty="0">
                        <a:latin typeface="BIZ UDP明朝 Medium" panose="02020500000000000000" pitchFamily="18" charset="-128"/>
                        <a:ea typeface="BIZ UDP明朝 Medium" panose="02020500000000000000" pitchFamily="18" charset="-128"/>
                        <a:cs typeface="AoyagiKouzanFontT"/>
                      </a:endParaRPr>
                    </a:p>
                    <a:p>
                      <a:pPr marL="91440">
                        <a:lnSpc>
                          <a:spcPct val="100000"/>
                        </a:lnSpc>
                      </a:pPr>
                      <a:r>
                        <a:rPr lang="ja-JP" altLang="en-US" sz="1600" spc="-5" dirty="0">
                          <a:latin typeface="BIZ UDP明朝 Medium" panose="02020500000000000000" pitchFamily="18" charset="-128"/>
                          <a:ea typeface="BIZ UDP明朝 Medium" panose="02020500000000000000" pitchFamily="18" charset="-128"/>
                          <a:cs typeface="AoyagiKouzanFontT"/>
                        </a:rPr>
                        <a:t>・</a:t>
                      </a:r>
                      <a:r>
                        <a:rPr sz="1600" spc="-5" dirty="0" err="1">
                          <a:latin typeface="BIZ UDP明朝 Medium" panose="02020500000000000000" pitchFamily="18" charset="-128"/>
                          <a:ea typeface="BIZ UDP明朝 Medium" panose="02020500000000000000" pitchFamily="18" charset="-128"/>
                          <a:cs typeface="AoyagiKouzanFontT"/>
                        </a:rPr>
                        <a:t>脱</a:t>
                      </a:r>
                      <a:r>
                        <a:rPr sz="1600" dirty="0" err="1">
                          <a:latin typeface="BIZ UDP明朝 Medium" panose="02020500000000000000" pitchFamily="18" charset="-128"/>
                          <a:ea typeface="BIZ UDP明朝 Medium" panose="02020500000000000000" pitchFamily="18" charset="-128"/>
                          <a:cs typeface="AoyagiKouzanFontT"/>
                        </a:rPr>
                        <a:t>トリチル剤な</a:t>
                      </a:r>
                      <a:r>
                        <a:rPr sz="1600" spc="10" dirty="0" err="1">
                          <a:latin typeface="BIZ UDP明朝 Medium" panose="02020500000000000000" pitchFamily="18" charset="-128"/>
                          <a:ea typeface="BIZ UDP明朝 Medium" panose="02020500000000000000" pitchFamily="18" charset="-128"/>
                          <a:cs typeface="AoyagiKouzanFontT"/>
                        </a:rPr>
                        <a:t>ど</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1968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chemeClr val="accent2">
                        <a:lumMod val="20000"/>
                        <a:lumOff val="80000"/>
                      </a:schemeClr>
                    </a:solidFill>
                  </a:tcPr>
                </a:tc>
                <a:tc>
                  <a:txBody>
                    <a:bodyPr/>
                    <a:lstStyle/>
                    <a:p>
                      <a:pPr marL="91440" algn="l">
                        <a:lnSpc>
                          <a:spcPts val="1620"/>
                        </a:lnSpc>
                        <a:spcBef>
                          <a:spcPts val="320"/>
                        </a:spcBef>
                      </a:pPr>
                      <a:r>
                        <a:rPr sz="1600" spc="-5" dirty="0">
                          <a:latin typeface="BIZ UDP明朝 Medium" panose="02020500000000000000" pitchFamily="18" charset="-128"/>
                          <a:ea typeface="BIZ UDP明朝 Medium" panose="02020500000000000000" pitchFamily="18" charset="-128"/>
                          <a:cs typeface="Arial"/>
                        </a:rPr>
                        <a:t>TEDIA</a:t>
                      </a:r>
                      <a:endParaRPr sz="1600" dirty="0">
                        <a:latin typeface="BIZ UDP明朝 Medium" panose="02020500000000000000" pitchFamily="18" charset="-128"/>
                        <a:ea typeface="BIZ UDP明朝 Medium" panose="02020500000000000000" pitchFamily="18" charset="-128"/>
                        <a:cs typeface="Arial"/>
                      </a:endParaRPr>
                    </a:p>
                    <a:p>
                      <a:pPr marL="91440" algn="l">
                        <a:lnSpc>
                          <a:spcPts val="1620"/>
                        </a:lnSpc>
                      </a:pPr>
                      <a:r>
                        <a:rPr sz="1600" spc="-40" dirty="0">
                          <a:latin typeface="BIZ UDP明朝 Medium" panose="02020500000000000000" pitchFamily="18" charset="-128"/>
                          <a:ea typeface="BIZ UDP明朝 Medium" panose="02020500000000000000" pitchFamily="18" charset="-128"/>
                          <a:cs typeface="AoyagiKouzanFontT"/>
                        </a:rPr>
                        <a:t>・</a:t>
                      </a:r>
                      <a:r>
                        <a:rPr sz="1600" dirty="0">
                          <a:latin typeface="BIZ UDP明朝 Medium" panose="02020500000000000000" pitchFamily="18" charset="-128"/>
                          <a:ea typeface="BIZ UDP明朝 Medium" panose="02020500000000000000" pitchFamily="18" charset="-128"/>
                          <a:cs typeface="Arial"/>
                        </a:rPr>
                        <a:t>AIC</a:t>
                      </a:r>
                      <a:r>
                        <a:rPr sz="1600" spc="-40" dirty="0">
                          <a:latin typeface="BIZ UDP明朝 Medium" panose="02020500000000000000" pitchFamily="18" charset="-128"/>
                          <a:ea typeface="BIZ UDP明朝 Medium" panose="02020500000000000000" pitchFamily="18" charset="-128"/>
                          <a:cs typeface="AoyagiKouzanFontT"/>
                        </a:rPr>
                        <a:t>・</a:t>
                      </a:r>
                      <a:r>
                        <a:rPr sz="1600" spc="-5" dirty="0">
                          <a:latin typeface="BIZ UDP明朝 Medium" panose="02020500000000000000" pitchFamily="18" charset="-128"/>
                          <a:ea typeface="BIZ UDP明朝 Medium" panose="02020500000000000000" pitchFamily="18" charset="-128"/>
                          <a:cs typeface="Arial"/>
                        </a:rPr>
                        <a:t>emp</a:t>
                      </a:r>
                      <a:endParaRPr sz="1600" dirty="0">
                        <a:latin typeface="BIZ UDP明朝 Medium" panose="02020500000000000000" pitchFamily="18" charset="-128"/>
                        <a:ea typeface="BIZ UDP明朝 Medium" panose="02020500000000000000" pitchFamily="18" charset="-128"/>
                        <a:cs typeface="Arial"/>
                      </a:endParaRPr>
                    </a:p>
                  </a:txBody>
                  <a:tcPr marL="0" marR="0" marT="4064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0"/>
                        </a:spcBef>
                      </a:pPr>
                      <a:r>
                        <a:rPr sz="1600" dirty="0">
                          <a:latin typeface="BIZ UDP明朝 Medium" panose="02020500000000000000" pitchFamily="18" charset="-128"/>
                          <a:ea typeface="BIZ UDP明朝 Medium" panose="02020500000000000000" pitchFamily="18" charset="-128"/>
                          <a:cs typeface="AoyagiKouzanFontT"/>
                        </a:rPr>
                        <a:t>合成補助試薬全般</a:t>
                      </a: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0"/>
                        </a:spcBef>
                      </a:pPr>
                      <a:r>
                        <a:rPr sz="1600" dirty="0">
                          <a:latin typeface="BIZ UDP明朝 Medium" panose="02020500000000000000" pitchFamily="18" charset="-128"/>
                          <a:ea typeface="BIZ UDP明朝 Medium" panose="02020500000000000000" pitchFamily="18" charset="-128"/>
                          <a:cs typeface="AoyagiKouzanFontT"/>
                        </a:rPr>
                        <a:t>北米・欧州で連携して</a:t>
                      </a:r>
                      <a:r>
                        <a:rPr sz="1600" spc="-15" dirty="0">
                          <a:latin typeface="BIZ UDP明朝 Medium" panose="02020500000000000000" pitchFamily="18" charset="-128"/>
                          <a:ea typeface="BIZ UDP明朝 Medium" panose="02020500000000000000" pitchFamily="18" charset="-128"/>
                          <a:cs typeface="AoyagiKouzanFontT"/>
                        </a:rPr>
                        <a:t>供</a:t>
                      </a:r>
                      <a:r>
                        <a:rPr sz="1600" dirty="0">
                          <a:latin typeface="BIZ UDP明朝 Medium" panose="02020500000000000000" pitchFamily="18" charset="-128"/>
                          <a:ea typeface="BIZ UDP明朝 Medium" panose="02020500000000000000" pitchFamily="18" charset="-128"/>
                          <a:cs typeface="AoyagiKouzanFontT"/>
                        </a:rPr>
                        <a:t>給</a:t>
                      </a:r>
                    </a:p>
                  </a:txBody>
                  <a:tcPr marL="0" marR="0" marT="2540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extLst>
                  <a:ext uri="{0D108BD9-81ED-4DB2-BD59-A6C34878D82A}">
                    <a16:rowId xmlns:a16="http://schemas.microsoft.com/office/drawing/2014/main" val="10005"/>
                  </a:ext>
                </a:extLst>
              </a:tr>
              <a:tr h="428713">
                <a:tc vMerge="1">
                  <a:txBody>
                    <a:bodyPr/>
                    <a:lstStyle/>
                    <a:p>
                      <a:pPr>
                        <a:lnSpc>
                          <a:spcPct val="100000"/>
                        </a:lnSpc>
                      </a:pPr>
                      <a:endParaRPr sz="160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91440" algn="l">
                        <a:lnSpc>
                          <a:spcPct val="100000"/>
                        </a:lnSpc>
                        <a:spcBef>
                          <a:spcPts val="325"/>
                        </a:spcBef>
                      </a:pPr>
                      <a:r>
                        <a:rPr sz="1600" spc="-5" dirty="0">
                          <a:latin typeface="BIZ UDP明朝 Medium" panose="02020500000000000000" pitchFamily="18" charset="-128"/>
                          <a:ea typeface="BIZ UDP明朝 Medium" panose="02020500000000000000" pitchFamily="18" charset="-128"/>
                          <a:cs typeface="Arial"/>
                        </a:rPr>
                        <a:t>Honeywell</a:t>
                      </a:r>
                      <a:endParaRPr sz="1600" dirty="0">
                        <a:latin typeface="BIZ UDP明朝 Medium" panose="02020500000000000000" pitchFamily="18" charset="-128"/>
                        <a:ea typeface="BIZ UDP明朝 Medium" panose="02020500000000000000" pitchFamily="18" charset="-128"/>
                        <a:cs typeface="Arial"/>
                      </a:endParaRPr>
                    </a:p>
                  </a:txBody>
                  <a:tcPr marL="0" marR="0" marT="4127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合成補助試薬全般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spc="5" dirty="0">
                          <a:latin typeface="BIZ UDP明朝 Medium" panose="02020500000000000000" pitchFamily="18" charset="-128"/>
                          <a:ea typeface="BIZ UDP明朝 Medium" panose="02020500000000000000" pitchFamily="18" charset="-128"/>
                          <a:cs typeface="AoyagiKouzanFontT"/>
                        </a:rPr>
                        <a:t>北米を中心に展開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extLst>
                  <a:ext uri="{0D108BD9-81ED-4DB2-BD59-A6C34878D82A}">
                    <a16:rowId xmlns:a16="http://schemas.microsoft.com/office/drawing/2014/main" val="10006"/>
                  </a:ext>
                </a:extLst>
              </a:tr>
              <a:tr h="428752">
                <a:tc vMerge="1">
                  <a:txBody>
                    <a:bodyPr/>
                    <a:lstStyle/>
                    <a:p>
                      <a:pPr>
                        <a:lnSpc>
                          <a:spcPct val="100000"/>
                        </a:lnSpc>
                      </a:pPr>
                      <a:endParaRPr sz="160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91440" algn="l">
                        <a:lnSpc>
                          <a:spcPct val="100000"/>
                        </a:lnSpc>
                        <a:spcBef>
                          <a:spcPts val="204"/>
                        </a:spcBef>
                      </a:pPr>
                      <a:r>
                        <a:rPr sz="1600" dirty="0">
                          <a:latin typeface="BIZ UDP明朝 Medium" panose="02020500000000000000" pitchFamily="18" charset="-128"/>
                          <a:ea typeface="BIZ UDP明朝 Medium" panose="02020500000000000000" pitchFamily="18" charset="-128"/>
                          <a:cs typeface="Arial"/>
                        </a:rPr>
                        <a:t>Merck</a:t>
                      </a:r>
                      <a:r>
                        <a:rPr sz="1600" dirty="0">
                          <a:latin typeface="BIZ UDP明朝 Medium" panose="02020500000000000000" pitchFamily="18" charset="-128"/>
                          <a:ea typeface="BIZ UDP明朝 Medium" panose="02020500000000000000" pitchFamily="18" charset="-128"/>
                          <a:cs typeface="AoyagiKouzanFontT"/>
                        </a:rPr>
                        <a:t>（</a:t>
                      </a:r>
                      <a:r>
                        <a:rPr sz="1600" dirty="0">
                          <a:latin typeface="BIZ UDP明朝 Medium" panose="02020500000000000000" pitchFamily="18" charset="-128"/>
                          <a:ea typeface="BIZ UDP明朝 Medium" panose="02020500000000000000" pitchFamily="18" charset="-128"/>
                          <a:cs typeface="Arial"/>
                        </a:rPr>
                        <a:t>Sigma)</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合成補助試薬全般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tc>
                  <a:txBody>
                    <a:bodyPr/>
                    <a:lstStyle/>
                    <a:p>
                      <a:pPr marL="92075" algn="ctr">
                        <a:lnSpc>
                          <a:spcPct val="100000"/>
                        </a:lnSpc>
                        <a:spcBef>
                          <a:spcPts val="204"/>
                        </a:spcBef>
                      </a:pPr>
                      <a:r>
                        <a:rPr sz="1600" spc="5" dirty="0">
                          <a:latin typeface="BIZ UDP明朝 Medium" panose="02020500000000000000" pitchFamily="18" charset="-128"/>
                          <a:ea typeface="BIZ UDP明朝 Medium" panose="02020500000000000000" pitchFamily="18" charset="-128"/>
                          <a:cs typeface="AoyagiKouzanFontT"/>
                        </a:rPr>
                        <a:t>欧州を中心に展開</a:t>
                      </a:r>
                      <a:endParaRPr sz="1600" dirty="0">
                        <a:latin typeface="BIZ UDP明朝 Medium" panose="02020500000000000000" pitchFamily="18" charset="-128"/>
                        <a:ea typeface="BIZ UDP明朝 Medium" panose="02020500000000000000" pitchFamily="18" charset="-128"/>
                        <a:cs typeface="AoyagiKouzanFontT"/>
                      </a:endParaRP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20000"/>
                        <a:lumOff val="80000"/>
                      </a:schemeClr>
                    </a:solidFill>
                  </a:tcPr>
                </a:tc>
                <a:extLst>
                  <a:ext uri="{0D108BD9-81ED-4DB2-BD59-A6C34878D82A}">
                    <a16:rowId xmlns:a16="http://schemas.microsoft.com/office/drawing/2014/main" val="10007"/>
                  </a:ext>
                </a:extLst>
              </a:tr>
              <a:tr h="428752">
                <a:tc vMerge="1">
                  <a:txBody>
                    <a:bodyPr/>
                    <a:lstStyle/>
                    <a:p>
                      <a:pPr>
                        <a:lnSpc>
                          <a:spcPct val="100000"/>
                        </a:lnSpc>
                      </a:pPr>
                      <a:endParaRPr sz="1600" dirty="0">
                        <a:latin typeface="BIZ UDP明朝 Medium" panose="02020500000000000000" pitchFamily="18" charset="-128"/>
                        <a:ea typeface="BIZ UDP明朝 Medium" panose="02020500000000000000" pitchFamily="18" charset="-128"/>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8ECF1"/>
                    </a:solidFill>
                  </a:tcPr>
                </a:tc>
                <a:tc>
                  <a:txBody>
                    <a:bodyPr/>
                    <a:lstStyle/>
                    <a:p>
                      <a:pPr marL="91440" algn="l">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和光純薬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1"/>
                    </a:solidFill>
                  </a:tcPr>
                </a:tc>
                <a:tc>
                  <a:txBody>
                    <a:bodyPr/>
                    <a:lstStyle/>
                    <a:p>
                      <a:pPr marL="92075" algn="ctr">
                        <a:lnSpc>
                          <a:spcPct val="100000"/>
                        </a:lnSpc>
                        <a:spcBef>
                          <a:spcPts val="204"/>
                        </a:spcBef>
                      </a:pPr>
                      <a:r>
                        <a:rPr sz="1600" dirty="0">
                          <a:latin typeface="BIZ UDP明朝 Medium" panose="02020500000000000000" pitchFamily="18" charset="-128"/>
                          <a:ea typeface="BIZ UDP明朝 Medium" panose="02020500000000000000" pitchFamily="18" charset="-128"/>
                          <a:cs typeface="AoyagiKouzanFontT"/>
                        </a:rPr>
                        <a:t>日本</a:t>
                      </a: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1"/>
                    </a:solidFill>
                  </a:tcPr>
                </a:tc>
                <a:tc>
                  <a:txBody>
                    <a:bodyPr/>
                    <a:lstStyle/>
                    <a:p>
                      <a:pPr marL="92075" algn="ctr">
                        <a:lnSpc>
                          <a:spcPct val="100000"/>
                        </a:lnSpc>
                        <a:spcBef>
                          <a:spcPts val="204"/>
                        </a:spcBef>
                      </a:pPr>
                      <a:r>
                        <a:rPr sz="1600" spc="-5" dirty="0" err="1">
                          <a:latin typeface="BIZ UDP明朝 Medium" panose="02020500000000000000" pitchFamily="18" charset="-128"/>
                          <a:ea typeface="BIZ UDP明朝 Medium" panose="02020500000000000000" pitchFamily="18" charset="-128"/>
                          <a:cs typeface="AoyagiKouzanFontT"/>
                        </a:rPr>
                        <a:t>日本で展開</a:t>
                      </a:r>
                      <a:endParaRPr sz="2000" dirty="0">
                        <a:latin typeface="BIZ UDP明朝 Medium" panose="02020500000000000000" pitchFamily="18" charset="-128"/>
                        <a:ea typeface="BIZ UDP明朝 Medium" panose="02020500000000000000" pitchFamily="18" charset="-128"/>
                        <a:cs typeface="Arial"/>
                      </a:endParaRPr>
                    </a:p>
                  </a:txBody>
                  <a:tcPr marL="0" marR="0" marT="2603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CF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48386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3666481-CD62-4FFB-A224-5FB10A1D7BCA}"/>
              </a:ext>
            </a:extLst>
          </p:cNvPr>
          <p:cNvSpPr txBox="1"/>
          <p:nvPr/>
        </p:nvSpPr>
        <p:spPr>
          <a:xfrm>
            <a:off x="1467" y="188237"/>
            <a:ext cx="12192000" cy="461665"/>
          </a:xfrm>
          <a:prstGeom prst="rect">
            <a:avLst/>
          </a:prstGeom>
          <a:noFill/>
        </p:spPr>
        <p:txBody>
          <a:bodyPr wrap="square" rtlCol="0">
            <a:spAutoFit/>
          </a:bodyPr>
          <a:lstStyle/>
          <a:p>
            <a:pPr algn="ctr"/>
            <a:r>
              <a:rPr lang="ja-JP" altLang="en-US" sz="2400" dirty="0">
                <a:latin typeface="BIZ UDP明朝 Medium" panose="02020500000000000000" pitchFamily="18" charset="-128"/>
                <a:ea typeface="BIZ UDP明朝 Medium" panose="02020500000000000000" pitchFamily="18" charset="-128"/>
              </a:rPr>
              <a:t>核酸と</a:t>
            </a:r>
            <a:r>
              <a:rPr lang="en-US" altLang="ja-JP" sz="2400" dirty="0">
                <a:latin typeface="BIZ UDP明朝 Medium" panose="02020500000000000000" pitchFamily="18" charset="-128"/>
                <a:ea typeface="BIZ UDP明朝 Medium" panose="02020500000000000000" pitchFamily="18" charset="-128"/>
              </a:rPr>
              <a:t>DDS</a:t>
            </a:r>
            <a:r>
              <a:rPr lang="ja-JP" altLang="en-US" sz="2400" dirty="0">
                <a:latin typeface="BIZ UDP明朝 Medium" panose="02020500000000000000" pitchFamily="18" charset="-128"/>
                <a:ea typeface="BIZ UDP明朝 Medium" panose="02020500000000000000" pitchFamily="18" charset="-128"/>
              </a:rPr>
              <a:t>素材のコンジュゲーション</a:t>
            </a:r>
            <a:endParaRPr kumimoji="1" lang="ja-JP" altLang="en-US" sz="2400" dirty="0">
              <a:latin typeface="BIZ UDP明朝 Medium" panose="02020500000000000000" pitchFamily="18" charset="-128"/>
              <a:ea typeface="BIZ UDP明朝 Medium" panose="02020500000000000000" pitchFamily="18" charset="-128"/>
            </a:endParaRPr>
          </a:p>
        </p:txBody>
      </p:sp>
      <p:grpSp>
        <p:nvGrpSpPr>
          <p:cNvPr id="5" name="object 3">
            <a:extLst>
              <a:ext uri="{FF2B5EF4-FFF2-40B4-BE49-F238E27FC236}">
                <a16:creationId xmlns:a16="http://schemas.microsoft.com/office/drawing/2014/main" id="{7D30E528-24BC-4364-BC13-907FB3D00208}"/>
              </a:ext>
            </a:extLst>
          </p:cNvPr>
          <p:cNvGrpSpPr/>
          <p:nvPr/>
        </p:nvGrpSpPr>
        <p:grpSpPr>
          <a:xfrm>
            <a:off x="1851689" y="1356974"/>
            <a:ext cx="1678939" cy="1116330"/>
            <a:chOff x="242697" y="1743836"/>
            <a:chExt cx="1678939" cy="1116330"/>
          </a:xfrm>
        </p:grpSpPr>
        <p:sp>
          <p:nvSpPr>
            <p:cNvPr id="6" name="object 4">
              <a:extLst>
                <a:ext uri="{FF2B5EF4-FFF2-40B4-BE49-F238E27FC236}">
                  <a16:creationId xmlns:a16="http://schemas.microsoft.com/office/drawing/2014/main" id="{0465A37A-3F56-466D-BDA1-D7036DEEAF5F}"/>
                </a:ext>
              </a:extLst>
            </p:cNvPr>
            <p:cNvSpPr/>
            <p:nvPr/>
          </p:nvSpPr>
          <p:spPr>
            <a:xfrm>
              <a:off x="252222" y="1753361"/>
              <a:ext cx="1659889" cy="1097280"/>
            </a:xfrm>
            <a:custGeom>
              <a:avLst/>
              <a:gdLst/>
              <a:ahLst/>
              <a:cxnLst/>
              <a:rect l="l" t="t" r="r" b="b"/>
              <a:pathLst>
                <a:path w="1659889" h="1097280">
                  <a:moveTo>
                    <a:pt x="1476755" y="0"/>
                  </a:moveTo>
                  <a:lnTo>
                    <a:pt x="182879" y="0"/>
                  </a:lnTo>
                  <a:lnTo>
                    <a:pt x="134262" y="6535"/>
                  </a:lnTo>
                  <a:lnTo>
                    <a:pt x="90576" y="24976"/>
                  </a:lnTo>
                  <a:lnTo>
                    <a:pt x="53563" y="53578"/>
                  </a:lnTo>
                  <a:lnTo>
                    <a:pt x="24968" y="90593"/>
                  </a:lnTo>
                  <a:lnTo>
                    <a:pt x="6532" y="134276"/>
                  </a:lnTo>
                  <a:lnTo>
                    <a:pt x="0" y="182879"/>
                  </a:lnTo>
                  <a:lnTo>
                    <a:pt x="0" y="914400"/>
                  </a:lnTo>
                  <a:lnTo>
                    <a:pt x="6532" y="963003"/>
                  </a:lnTo>
                  <a:lnTo>
                    <a:pt x="24968" y="1006686"/>
                  </a:lnTo>
                  <a:lnTo>
                    <a:pt x="53563" y="1043701"/>
                  </a:lnTo>
                  <a:lnTo>
                    <a:pt x="90576" y="1072303"/>
                  </a:lnTo>
                  <a:lnTo>
                    <a:pt x="134262" y="1090744"/>
                  </a:lnTo>
                  <a:lnTo>
                    <a:pt x="182879" y="1097279"/>
                  </a:lnTo>
                  <a:lnTo>
                    <a:pt x="1476755" y="1097279"/>
                  </a:lnTo>
                  <a:lnTo>
                    <a:pt x="1525359" y="1090744"/>
                  </a:lnTo>
                  <a:lnTo>
                    <a:pt x="1569042" y="1072303"/>
                  </a:lnTo>
                  <a:lnTo>
                    <a:pt x="1606057" y="1043701"/>
                  </a:lnTo>
                  <a:lnTo>
                    <a:pt x="1634659" y="1006686"/>
                  </a:lnTo>
                  <a:lnTo>
                    <a:pt x="1653100" y="963003"/>
                  </a:lnTo>
                  <a:lnTo>
                    <a:pt x="1659636" y="914400"/>
                  </a:lnTo>
                  <a:lnTo>
                    <a:pt x="1659636" y="182879"/>
                  </a:lnTo>
                  <a:lnTo>
                    <a:pt x="1653100" y="134276"/>
                  </a:lnTo>
                  <a:lnTo>
                    <a:pt x="1634659" y="90593"/>
                  </a:lnTo>
                  <a:lnTo>
                    <a:pt x="1606057" y="53578"/>
                  </a:lnTo>
                  <a:lnTo>
                    <a:pt x="1569042" y="24976"/>
                  </a:lnTo>
                  <a:lnTo>
                    <a:pt x="1525359" y="6535"/>
                  </a:lnTo>
                  <a:lnTo>
                    <a:pt x="1476755" y="0"/>
                  </a:lnTo>
                  <a:close/>
                </a:path>
              </a:pathLst>
            </a:custGeom>
            <a:solidFill>
              <a:srgbClr val="4189B3"/>
            </a:solidFill>
          </p:spPr>
          <p:txBody>
            <a:bodyPr wrap="square" lIns="0" tIns="0" rIns="0" bIns="0" rtlCol="0"/>
            <a:lstStyle/>
            <a:p>
              <a:endParaRPr/>
            </a:p>
          </p:txBody>
        </p:sp>
        <p:sp>
          <p:nvSpPr>
            <p:cNvPr id="7" name="object 5">
              <a:extLst>
                <a:ext uri="{FF2B5EF4-FFF2-40B4-BE49-F238E27FC236}">
                  <a16:creationId xmlns:a16="http://schemas.microsoft.com/office/drawing/2014/main" id="{AD391C06-DEFD-4673-B713-0B78379E5CE5}"/>
                </a:ext>
              </a:extLst>
            </p:cNvPr>
            <p:cNvSpPr/>
            <p:nvPr/>
          </p:nvSpPr>
          <p:spPr>
            <a:xfrm>
              <a:off x="252222" y="1753361"/>
              <a:ext cx="1659889" cy="1097280"/>
            </a:xfrm>
            <a:custGeom>
              <a:avLst/>
              <a:gdLst/>
              <a:ahLst/>
              <a:cxnLst/>
              <a:rect l="l" t="t" r="r" b="b"/>
              <a:pathLst>
                <a:path w="1659889" h="1097280">
                  <a:moveTo>
                    <a:pt x="0" y="182879"/>
                  </a:moveTo>
                  <a:lnTo>
                    <a:pt x="6532" y="134276"/>
                  </a:lnTo>
                  <a:lnTo>
                    <a:pt x="24968" y="90593"/>
                  </a:lnTo>
                  <a:lnTo>
                    <a:pt x="53563" y="53578"/>
                  </a:lnTo>
                  <a:lnTo>
                    <a:pt x="90576" y="24976"/>
                  </a:lnTo>
                  <a:lnTo>
                    <a:pt x="134262" y="6535"/>
                  </a:lnTo>
                  <a:lnTo>
                    <a:pt x="182879" y="0"/>
                  </a:lnTo>
                  <a:lnTo>
                    <a:pt x="1476755" y="0"/>
                  </a:lnTo>
                  <a:lnTo>
                    <a:pt x="1525359" y="6535"/>
                  </a:lnTo>
                  <a:lnTo>
                    <a:pt x="1569042" y="24976"/>
                  </a:lnTo>
                  <a:lnTo>
                    <a:pt x="1606057" y="53578"/>
                  </a:lnTo>
                  <a:lnTo>
                    <a:pt x="1634659" y="90593"/>
                  </a:lnTo>
                  <a:lnTo>
                    <a:pt x="1653100" y="134276"/>
                  </a:lnTo>
                  <a:lnTo>
                    <a:pt x="1659636" y="182879"/>
                  </a:lnTo>
                  <a:lnTo>
                    <a:pt x="1659636" y="914400"/>
                  </a:lnTo>
                  <a:lnTo>
                    <a:pt x="1653100" y="963003"/>
                  </a:lnTo>
                  <a:lnTo>
                    <a:pt x="1634659" y="1006686"/>
                  </a:lnTo>
                  <a:lnTo>
                    <a:pt x="1606057" y="1043701"/>
                  </a:lnTo>
                  <a:lnTo>
                    <a:pt x="1569042" y="1072303"/>
                  </a:lnTo>
                  <a:lnTo>
                    <a:pt x="1525359" y="1090744"/>
                  </a:lnTo>
                  <a:lnTo>
                    <a:pt x="1476755" y="1097279"/>
                  </a:lnTo>
                  <a:lnTo>
                    <a:pt x="182879" y="1097279"/>
                  </a:lnTo>
                  <a:lnTo>
                    <a:pt x="134262" y="1090744"/>
                  </a:lnTo>
                  <a:lnTo>
                    <a:pt x="90576" y="1072303"/>
                  </a:lnTo>
                  <a:lnTo>
                    <a:pt x="53563" y="1043701"/>
                  </a:lnTo>
                  <a:lnTo>
                    <a:pt x="24968" y="1006686"/>
                  </a:lnTo>
                  <a:lnTo>
                    <a:pt x="6532" y="963003"/>
                  </a:lnTo>
                  <a:lnTo>
                    <a:pt x="0" y="914400"/>
                  </a:lnTo>
                  <a:lnTo>
                    <a:pt x="0" y="182879"/>
                  </a:lnTo>
                  <a:close/>
                </a:path>
              </a:pathLst>
            </a:custGeom>
            <a:ln w="19050">
              <a:solidFill>
                <a:srgbClr val="2C6383"/>
              </a:solidFill>
            </a:ln>
          </p:spPr>
          <p:txBody>
            <a:bodyPr wrap="square" lIns="0" tIns="0" rIns="0" bIns="0" rtlCol="0"/>
            <a:lstStyle/>
            <a:p>
              <a:endParaRPr/>
            </a:p>
          </p:txBody>
        </p:sp>
      </p:grpSp>
      <p:sp>
        <p:nvSpPr>
          <p:cNvPr id="8" name="object 6">
            <a:extLst>
              <a:ext uri="{FF2B5EF4-FFF2-40B4-BE49-F238E27FC236}">
                <a16:creationId xmlns:a16="http://schemas.microsoft.com/office/drawing/2014/main" id="{E8A9A854-08F4-441B-9550-B3596A594035}"/>
              </a:ext>
            </a:extLst>
          </p:cNvPr>
          <p:cNvSpPr txBox="1"/>
          <p:nvPr/>
        </p:nvSpPr>
        <p:spPr>
          <a:xfrm>
            <a:off x="2318363" y="1389614"/>
            <a:ext cx="744220" cy="1038860"/>
          </a:xfrm>
          <a:prstGeom prst="rect">
            <a:avLst/>
          </a:prstGeom>
        </p:spPr>
        <p:txBody>
          <a:bodyPr vert="horz" wrap="square" lIns="0" tIns="13335" rIns="0" bIns="0" rtlCol="0">
            <a:spAutoFit/>
          </a:bodyPr>
          <a:lstStyle/>
          <a:p>
            <a:pPr marL="55244" marR="5080" indent="-43180" algn="just">
              <a:lnSpc>
                <a:spcPct val="100600"/>
              </a:lnSpc>
              <a:spcBef>
                <a:spcPts val="105"/>
              </a:spcBef>
            </a:pPr>
            <a:r>
              <a:rPr sz="1650" spc="5" dirty="0">
                <a:solidFill>
                  <a:srgbClr val="FFFFFF"/>
                </a:solidFill>
                <a:latin typeface="Arial"/>
                <a:cs typeface="Arial"/>
              </a:rPr>
              <a:t>Peptide  Ligand  </a:t>
            </a:r>
            <a:r>
              <a:rPr sz="1650" spc="10" dirty="0">
                <a:solidFill>
                  <a:srgbClr val="FFFFFF"/>
                </a:solidFill>
                <a:latin typeface="Arial"/>
                <a:cs typeface="Arial"/>
              </a:rPr>
              <a:t>PEG</a:t>
            </a:r>
            <a:endParaRPr sz="1650">
              <a:latin typeface="Arial"/>
              <a:cs typeface="Arial"/>
            </a:endParaRPr>
          </a:p>
          <a:p>
            <a:pPr marL="90170">
              <a:lnSpc>
                <a:spcPct val="100000"/>
              </a:lnSpc>
              <a:spcBef>
                <a:spcPts val="10"/>
              </a:spcBef>
            </a:pPr>
            <a:r>
              <a:rPr sz="1650" spc="5" dirty="0">
                <a:solidFill>
                  <a:srgbClr val="FFFFFF"/>
                </a:solidFill>
                <a:latin typeface="Arial"/>
                <a:cs typeface="Arial"/>
              </a:rPr>
              <a:t>Sugar</a:t>
            </a:r>
            <a:endParaRPr sz="1650">
              <a:latin typeface="Arial"/>
              <a:cs typeface="Arial"/>
            </a:endParaRPr>
          </a:p>
        </p:txBody>
      </p:sp>
      <p:grpSp>
        <p:nvGrpSpPr>
          <p:cNvPr id="9" name="object 7">
            <a:extLst>
              <a:ext uri="{FF2B5EF4-FFF2-40B4-BE49-F238E27FC236}">
                <a16:creationId xmlns:a16="http://schemas.microsoft.com/office/drawing/2014/main" id="{886AFBEA-B588-47A9-9DEE-81F71D45D97A}"/>
              </a:ext>
            </a:extLst>
          </p:cNvPr>
          <p:cNvGrpSpPr/>
          <p:nvPr/>
        </p:nvGrpSpPr>
        <p:grpSpPr>
          <a:xfrm>
            <a:off x="4110256" y="1651107"/>
            <a:ext cx="1413510" cy="551180"/>
            <a:chOff x="2501264" y="2037969"/>
            <a:chExt cx="1413510" cy="551180"/>
          </a:xfrm>
        </p:grpSpPr>
        <p:sp>
          <p:nvSpPr>
            <p:cNvPr id="10" name="object 8">
              <a:extLst>
                <a:ext uri="{FF2B5EF4-FFF2-40B4-BE49-F238E27FC236}">
                  <a16:creationId xmlns:a16="http://schemas.microsoft.com/office/drawing/2014/main" id="{569087A8-3AE2-42F2-BCE3-E93081906B01}"/>
                </a:ext>
              </a:extLst>
            </p:cNvPr>
            <p:cNvSpPr/>
            <p:nvPr/>
          </p:nvSpPr>
          <p:spPr>
            <a:xfrm>
              <a:off x="2510789" y="2047494"/>
              <a:ext cx="1394460" cy="532130"/>
            </a:xfrm>
            <a:custGeom>
              <a:avLst/>
              <a:gdLst/>
              <a:ahLst/>
              <a:cxnLst/>
              <a:rect l="l" t="t" r="r" b="b"/>
              <a:pathLst>
                <a:path w="1394460" h="532130">
                  <a:moveTo>
                    <a:pt x="1305814" y="0"/>
                  </a:moveTo>
                  <a:lnTo>
                    <a:pt x="88646" y="0"/>
                  </a:lnTo>
                  <a:lnTo>
                    <a:pt x="54167" y="6975"/>
                  </a:lnTo>
                  <a:lnTo>
                    <a:pt x="25987" y="25987"/>
                  </a:lnTo>
                  <a:lnTo>
                    <a:pt x="6975" y="54167"/>
                  </a:lnTo>
                  <a:lnTo>
                    <a:pt x="0" y="88645"/>
                  </a:lnTo>
                  <a:lnTo>
                    <a:pt x="0" y="443229"/>
                  </a:lnTo>
                  <a:lnTo>
                    <a:pt x="6975" y="477708"/>
                  </a:lnTo>
                  <a:lnTo>
                    <a:pt x="25987" y="505888"/>
                  </a:lnTo>
                  <a:lnTo>
                    <a:pt x="54167" y="524900"/>
                  </a:lnTo>
                  <a:lnTo>
                    <a:pt x="88646" y="531876"/>
                  </a:lnTo>
                  <a:lnTo>
                    <a:pt x="1305814" y="531876"/>
                  </a:lnTo>
                  <a:lnTo>
                    <a:pt x="1340292" y="524900"/>
                  </a:lnTo>
                  <a:lnTo>
                    <a:pt x="1368472" y="505888"/>
                  </a:lnTo>
                  <a:lnTo>
                    <a:pt x="1387484" y="477708"/>
                  </a:lnTo>
                  <a:lnTo>
                    <a:pt x="1394460" y="443229"/>
                  </a:lnTo>
                  <a:lnTo>
                    <a:pt x="1394460" y="88645"/>
                  </a:lnTo>
                  <a:lnTo>
                    <a:pt x="1387484" y="54167"/>
                  </a:lnTo>
                  <a:lnTo>
                    <a:pt x="1368472" y="25987"/>
                  </a:lnTo>
                  <a:lnTo>
                    <a:pt x="1340292" y="6975"/>
                  </a:lnTo>
                  <a:lnTo>
                    <a:pt x="1305814" y="0"/>
                  </a:lnTo>
                  <a:close/>
                </a:path>
              </a:pathLst>
            </a:custGeom>
            <a:solidFill>
              <a:srgbClr val="838383"/>
            </a:solidFill>
          </p:spPr>
          <p:txBody>
            <a:bodyPr wrap="square" lIns="0" tIns="0" rIns="0" bIns="0" rtlCol="0"/>
            <a:lstStyle/>
            <a:p>
              <a:endParaRPr/>
            </a:p>
          </p:txBody>
        </p:sp>
        <p:sp>
          <p:nvSpPr>
            <p:cNvPr id="11" name="object 9">
              <a:extLst>
                <a:ext uri="{FF2B5EF4-FFF2-40B4-BE49-F238E27FC236}">
                  <a16:creationId xmlns:a16="http://schemas.microsoft.com/office/drawing/2014/main" id="{3F1B0058-E05F-4974-9B47-015A002D6D25}"/>
                </a:ext>
              </a:extLst>
            </p:cNvPr>
            <p:cNvSpPr/>
            <p:nvPr/>
          </p:nvSpPr>
          <p:spPr>
            <a:xfrm>
              <a:off x="2510789" y="2047494"/>
              <a:ext cx="1394460" cy="532130"/>
            </a:xfrm>
            <a:custGeom>
              <a:avLst/>
              <a:gdLst/>
              <a:ahLst/>
              <a:cxnLst/>
              <a:rect l="l" t="t" r="r" b="b"/>
              <a:pathLst>
                <a:path w="1394460" h="532130">
                  <a:moveTo>
                    <a:pt x="0" y="88645"/>
                  </a:moveTo>
                  <a:lnTo>
                    <a:pt x="6975" y="54167"/>
                  </a:lnTo>
                  <a:lnTo>
                    <a:pt x="25987" y="25987"/>
                  </a:lnTo>
                  <a:lnTo>
                    <a:pt x="54167" y="6975"/>
                  </a:lnTo>
                  <a:lnTo>
                    <a:pt x="88646" y="0"/>
                  </a:lnTo>
                  <a:lnTo>
                    <a:pt x="1305814" y="0"/>
                  </a:lnTo>
                  <a:lnTo>
                    <a:pt x="1340292" y="6975"/>
                  </a:lnTo>
                  <a:lnTo>
                    <a:pt x="1368472" y="25987"/>
                  </a:lnTo>
                  <a:lnTo>
                    <a:pt x="1387484" y="54167"/>
                  </a:lnTo>
                  <a:lnTo>
                    <a:pt x="1394460" y="88645"/>
                  </a:lnTo>
                  <a:lnTo>
                    <a:pt x="1394460" y="443229"/>
                  </a:lnTo>
                  <a:lnTo>
                    <a:pt x="1387484" y="477708"/>
                  </a:lnTo>
                  <a:lnTo>
                    <a:pt x="1368472" y="505888"/>
                  </a:lnTo>
                  <a:lnTo>
                    <a:pt x="1340292" y="524900"/>
                  </a:lnTo>
                  <a:lnTo>
                    <a:pt x="1305814" y="531876"/>
                  </a:lnTo>
                  <a:lnTo>
                    <a:pt x="88646" y="531876"/>
                  </a:lnTo>
                  <a:lnTo>
                    <a:pt x="54167" y="524900"/>
                  </a:lnTo>
                  <a:lnTo>
                    <a:pt x="25987" y="505888"/>
                  </a:lnTo>
                  <a:lnTo>
                    <a:pt x="6975" y="477708"/>
                  </a:lnTo>
                  <a:lnTo>
                    <a:pt x="0" y="443229"/>
                  </a:lnTo>
                  <a:lnTo>
                    <a:pt x="0" y="88645"/>
                  </a:lnTo>
                  <a:close/>
                </a:path>
              </a:pathLst>
            </a:custGeom>
            <a:ln w="19049">
              <a:solidFill>
                <a:srgbClr val="5F5F5F"/>
              </a:solidFill>
            </a:ln>
          </p:spPr>
          <p:txBody>
            <a:bodyPr wrap="square" lIns="0" tIns="0" rIns="0" bIns="0" rtlCol="0"/>
            <a:lstStyle/>
            <a:p>
              <a:endParaRPr/>
            </a:p>
          </p:txBody>
        </p:sp>
      </p:grpSp>
      <p:sp>
        <p:nvSpPr>
          <p:cNvPr id="12" name="object 10">
            <a:extLst>
              <a:ext uri="{FF2B5EF4-FFF2-40B4-BE49-F238E27FC236}">
                <a16:creationId xmlns:a16="http://schemas.microsoft.com/office/drawing/2014/main" id="{A8A41958-43E3-4A84-B28D-D56E03D5C1AB}"/>
              </a:ext>
            </a:extLst>
          </p:cNvPr>
          <p:cNvSpPr txBox="1"/>
          <p:nvPr/>
        </p:nvSpPr>
        <p:spPr>
          <a:xfrm>
            <a:off x="4514752" y="1780088"/>
            <a:ext cx="602615" cy="280035"/>
          </a:xfrm>
          <a:prstGeom prst="rect">
            <a:avLst/>
          </a:prstGeom>
        </p:spPr>
        <p:txBody>
          <a:bodyPr vert="horz" wrap="square" lIns="0" tIns="15240" rIns="0" bIns="0" rtlCol="0">
            <a:spAutoFit/>
          </a:bodyPr>
          <a:lstStyle/>
          <a:p>
            <a:pPr marL="12700">
              <a:lnSpc>
                <a:spcPct val="100000"/>
              </a:lnSpc>
              <a:spcBef>
                <a:spcPts val="120"/>
              </a:spcBef>
            </a:pPr>
            <a:r>
              <a:rPr sz="1650" spc="5" dirty="0">
                <a:solidFill>
                  <a:srgbClr val="FFFFFF"/>
                </a:solidFill>
                <a:latin typeface="Arial"/>
                <a:cs typeface="Arial"/>
              </a:rPr>
              <a:t>Li</a:t>
            </a:r>
            <a:r>
              <a:rPr sz="1650" dirty="0">
                <a:solidFill>
                  <a:srgbClr val="FFFFFF"/>
                </a:solidFill>
                <a:latin typeface="Arial"/>
                <a:cs typeface="Arial"/>
              </a:rPr>
              <a:t>n</a:t>
            </a:r>
            <a:r>
              <a:rPr sz="1650" spc="5" dirty="0">
                <a:solidFill>
                  <a:srgbClr val="FFFFFF"/>
                </a:solidFill>
                <a:latin typeface="Arial"/>
                <a:cs typeface="Arial"/>
              </a:rPr>
              <a:t>ker</a:t>
            </a:r>
            <a:endParaRPr sz="1650">
              <a:latin typeface="Arial"/>
              <a:cs typeface="Arial"/>
            </a:endParaRPr>
          </a:p>
        </p:txBody>
      </p:sp>
      <p:grpSp>
        <p:nvGrpSpPr>
          <p:cNvPr id="14" name="object 11">
            <a:extLst>
              <a:ext uri="{FF2B5EF4-FFF2-40B4-BE49-F238E27FC236}">
                <a16:creationId xmlns:a16="http://schemas.microsoft.com/office/drawing/2014/main" id="{423B253F-E20F-4A5F-807B-7860751E5D08}"/>
              </a:ext>
            </a:extLst>
          </p:cNvPr>
          <p:cNvGrpSpPr/>
          <p:nvPr/>
        </p:nvGrpSpPr>
        <p:grpSpPr>
          <a:xfrm>
            <a:off x="3820277" y="2894135"/>
            <a:ext cx="2883535" cy="643890"/>
            <a:chOff x="2211285" y="3280997"/>
            <a:chExt cx="2883535" cy="643890"/>
          </a:xfrm>
        </p:grpSpPr>
        <p:sp>
          <p:nvSpPr>
            <p:cNvPr id="15" name="object 12">
              <a:extLst>
                <a:ext uri="{FF2B5EF4-FFF2-40B4-BE49-F238E27FC236}">
                  <a16:creationId xmlns:a16="http://schemas.microsoft.com/office/drawing/2014/main" id="{85FF4685-50D0-4EF2-B635-D48CC9E8C230}"/>
                </a:ext>
              </a:extLst>
            </p:cNvPr>
            <p:cNvSpPr/>
            <p:nvPr/>
          </p:nvSpPr>
          <p:spPr>
            <a:xfrm>
              <a:off x="2211285" y="3280997"/>
              <a:ext cx="2883484" cy="643465"/>
            </a:xfrm>
            <a:prstGeom prst="rect">
              <a:avLst/>
            </a:prstGeom>
            <a:blipFill>
              <a:blip r:embed="rId2" cstate="print"/>
              <a:stretch>
                <a:fillRect/>
              </a:stretch>
            </a:blipFill>
          </p:spPr>
          <p:txBody>
            <a:bodyPr wrap="square" lIns="0" tIns="0" rIns="0" bIns="0" rtlCol="0"/>
            <a:lstStyle/>
            <a:p>
              <a:endParaRPr/>
            </a:p>
          </p:txBody>
        </p:sp>
        <p:sp>
          <p:nvSpPr>
            <p:cNvPr id="16" name="object 13">
              <a:extLst>
                <a:ext uri="{FF2B5EF4-FFF2-40B4-BE49-F238E27FC236}">
                  <a16:creationId xmlns:a16="http://schemas.microsoft.com/office/drawing/2014/main" id="{F55387F3-B936-4C67-B33B-33F7C773D53A}"/>
                </a:ext>
              </a:extLst>
            </p:cNvPr>
            <p:cNvSpPr/>
            <p:nvPr/>
          </p:nvSpPr>
          <p:spPr>
            <a:xfrm>
              <a:off x="2292096" y="3332987"/>
              <a:ext cx="2726436" cy="530351"/>
            </a:xfrm>
            <a:prstGeom prst="rect">
              <a:avLst/>
            </a:prstGeom>
            <a:blipFill>
              <a:blip r:embed="rId3" cstate="print"/>
              <a:stretch>
                <a:fillRect/>
              </a:stretch>
            </a:blipFill>
          </p:spPr>
          <p:txBody>
            <a:bodyPr wrap="square" lIns="0" tIns="0" rIns="0" bIns="0" rtlCol="0"/>
            <a:lstStyle/>
            <a:p>
              <a:endParaRPr/>
            </a:p>
          </p:txBody>
        </p:sp>
        <p:sp>
          <p:nvSpPr>
            <p:cNvPr id="17" name="object 14">
              <a:extLst>
                <a:ext uri="{FF2B5EF4-FFF2-40B4-BE49-F238E27FC236}">
                  <a16:creationId xmlns:a16="http://schemas.microsoft.com/office/drawing/2014/main" id="{B9B4DC42-EAB0-474F-9A6A-683DE8ADBB10}"/>
                </a:ext>
              </a:extLst>
            </p:cNvPr>
            <p:cNvSpPr/>
            <p:nvPr/>
          </p:nvSpPr>
          <p:spPr>
            <a:xfrm>
              <a:off x="2292096" y="3332987"/>
              <a:ext cx="2726690" cy="530860"/>
            </a:xfrm>
            <a:custGeom>
              <a:avLst/>
              <a:gdLst/>
              <a:ahLst/>
              <a:cxnLst/>
              <a:rect l="l" t="t" r="r" b="b"/>
              <a:pathLst>
                <a:path w="2726690" h="530860">
                  <a:moveTo>
                    <a:pt x="0" y="88391"/>
                  </a:moveTo>
                  <a:lnTo>
                    <a:pt x="6953" y="54006"/>
                  </a:lnTo>
                  <a:lnTo>
                    <a:pt x="25908" y="25908"/>
                  </a:lnTo>
                  <a:lnTo>
                    <a:pt x="54006" y="6953"/>
                  </a:lnTo>
                  <a:lnTo>
                    <a:pt x="88392" y="0"/>
                  </a:lnTo>
                  <a:lnTo>
                    <a:pt x="2638044" y="0"/>
                  </a:lnTo>
                  <a:lnTo>
                    <a:pt x="2672429" y="6953"/>
                  </a:lnTo>
                  <a:lnTo>
                    <a:pt x="2700528" y="25908"/>
                  </a:lnTo>
                  <a:lnTo>
                    <a:pt x="2719482" y="54006"/>
                  </a:lnTo>
                  <a:lnTo>
                    <a:pt x="2726436" y="88391"/>
                  </a:lnTo>
                  <a:lnTo>
                    <a:pt x="2726436" y="441960"/>
                  </a:lnTo>
                  <a:lnTo>
                    <a:pt x="2719482" y="476345"/>
                  </a:lnTo>
                  <a:lnTo>
                    <a:pt x="2700528" y="504444"/>
                  </a:lnTo>
                  <a:lnTo>
                    <a:pt x="2672429" y="523398"/>
                  </a:lnTo>
                  <a:lnTo>
                    <a:pt x="2638044" y="530351"/>
                  </a:lnTo>
                  <a:lnTo>
                    <a:pt x="88392" y="530351"/>
                  </a:lnTo>
                  <a:lnTo>
                    <a:pt x="54006" y="523398"/>
                  </a:lnTo>
                  <a:lnTo>
                    <a:pt x="25907" y="504444"/>
                  </a:lnTo>
                  <a:lnTo>
                    <a:pt x="6953" y="476345"/>
                  </a:lnTo>
                  <a:lnTo>
                    <a:pt x="0" y="441960"/>
                  </a:lnTo>
                  <a:lnTo>
                    <a:pt x="0" y="88391"/>
                  </a:lnTo>
                  <a:close/>
                </a:path>
              </a:pathLst>
            </a:custGeom>
            <a:ln w="12700">
              <a:solidFill>
                <a:srgbClr val="DF5227"/>
              </a:solidFill>
            </a:ln>
          </p:spPr>
          <p:txBody>
            <a:bodyPr wrap="square" lIns="0" tIns="0" rIns="0" bIns="0" rtlCol="0"/>
            <a:lstStyle/>
            <a:p>
              <a:endParaRPr/>
            </a:p>
          </p:txBody>
        </p:sp>
      </p:grpSp>
      <p:sp>
        <p:nvSpPr>
          <p:cNvPr id="18" name="object 15">
            <a:extLst>
              <a:ext uri="{FF2B5EF4-FFF2-40B4-BE49-F238E27FC236}">
                <a16:creationId xmlns:a16="http://schemas.microsoft.com/office/drawing/2014/main" id="{3052CD4F-9088-4750-99B1-2DC825EC3158}"/>
              </a:ext>
            </a:extLst>
          </p:cNvPr>
          <p:cNvSpPr txBox="1"/>
          <p:nvPr/>
        </p:nvSpPr>
        <p:spPr>
          <a:xfrm>
            <a:off x="4521737" y="3067284"/>
            <a:ext cx="1484630" cy="280035"/>
          </a:xfrm>
          <a:prstGeom prst="rect">
            <a:avLst/>
          </a:prstGeom>
        </p:spPr>
        <p:txBody>
          <a:bodyPr vert="horz" wrap="square" lIns="0" tIns="14604" rIns="0" bIns="0" rtlCol="0">
            <a:spAutoFit/>
          </a:bodyPr>
          <a:lstStyle/>
          <a:p>
            <a:pPr marL="12700">
              <a:lnSpc>
                <a:spcPct val="100000"/>
              </a:lnSpc>
              <a:spcBef>
                <a:spcPts val="114"/>
              </a:spcBef>
            </a:pPr>
            <a:r>
              <a:rPr sz="1650" spc="5" dirty="0">
                <a:latin typeface="Arial"/>
                <a:cs typeface="Arial"/>
              </a:rPr>
              <a:t>Oligonucleotide</a:t>
            </a:r>
            <a:endParaRPr sz="1650">
              <a:latin typeface="Arial"/>
              <a:cs typeface="Arial"/>
            </a:endParaRPr>
          </a:p>
        </p:txBody>
      </p:sp>
      <p:grpSp>
        <p:nvGrpSpPr>
          <p:cNvPr id="19" name="object 16">
            <a:extLst>
              <a:ext uri="{FF2B5EF4-FFF2-40B4-BE49-F238E27FC236}">
                <a16:creationId xmlns:a16="http://schemas.microsoft.com/office/drawing/2014/main" id="{F534A592-86C9-4A94-A9F8-3B882B1F3D56}"/>
              </a:ext>
            </a:extLst>
          </p:cNvPr>
          <p:cNvGrpSpPr/>
          <p:nvPr/>
        </p:nvGrpSpPr>
        <p:grpSpPr>
          <a:xfrm>
            <a:off x="3513737" y="1908027"/>
            <a:ext cx="5551805" cy="1993264"/>
            <a:chOff x="1904745" y="2294889"/>
            <a:chExt cx="5551805" cy="1993264"/>
          </a:xfrm>
        </p:grpSpPr>
        <p:sp>
          <p:nvSpPr>
            <p:cNvPr id="20" name="object 17">
              <a:extLst>
                <a:ext uri="{FF2B5EF4-FFF2-40B4-BE49-F238E27FC236}">
                  <a16:creationId xmlns:a16="http://schemas.microsoft.com/office/drawing/2014/main" id="{11DF68BD-F231-4B14-8992-2F92126E31A1}"/>
                </a:ext>
              </a:extLst>
            </p:cNvPr>
            <p:cNvSpPr/>
            <p:nvPr/>
          </p:nvSpPr>
          <p:spPr>
            <a:xfrm>
              <a:off x="1911095" y="2301239"/>
              <a:ext cx="2221230" cy="1297305"/>
            </a:xfrm>
            <a:custGeom>
              <a:avLst/>
              <a:gdLst/>
              <a:ahLst/>
              <a:cxnLst/>
              <a:rect l="l" t="t" r="r" b="b"/>
              <a:pathLst>
                <a:path w="2221229" h="1297304">
                  <a:moveTo>
                    <a:pt x="0" y="0"/>
                  </a:moveTo>
                  <a:lnTo>
                    <a:pt x="74236" y="229"/>
                  </a:lnTo>
                  <a:lnTo>
                    <a:pt x="144309" y="865"/>
                  </a:lnTo>
                  <a:lnTo>
                    <a:pt x="206057" y="1825"/>
                  </a:lnTo>
                  <a:lnTo>
                    <a:pt x="255317" y="3029"/>
                  </a:lnTo>
                  <a:lnTo>
                    <a:pt x="299720" y="5842"/>
                  </a:lnTo>
                  <a:lnTo>
                    <a:pt x="311505" y="7288"/>
                  </a:lnTo>
                  <a:lnTo>
                    <a:pt x="344090" y="8654"/>
                  </a:lnTo>
                  <a:lnTo>
                    <a:pt x="393319" y="9858"/>
                  </a:lnTo>
                  <a:lnTo>
                    <a:pt x="455036" y="10818"/>
                  </a:lnTo>
                  <a:lnTo>
                    <a:pt x="525086" y="11454"/>
                  </a:lnTo>
                  <a:lnTo>
                    <a:pt x="599313" y="11684"/>
                  </a:lnTo>
                </a:path>
                <a:path w="2221229" h="1297304">
                  <a:moveTo>
                    <a:pt x="1992376" y="10668"/>
                  </a:moveTo>
                  <a:lnTo>
                    <a:pt x="2030319" y="16406"/>
                  </a:lnTo>
                  <a:lnTo>
                    <a:pt x="2067321" y="32740"/>
                  </a:lnTo>
                  <a:lnTo>
                    <a:pt x="2102442" y="58344"/>
                  </a:lnTo>
                  <a:lnTo>
                    <a:pt x="2134741" y="91895"/>
                  </a:lnTo>
                  <a:lnTo>
                    <a:pt x="2163277" y="132067"/>
                  </a:lnTo>
                  <a:lnTo>
                    <a:pt x="2187109" y="177536"/>
                  </a:lnTo>
                  <a:lnTo>
                    <a:pt x="2205296" y="226979"/>
                  </a:lnTo>
                  <a:lnTo>
                    <a:pt x="2216899" y="279070"/>
                  </a:lnTo>
                  <a:lnTo>
                    <a:pt x="2220976" y="332486"/>
                  </a:lnTo>
                  <a:lnTo>
                    <a:pt x="2218319" y="352587"/>
                  </a:lnTo>
                  <a:lnTo>
                    <a:pt x="2197744" y="392512"/>
                  </a:lnTo>
                  <a:lnTo>
                    <a:pt x="2158315" y="431599"/>
                  </a:lnTo>
                  <a:lnTo>
                    <a:pt x="2101827" y="469288"/>
                  </a:lnTo>
                  <a:lnTo>
                    <a:pt x="2067748" y="487435"/>
                  </a:lnTo>
                  <a:lnTo>
                    <a:pt x="2030077" y="505023"/>
                  </a:lnTo>
                  <a:lnTo>
                    <a:pt x="1989039" y="521982"/>
                  </a:lnTo>
                  <a:lnTo>
                    <a:pt x="1944859" y="538243"/>
                  </a:lnTo>
                  <a:lnTo>
                    <a:pt x="1897761" y="553735"/>
                  </a:lnTo>
                  <a:lnTo>
                    <a:pt x="1847969" y="568390"/>
                  </a:lnTo>
                  <a:lnTo>
                    <a:pt x="1795708" y="582137"/>
                  </a:lnTo>
                  <a:lnTo>
                    <a:pt x="1741203" y="594905"/>
                  </a:lnTo>
                  <a:lnTo>
                    <a:pt x="1684678" y="606627"/>
                  </a:lnTo>
                  <a:lnTo>
                    <a:pt x="1626357" y="617231"/>
                  </a:lnTo>
                  <a:lnTo>
                    <a:pt x="1566465" y="626647"/>
                  </a:lnTo>
                  <a:lnTo>
                    <a:pt x="1505226" y="634807"/>
                  </a:lnTo>
                  <a:lnTo>
                    <a:pt x="1442865" y="641639"/>
                  </a:lnTo>
                  <a:lnTo>
                    <a:pt x="1379606" y="647075"/>
                  </a:lnTo>
                  <a:lnTo>
                    <a:pt x="1315674" y="651044"/>
                  </a:lnTo>
                  <a:lnTo>
                    <a:pt x="1251293" y="653477"/>
                  </a:lnTo>
                  <a:lnTo>
                    <a:pt x="1186688" y="654304"/>
                  </a:lnTo>
                  <a:lnTo>
                    <a:pt x="1122082" y="655129"/>
                  </a:lnTo>
                  <a:lnTo>
                    <a:pt x="1057701" y="657558"/>
                  </a:lnTo>
                  <a:lnTo>
                    <a:pt x="993769" y="661521"/>
                  </a:lnTo>
                  <a:lnTo>
                    <a:pt x="930510" y="666948"/>
                  </a:lnTo>
                  <a:lnTo>
                    <a:pt x="868149" y="673771"/>
                  </a:lnTo>
                  <a:lnTo>
                    <a:pt x="806910" y="681918"/>
                  </a:lnTo>
                  <a:lnTo>
                    <a:pt x="747018" y="691321"/>
                  </a:lnTo>
                  <a:lnTo>
                    <a:pt x="688697" y="701910"/>
                  </a:lnTo>
                  <a:lnTo>
                    <a:pt x="632172" y="713614"/>
                  </a:lnTo>
                  <a:lnTo>
                    <a:pt x="577667" y="726366"/>
                  </a:lnTo>
                  <a:lnTo>
                    <a:pt x="525406" y="740094"/>
                  </a:lnTo>
                  <a:lnTo>
                    <a:pt x="475614" y="754729"/>
                  </a:lnTo>
                  <a:lnTo>
                    <a:pt x="428516" y="770201"/>
                  </a:lnTo>
                  <a:lnTo>
                    <a:pt x="384336" y="786441"/>
                  </a:lnTo>
                  <a:lnTo>
                    <a:pt x="343298" y="803380"/>
                  </a:lnTo>
                  <a:lnTo>
                    <a:pt x="305627" y="820946"/>
                  </a:lnTo>
                  <a:lnTo>
                    <a:pt x="271548" y="839072"/>
                  </a:lnTo>
                  <a:lnTo>
                    <a:pt x="215060" y="876720"/>
                  </a:lnTo>
                  <a:lnTo>
                    <a:pt x="175631" y="915767"/>
                  </a:lnTo>
                  <a:lnTo>
                    <a:pt x="155056" y="955655"/>
                  </a:lnTo>
                  <a:lnTo>
                    <a:pt x="152400" y="975740"/>
                  </a:lnTo>
                  <a:lnTo>
                    <a:pt x="156476" y="1029110"/>
                  </a:lnTo>
                  <a:lnTo>
                    <a:pt x="168079" y="1081148"/>
                  </a:lnTo>
                  <a:lnTo>
                    <a:pt x="186266" y="1130535"/>
                  </a:lnTo>
                  <a:lnTo>
                    <a:pt x="210098" y="1175948"/>
                  </a:lnTo>
                  <a:lnTo>
                    <a:pt x="238634" y="1216068"/>
                  </a:lnTo>
                  <a:lnTo>
                    <a:pt x="270933" y="1249571"/>
                  </a:lnTo>
                  <a:lnTo>
                    <a:pt x="306054" y="1275138"/>
                  </a:lnTo>
                  <a:lnTo>
                    <a:pt x="343056" y="1291448"/>
                  </a:lnTo>
                  <a:lnTo>
                    <a:pt x="381000" y="1297177"/>
                  </a:lnTo>
                </a:path>
              </a:pathLst>
            </a:custGeom>
            <a:ln w="12700">
              <a:solidFill>
                <a:srgbClr val="4189B3"/>
              </a:solidFill>
            </a:ln>
          </p:spPr>
          <p:txBody>
            <a:bodyPr wrap="square" lIns="0" tIns="0" rIns="0" bIns="0" rtlCol="0"/>
            <a:lstStyle/>
            <a:p>
              <a:endParaRPr/>
            </a:p>
          </p:txBody>
        </p:sp>
        <p:sp>
          <p:nvSpPr>
            <p:cNvPr id="21" name="object 18">
              <a:extLst>
                <a:ext uri="{FF2B5EF4-FFF2-40B4-BE49-F238E27FC236}">
                  <a16:creationId xmlns:a16="http://schemas.microsoft.com/office/drawing/2014/main" id="{2295FC30-162C-4E58-85E8-80D312B30613}"/>
                </a:ext>
              </a:extLst>
            </p:cNvPr>
            <p:cNvSpPr/>
            <p:nvPr/>
          </p:nvSpPr>
          <p:spPr>
            <a:xfrm>
              <a:off x="5653277" y="3746753"/>
              <a:ext cx="1793875" cy="532130"/>
            </a:xfrm>
            <a:custGeom>
              <a:avLst/>
              <a:gdLst/>
              <a:ahLst/>
              <a:cxnLst/>
              <a:rect l="l" t="t" r="r" b="b"/>
              <a:pathLst>
                <a:path w="1793875" h="532129">
                  <a:moveTo>
                    <a:pt x="1705102" y="0"/>
                  </a:moveTo>
                  <a:lnTo>
                    <a:pt x="88646" y="0"/>
                  </a:lnTo>
                  <a:lnTo>
                    <a:pt x="54167" y="6975"/>
                  </a:lnTo>
                  <a:lnTo>
                    <a:pt x="25987" y="25987"/>
                  </a:lnTo>
                  <a:lnTo>
                    <a:pt x="6975" y="54167"/>
                  </a:lnTo>
                  <a:lnTo>
                    <a:pt x="0" y="88646"/>
                  </a:lnTo>
                  <a:lnTo>
                    <a:pt x="0" y="443230"/>
                  </a:lnTo>
                  <a:lnTo>
                    <a:pt x="6975" y="477708"/>
                  </a:lnTo>
                  <a:lnTo>
                    <a:pt x="25987" y="505888"/>
                  </a:lnTo>
                  <a:lnTo>
                    <a:pt x="54167" y="524900"/>
                  </a:lnTo>
                  <a:lnTo>
                    <a:pt x="88646" y="531876"/>
                  </a:lnTo>
                  <a:lnTo>
                    <a:pt x="1705102" y="531876"/>
                  </a:lnTo>
                  <a:lnTo>
                    <a:pt x="1739580" y="524900"/>
                  </a:lnTo>
                  <a:lnTo>
                    <a:pt x="1767760" y="505888"/>
                  </a:lnTo>
                  <a:lnTo>
                    <a:pt x="1786772" y="477708"/>
                  </a:lnTo>
                  <a:lnTo>
                    <a:pt x="1793748" y="443230"/>
                  </a:lnTo>
                  <a:lnTo>
                    <a:pt x="1793748" y="88646"/>
                  </a:lnTo>
                  <a:lnTo>
                    <a:pt x="1786772" y="54167"/>
                  </a:lnTo>
                  <a:lnTo>
                    <a:pt x="1767760" y="25987"/>
                  </a:lnTo>
                  <a:lnTo>
                    <a:pt x="1739580" y="6975"/>
                  </a:lnTo>
                  <a:lnTo>
                    <a:pt x="1705102" y="0"/>
                  </a:lnTo>
                  <a:close/>
                </a:path>
              </a:pathLst>
            </a:custGeom>
            <a:solidFill>
              <a:srgbClr val="838383"/>
            </a:solidFill>
          </p:spPr>
          <p:txBody>
            <a:bodyPr wrap="square" lIns="0" tIns="0" rIns="0" bIns="0" rtlCol="0"/>
            <a:lstStyle/>
            <a:p>
              <a:endParaRPr/>
            </a:p>
          </p:txBody>
        </p:sp>
        <p:sp>
          <p:nvSpPr>
            <p:cNvPr id="22" name="object 19">
              <a:extLst>
                <a:ext uri="{FF2B5EF4-FFF2-40B4-BE49-F238E27FC236}">
                  <a16:creationId xmlns:a16="http://schemas.microsoft.com/office/drawing/2014/main" id="{766224D1-D948-4816-9B40-4DA7F7FEF1F2}"/>
                </a:ext>
              </a:extLst>
            </p:cNvPr>
            <p:cNvSpPr/>
            <p:nvPr/>
          </p:nvSpPr>
          <p:spPr>
            <a:xfrm>
              <a:off x="5653277" y="3746753"/>
              <a:ext cx="1793875" cy="532130"/>
            </a:xfrm>
            <a:custGeom>
              <a:avLst/>
              <a:gdLst/>
              <a:ahLst/>
              <a:cxnLst/>
              <a:rect l="l" t="t" r="r" b="b"/>
              <a:pathLst>
                <a:path w="1793875" h="532129">
                  <a:moveTo>
                    <a:pt x="0" y="88646"/>
                  </a:moveTo>
                  <a:lnTo>
                    <a:pt x="6975" y="54167"/>
                  </a:lnTo>
                  <a:lnTo>
                    <a:pt x="25987" y="25987"/>
                  </a:lnTo>
                  <a:lnTo>
                    <a:pt x="54167" y="6975"/>
                  </a:lnTo>
                  <a:lnTo>
                    <a:pt x="88646" y="0"/>
                  </a:lnTo>
                  <a:lnTo>
                    <a:pt x="1705102" y="0"/>
                  </a:lnTo>
                  <a:lnTo>
                    <a:pt x="1739580" y="6975"/>
                  </a:lnTo>
                  <a:lnTo>
                    <a:pt x="1767760" y="25987"/>
                  </a:lnTo>
                  <a:lnTo>
                    <a:pt x="1786772" y="54167"/>
                  </a:lnTo>
                  <a:lnTo>
                    <a:pt x="1793748" y="88646"/>
                  </a:lnTo>
                  <a:lnTo>
                    <a:pt x="1793748" y="443230"/>
                  </a:lnTo>
                  <a:lnTo>
                    <a:pt x="1786772" y="477708"/>
                  </a:lnTo>
                  <a:lnTo>
                    <a:pt x="1767760" y="505888"/>
                  </a:lnTo>
                  <a:lnTo>
                    <a:pt x="1739580" y="524900"/>
                  </a:lnTo>
                  <a:lnTo>
                    <a:pt x="1705102" y="531876"/>
                  </a:lnTo>
                  <a:lnTo>
                    <a:pt x="88646" y="531876"/>
                  </a:lnTo>
                  <a:lnTo>
                    <a:pt x="54167" y="524900"/>
                  </a:lnTo>
                  <a:lnTo>
                    <a:pt x="25987" y="505888"/>
                  </a:lnTo>
                  <a:lnTo>
                    <a:pt x="6975" y="477708"/>
                  </a:lnTo>
                  <a:lnTo>
                    <a:pt x="0" y="443230"/>
                  </a:lnTo>
                  <a:lnTo>
                    <a:pt x="0" y="88646"/>
                  </a:lnTo>
                  <a:close/>
                </a:path>
              </a:pathLst>
            </a:custGeom>
            <a:ln w="19050">
              <a:solidFill>
                <a:srgbClr val="5F5F5F"/>
              </a:solidFill>
            </a:ln>
          </p:spPr>
          <p:txBody>
            <a:bodyPr wrap="square" lIns="0" tIns="0" rIns="0" bIns="0" rtlCol="0"/>
            <a:lstStyle/>
            <a:p>
              <a:endParaRPr/>
            </a:p>
          </p:txBody>
        </p:sp>
      </p:grpSp>
      <p:sp>
        <p:nvSpPr>
          <p:cNvPr id="23" name="object 20">
            <a:extLst>
              <a:ext uri="{FF2B5EF4-FFF2-40B4-BE49-F238E27FC236}">
                <a16:creationId xmlns:a16="http://schemas.microsoft.com/office/drawing/2014/main" id="{09164998-8FA1-4652-9748-EF7CD161208D}"/>
              </a:ext>
            </a:extLst>
          </p:cNvPr>
          <p:cNvSpPr txBox="1"/>
          <p:nvPr/>
        </p:nvSpPr>
        <p:spPr>
          <a:xfrm>
            <a:off x="7858407" y="3480288"/>
            <a:ext cx="602615" cy="280035"/>
          </a:xfrm>
          <a:prstGeom prst="rect">
            <a:avLst/>
          </a:prstGeom>
        </p:spPr>
        <p:txBody>
          <a:bodyPr vert="horz" wrap="square" lIns="0" tIns="14604" rIns="0" bIns="0" rtlCol="0">
            <a:spAutoFit/>
          </a:bodyPr>
          <a:lstStyle/>
          <a:p>
            <a:pPr marL="12700">
              <a:lnSpc>
                <a:spcPct val="100000"/>
              </a:lnSpc>
              <a:spcBef>
                <a:spcPts val="114"/>
              </a:spcBef>
            </a:pPr>
            <a:r>
              <a:rPr sz="1650" spc="5" dirty="0">
                <a:solidFill>
                  <a:srgbClr val="FFFFFF"/>
                </a:solidFill>
                <a:latin typeface="Arial"/>
                <a:cs typeface="Arial"/>
              </a:rPr>
              <a:t>Li</a:t>
            </a:r>
            <a:r>
              <a:rPr sz="1650" dirty="0">
                <a:solidFill>
                  <a:srgbClr val="FFFFFF"/>
                </a:solidFill>
                <a:latin typeface="Arial"/>
                <a:cs typeface="Arial"/>
              </a:rPr>
              <a:t>n</a:t>
            </a:r>
            <a:r>
              <a:rPr sz="1650" spc="10" dirty="0">
                <a:solidFill>
                  <a:srgbClr val="FFFFFF"/>
                </a:solidFill>
                <a:latin typeface="Arial"/>
                <a:cs typeface="Arial"/>
              </a:rPr>
              <a:t>k</a:t>
            </a:r>
            <a:r>
              <a:rPr sz="1650" spc="5" dirty="0">
                <a:solidFill>
                  <a:srgbClr val="FFFFFF"/>
                </a:solidFill>
                <a:latin typeface="Arial"/>
                <a:cs typeface="Arial"/>
              </a:rPr>
              <a:t>er</a:t>
            </a:r>
            <a:endParaRPr sz="1650">
              <a:latin typeface="Arial"/>
              <a:cs typeface="Arial"/>
            </a:endParaRPr>
          </a:p>
        </p:txBody>
      </p:sp>
      <p:grpSp>
        <p:nvGrpSpPr>
          <p:cNvPr id="24" name="object 21">
            <a:extLst>
              <a:ext uri="{FF2B5EF4-FFF2-40B4-BE49-F238E27FC236}">
                <a16:creationId xmlns:a16="http://schemas.microsoft.com/office/drawing/2014/main" id="{5A43D4E7-6B37-4C9A-BB4B-16B51C9405AF}"/>
              </a:ext>
            </a:extLst>
          </p:cNvPr>
          <p:cNvGrpSpPr/>
          <p:nvPr/>
        </p:nvGrpSpPr>
        <p:grpSpPr>
          <a:xfrm>
            <a:off x="6621174" y="3204952"/>
            <a:ext cx="4049395" cy="2426335"/>
            <a:chOff x="5012182" y="3591814"/>
            <a:chExt cx="4049395" cy="2426335"/>
          </a:xfrm>
        </p:grpSpPr>
        <p:sp>
          <p:nvSpPr>
            <p:cNvPr id="25" name="object 22">
              <a:extLst>
                <a:ext uri="{FF2B5EF4-FFF2-40B4-BE49-F238E27FC236}">
                  <a16:creationId xmlns:a16="http://schemas.microsoft.com/office/drawing/2014/main" id="{5BE22A6E-6B44-4325-AE39-706A670A9488}"/>
                </a:ext>
              </a:extLst>
            </p:cNvPr>
            <p:cNvSpPr/>
            <p:nvPr/>
          </p:nvSpPr>
          <p:spPr>
            <a:xfrm>
              <a:off x="5018532" y="3598164"/>
              <a:ext cx="634365" cy="413384"/>
            </a:xfrm>
            <a:custGeom>
              <a:avLst/>
              <a:gdLst/>
              <a:ahLst/>
              <a:cxnLst/>
              <a:rect l="l" t="t" r="r" b="b"/>
              <a:pathLst>
                <a:path w="634364" h="413385">
                  <a:moveTo>
                    <a:pt x="0" y="0"/>
                  </a:moveTo>
                  <a:lnTo>
                    <a:pt x="52614" y="3682"/>
                  </a:lnTo>
                  <a:lnTo>
                    <a:pt x="103924" y="14161"/>
                  </a:lnTo>
                  <a:lnTo>
                    <a:pt x="152625" y="30588"/>
                  </a:lnTo>
                  <a:lnTo>
                    <a:pt x="197413" y="52110"/>
                  </a:lnTo>
                  <a:lnTo>
                    <a:pt x="236983" y="77876"/>
                  </a:lnTo>
                  <a:lnTo>
                    <a:pt x="270030" y="107037"/>
                  </a:lnTo>
                  <a:lnTo>
                    <a:pt x="295250" y="138741"/>
                  </a:lnTo>
                  <a:lnTo>
                    <a:pt x="316991" y="206375"/>
                  </a:lnTo>
                  <a:lnTo>
                    <a:pt x="322644" y="240650"/>
                  </a:lnTo>
                  <a:lnTo>
                    <a:pt x="338734" y="274075"/>
                  </a:lnTo>
                  <a:lnTo>
                    <a:pt x="363958" y="305801"/>
                  </a:lnTo>
                  <a:lnTo>
                    <a:pt x="397012" y="334978"/>
                  </a:lnTo>
                  <a:lnTo>
                    <a:pt x="436592" y="360755"/>
                  </a:lnTo>
                  <a:lnTo>
                    <a:pt x="481395" y="382284"/>
                  </a:lnTo>
                  <a:lnTo>
                    <a:pt x="530119" y="398713"/>
                  </a:lnTo>
                  <a:lnTo>
                    <a:pt x="581458" y="409194"/>
                  </a:lnTo>
                  <a:lnTo>
                    <a:pt x="634110" y="412877"/>
                  </a:lnTo>
                </a:path>
              </a:pathLst>
            </a:custGeom>
            <a:ln w="12700">
              <a:solidFill>
                <a:srgbClr val="4189B3"/>
              </a:solidFill>
            </a:ln>
          </p:spPr>
          <p:txBody>
            <a:bodyPr wrap="square" lIns="0" tIns="0" rIns="0" bIns="0" rtlCol="0"/>
            <a:lstStyle/>
            <a:p>
              <a:endParaRPr/>
            </a:p>
          </p:txBody>
        </p:sp>
        <p:sp>
          <p:nvSpPr>
            <p:cNvPr id="26" name="object 23">
              <a:extLst>
                <a:ext uri="{FF2B5EF4-FFF2-40B4-BE49-F238E27FC236}">
                  <a16:creationId xmlns:a16="http://schemas.microsoft.com/office/drawing/2014/main" id="{435A9C35-DCC0-4F46-8F99-B145F56C329A}"/>
                </a:ext>
              </a:extLst>
            </p:cNvPr>
            <p:cNvSpPr/>
            <p:nvPr/>
          </p:nvSpPr>
          <p:spPr>
            <a:xfrm>
              <a:off x="7256526" y="4993386"/>
              <a:ext cx="1795780" cy="1015365"/>
            </a:xfrm>
            <a:custGeom>
              <a:avLst/>
              <a:gdLst/>
              <a:ahLst/>
              <a:cxnLst/>
              <a:rect l="l" t="t" r="r" b="b"/>
              <a:pathLst>
                <a:path w="1795779" h="1015364">
                  <a:moveTo>
                    <a:pt x="1626107" y="0"/>
                  </a:moveTo>
                  <a:lnTo>
                    <a:pt x="169164" y="0"/>
                  </a:lnTo>
                  <a:lnTo>
                    <a:pt x="124177" y="6039"/>
                  </a:lnTo>
                  <a:lnTo>
                    <a:pt x="83763" y="23085"/>
                  </a:lnTo>
                  <a:lnTo>
                    <a:pt x="49529" y="49530"/>
                  </a:lnTo>
                  <a:lnTo>
                    <a:pt x="23085" y="83763"/>
                  </a:lnTo>
                  <a:lnTo>
                    <a:pt x="6039" y="124177"/>
                  </a:lnTo>
                  <a:lnTo>
                    <a:pt x="0" y="169163"/>
                  </a:lnTo>
                  <a:lnTo>
                    <a:pt x="0" y="845819"/>
                  </a:lnTo>
                  <a:lnTo>
                    <a:pt x="6039" y="890788"/>
                  </a:lnTo>
                  <a:lnTo>
                    <a:pt x="23085" y="931197"/>
                  </a:lnTo>
                  <a:lnTo>
                    <a:pt x="49530" y="965434"/>
                  </a:lnTo>
                  <a:lnTo>
                    <a:pt x="83763" y="991886"/>
                  </a:lnTo>
                  <a:lnTo>
                    <a:pt x="124177" y="1008940"/>
                  </a:lnTo>
                  <a:lnTo>
                    <a:pt x="169164" y="1014983"/>
                  </a:lnTo>
                  <a:lnTo>
                    <a:pt x="1626107" y="1014983"/>
                  </a:lnTo>
                  <a:lnTo>
                    <a:pt x="1671094" y="1008940"/>
                  </a:lnTo>
                  <a:lnTo>
                    <a:pt x="1711508" y="991886"/>
                  </a:lnTo>
                  <a:lnTo>
                    <a:pt x="1745742" y="965434"/>
                  </a:lnTo>
                  <a:lnTo>
                    <a:pt x="1772186" y="931197"/>
                  </a:lnTo>
                  <a:lnTo>
                    <a:pt x="1789232" y="890788"/>
                  </a:lnTo>
                  <a:lnTo>
                    <a:pt x="1795272" y="845819"/>
                  </a:lnTo>
                  <a:lnTo>
                    <a:pt x="1795272" y="169163"/>
                  </a:lnTo>
                  <a:lnTo>
                    <a:pt x="1789232" y="124177"/>
                  </a:lnTo>
                  <a:lnTo>
                    <a:pt x="1772186" y="83763"/>
                  </a:lnTo>
                  <a:lnTo>
                    <a:pt x="1745741" y="49530"/>
                  </a:lnTo>
                  <a:lnTo>
                    <a:pt x="1711508" y="23085"/>
                  </a:lnTo>
                  <a:lnTo>
                    <a:pt x="1671094" y="6039"/>
                  </a:lnTo>
                  <a:lnTo>
                    <a:pt x="1626107" y="0"/>
                  </a:lnTo>
                  <a:close/>
                </a:path>
              </a:pathLst>
            </a:custGeom>
            <a:solidFill>
              <a:srgbClr val="4189B3"/>
            </a:solidFill>
          </p:spPr>
          <p:txBody>
            <a:bodyPr wrap="square" lIns="0" tIns="0" rIns="0" bIns="0" rtlCol="0"/>
            <a:lstStyle/>
            <a:p>
              <a:endParaRPr/>
            </a:p>
          </p:txBody>
        </p:sp>
        <p:sp>
          <p:nvSpPr>
            <p:cNvPr id="27" name="object 24">
              <a:extLst>
                <a:ext uri="{FF2B5EF4-FFF2-40B4-BE49-F238E27FC236}">
                  <a16:creationId xmlns:a16="http://schemas.microsoft.com/office/drawing/2014/main" id="{2B5EB934-67DA-4EA9-B33D-2462FFC41CE5}"/>
                </a:ext>
              </a:extLst>
            </p:cNvPr>
            <p:cNvSpPr/>
            <p:nvPr/>
          </p:nvSpPr>
          <p:spPr>
            <a:xfrm>
              <a:off x="7256526" y="4993386"/>
              <a:ext cx="1795780" cy="1015365"/>
            </a:xfrm>
            <a:custGeom>
              <a:avLst/>
              <a:gdLst/>
              <a:ahLst/>
              <a:cxnLst/>
              <a:rect l="l" t="t" r="r" b="b"/>
              <a:pathLst>
                <a:path w="1795779" h="1015364">
                  <a:moveTo>
                    <a:pt x="0" y="169163"/>
                  </a:moveTo>
                  <a:lnTo>
                    <a:pt x="6039" y="124177"/>
                  </a:lnTo>
                  <a:lnTo>
                    <a:pt x="23085" y="83763"/>
                  </a:lnTo>
                  <a:lnTo>
                    <a:pt x="49529" y="49530"/>
                  </a:lnTo>
                  <a:lnTo>
                    <a:pt x="83763" y="23085"/>
                  </a:lnTo>
                  <a:lnTo>
                    <a:pt x="124177" y="6039"/>
                  </a:lnTo>
                  <a:lnTo>
                    <a:pt x="169164" y="0"/>
                  </a:lnTo>
                  <a:lnTo>
                    <a:pt x="1626107" y="0"/>
                  </a:lnTo>
                  <a:lnTo>
                    <a:pt x="1671094" y="6039"/>
                  </a:lnTo>
                  <a:lnTo>
                    <a:pt x="1711508" y="23085"/>
                  </a:lnTo>
                  <a:lnTo>
                    <a:pt x="1745741" y="49530"/>
                  </a:lnTo>
                  <a:lnTo>
                    <a:pt x="1772186" y="83763"/>
                  </a:lnTo>
                  <a:lnTo>
                    <a:pt x="1789232" y="124177"/>
                  </a:lnTo>
                  <a:lnTo>
                    <a:pt x="1795272" y="169163"/>
                  </a:lnTo>
                  <a:lnTo>
                    <a:pt x="1795272" y="845819"/>
                  </a:lnTo>
                  <a:lnTo>
                    <a:pt x="1789232" y="890788"/>
                  </a:lnTo>
                  <a:lnTo>
                    <a:pt x="1772186" y="931197"/>
                  </a:lnTo>
                  <a:lnTo>
                    <a:pt x="1745742" y="965434"/>
                  </a:lnTo>
                  <a:lnTo>
                    <a:pt x="1711508" y="991886"/>
                  </a:lnTo>
                  <a:lnTo>
                    <a:pt x="1671094" y="1008940"/>
                  </a:lnTo>
                  <a:lnTo>
                    <a:pt x="1626107" y="1014983"/>
                  </a:lnTo>
                  <a:lnTo>
                    <a:pt x="169164" y="1014983"/>
                  </a:lnTo>
                  <a:lnTo>
                    <a:pt x="124177" y="1008940"/>
                  </a:lnTo>
                  <a:lnTo>
                    <a:pt x="83763" y="991886"/>
                  </a:lnTo>
                  <a:lnTo>
                    <a:pt x="49530" y="965434"/>
                  </a:lnTo>
                  <a:lnTo>
                    <a:pt x="23085" y="931197"/>
                  </a:lnTo>
                  <a:lnTo>
                    <a:pt x="6039" y="890788"/>
                  </a:lnTo>
                  <a:lnTo>
                    <a:pt x="0" y="845819"/>
                  </a:lnTo>
                  <a:lnTo>
                    <a:pt x="0" y="169163"/>
                  </a:lnTo>
                  <a:close/>
                </a:path>
              </a:pathLst>
            </a:custGeom>
            <a:ln w="19050">
              <a:solidFill>
                <a:srgbClr val="2C6383"/>
              </a:solidFill>
            </a:ln>
          </p:spPr>
          <p:txBody>
            <a:bodyPr wrap="square" lIns="0" tIns="0" rIns="0" bIns="0" rtlCol="0"/>
            <a:lstStyle/>
            <a:p>
              <a:endParaRPr/>
            </a:p>
          </p:txBody>
        </p:sp>
      </p:grpSp>
      <p:sp>
        <p:nvSpPr>
          <p:cNvPr id="28" name="object 25">
            <a:extLst>
              <a:ext uri="{FF2B5EF4-FFF2-40B4-BE49-F238E27FC236}">
                <a16:creationId xmlns:a16="http://schemas.microsoft.com/office/drawing/2014/main" id="{295BBEEC-FE60-4AE0-9E48-9EEBB5F355A5}"/>
              </a:ext>
            </a:extLst>
          </p:cNvPr>
          <p:cNvSpPr txBox="1"/>
          <p:nvPr/>
        </p:nvSpPr>
        <p:spPr>
          <a:xfrm>
            <a:off x="9392186" y="4589378"/>
            <a:ext cx="744220" cy="1038860"/>
          </a:xfrm>
          <a:prstGeom prst="rect">
            <a:avLst/>
          </a:prstGeom>
        </p:spPr>
        <p:txBody>
          <a:bodyPr vert="horz" wrap="square" lIns="0" tIns="13335" rIns="0" bIns="0" rtlCol="0">
            <a:spAutoFit/>
          </a:bodyPr>
          <a:lstStyle/>
          <a:p>
            <a:pPr marL="53340" marR="5080" indent="-41275" algn="just">
              <a:lnSpc>
                <a:spcPct val="100600"/>
              </a:lnSpc>
              <a:spcBef>
                <a:spcPts val="105"/>
              </a:spcBef>
            </a:pPr>
            <a:r>
              <a:rPr sz="1650" spc="5" dirty="0">
                <a:solidFill>
                  <a:srgbClr val="FFFFFF"/>
                </a:solidFill>
                <a:latin typeface="Arial"/>
                <a:cs typeface="Arial"/>
              </a:rPr>
              <a:t>Peptide  Ligand  </a:t>
            </a:r>
            <a:r>
              <a:rPr sz="1650" spc="10" dirty="0">
                <a:solidFill>
                  <a:srgbClr val="FFFFFF"/>
                </a:solidFill>
                <a:latin typeface="Arial"/>
                <a:cs typeface="Arial"/>
              </a:rPr>
              <a:t>PEG</a:t>
            </a:r>
            <a:endParaRPr sz="1650">
              <a:latin typeface="Arial"/>
              <a:cs typeface="Arial"/>
            </a:endParaRPr>
          </a:p>
          <a:p>
            <a:pPr marL="88900">
              <a:lnSpc>
                <a:spcPct val="100000"/>
              </a:lnSpc>
              <a:spcBef>
                <a:spcPts val="10"/>
              </a:spcBef>
            </a:pPr>
            <a:r>
              <a:rPr sz="1650" spc="5" dirty="0">
                <a:solidFill>
                  <a:srgbClr val="FFFFFF"/>
                </a:solidFill>
                <a:latin typeface="Arial"/>
                <a:cs typeface="Arial"/>
              </a:rPr>
              <a:t>Sugar</a:t>
            </a:r>
            <a:endParaRPr sz="1650">
              <a:latin typeface="Arial"/>
              <a:cs typeface="Arial"/>
            </a:endParaRPr>
          </a:p>
        </p:txBody>
      </p:sp>
      <p:grpSp>
        <p:nvGrpSpPr>
          <p:cNvPr id="29" name="object 26">
            <a:extLst>
              <a:ext uri="{FF2B5EF4-FFF2-40B4-BE49-F238E27FC236}">
                <a16:creationId xmlns:a16="http://schemas.microsoft.com/office/drawing/2014/main" id="{D8837970-25E2-41FA-AAB3-92E13AE3910F}"/>
              </a:ext>
            </a:extLst>
          </p:cNvPr>
          <p:cNvGrpSpPr/>
          <p:nvPr/>
        </p:nvGrpSpPr>
        <p:grpSpPr>
          <a:xfrm>
            <a:off x="1779632" y="3617955"/>
            <a:ext cx="7510145" cy="1501775"/>
            <a:chOff x="170640" y="4004817"/>
            <a:chExt cx="7510145" cy="1501775"/>
          </a:xfrm>
        </p:grpSpPr>
        <p:sp>
          <p:nvSpPr>
            <p:cNvPr id="30" name="object 27">
              <a:extLst>
                <a:ext uri="{FF2B5EF4-FFF2-40B4-BE49-F238E27FC236}">
                  <a16:creationId xmlns:a16="http://schemas.microsoft.com/office/drawing/2014/main" id="{263183F8-87A7-432F-A939-3D873B75C8B3}"/>
                </a:ext>
              </a:extLst>
            </p:cNvPr>
            <p:cNvSpPr/>
            <p:nvPr/>
          </p:nvSpPr>
          <p:spPr>
            <a:xfrm>
              <a:off x="7027163" y="4011167"/>
              <a:ext cx="647065" cy="1489075"/>
            </a:xfrm>
            <a:custGeom>
              <a:avLst/>
              <a:gdLst/>
              <a:ahLst/>
              <a:cxnLst/>
              <a:rect l="l" t="t" r="r" b="b"/>
              <a:pathLst>
                <a:path w="647065" h="1489075">
                  <a:moveTo>
                    <a:pt x="228600" y="1488820"/>
                  </a:moveTo>
                  <a:lnTo>
                    <a:pt x="166941" y="1468670"/>
                  </a:lnTo>
                  <a:lnTo>
                    <a:pt x="109405" y="1413417"/>
                  </a:lnTo>
                  <a:lnTo>
                    <a:pt x="83470" y="1375062"/>
                  </a:lnTo>
                  <a:lnTo>
                    <a:pt x="60112" y="1330855"/>
                  </a:lnTo>
                  <a:lnTo>
                    <a:pt x="39846" y="1281769"/>
                  </a:lnTo>
                  <a:lnTo>
                    <a:pt x="23186" y="1228779"/>
                  </a:lnTo>
                  <a:lnTo>
                    <a:pt x="10648" y="1172860"/>
                  </a:lnTo>
                  <a:lnTo>
                    <a:pt x="2748" y="1114986"/>
                  </a:lnTo>
                  <a:lnTo>
                    <a:pt x="0" y="1056131"/>
                  </a:lnTo>
                  <a:lnTo>
                    <a:pt x="2798" y="1006319"/>
                  </a:lnTo>
                  <a:lnTo>
                    <a:pt x="10899" y="957097"/>
                  </a:lnTo>
                  <a:lnTo>
                    <a:pt x="23860" y="909056"/>
                  </a:lnTo>
                  <a:lnTo>
                    <a:pt x="41241" y="862788"/>
                  </a:lnTo>
                  <a:lnTo>
                    <a:pt x="62598" y="818882"/>
                  </a:lnTo>
                  <a:lnTo>
                    <a:pt x="87490" y="777929"/>
                  </a:lnTo>
                  <a:lnTo>
                    <a:pt x="115475" y="740521"/>
                  </a:lnTo>
                  <a:lnTo>
                    <a:pt x="146111" y="707247"/>
                  </a:lnTo>
                  <a:lnTo>
                    <a:pt x="178957" y="678698"/>
                  </a:lnTo>
                  <a:lnTo>
                    <a:pt x="213570" y="655465"/>
                  </a:lnTo>
                  <a:lnTo>
                    <a:pt x="249509" y="638139"/>
                  </a:lnTo>
                  <a:lnTo>
                    <a:pt x="286331" y="627310"/>
                  </a:lnTo>
                  <a:lnTo>
                    <a:pt x="367569" y="619820"/>
                  </a:lnTo>
                  <a:lnTo>
                    <a:pt x="410819" y="609041"/>
                  </a:lnTo>
                  <a:lnTo>
                    <a:pt x="452615" y="591936"/>
                  </a:lnTo>
                  <a:lnTo>
                    <a:pt x="492228" y="569208"/>
                  </a:lnTo>
                  <a:lnTo>
                    <a:pt x="528928" y="541561"/>
                  </a:lnTo>
                  <a:lnTo>
                    <a:pt x="561984" y="509699"/>
                  </a:lnTo>
                  <a:lnTo>
                    <a:pt x="590666" y="474325"/>
                  </a:lnTo>
                  <a:lnTo>
                    <a:pt x="614246" y="436143"/>
                  </a:lnTo>
                  <a:lnTo>
                    <a:pt x="631992" y="395857"/>
                  </a:lnTo>
                  <a:lnTo>
                    <a:pt x="643175" y="354169"/>
                  </a:lnTo>
                  <a:lnTo>
                    <a:pt x="647064" y="311784"/>
                  </a:lnTo>
                  <a:lnTo>
                    <a:pt x="642988" y="260017"/>
                  </a:lnTo>
                  <a:lnTo>
                    <a:pt x="631385" y="209541"/>
                  </a:lnTo>
                  <a:lnTo>
                    <a:pt x="613198" y="161638"/>
                  </a:lnTo>
                  <a:lnTo>
                    <a:pt x="589366" y="117588"/>
                  </a:lnTo>
                  <a:lnTo>
                    <a:pt x="560830" y="78673"/>
                  </a:lnTo>
                  <a:lnTo>
                    <a:pt x="528531" y="46176"/>
                  </a:lnTo>
                  <a:lnTo>
                    <a:pt x="493410" y="21377"/>
                  </a:lnTo>
                  <a:lnTo>
                    <a:pt x="456408" y="5557"/>
                  </a:lnTo>
                  <a:lnTo>
                    <a:pt x="418464" y="0"/>
                  </a:lnTo>
                </a:path>
              </a:pathLst>
            </a:custGeom>
            <a:ln w="12700">
              <a:solidFill>
                <a:srgbClr val="4189B3"/>
              </a:solidFill>
            </a:ln>
          </p:spPr>
          <p:txBody>
            <a:bodyPr wrap="square" lIns="0" tIns="0" rIns="0" bIns="0" rtlCol="0"/>
            <a:lstStyle/>
            <a:p>
              <a:endParaRPr/>
            </a:p>
          </p:txBody>
        </p:sp>
        <p:sp>
          <p:nvSpPr>
            <p:cNvPr id="31" name="object 28">
              <a:extLst>
                <a:ext uri="{FF2B5EF4-FFF2-40B4-BE49-F238E27FC236}">
                  <a16:creationId xmlns:a16="http://schemas.microsoft.com/office/drawing/2014/main" id="{75FB8D39-4D15-4C31-9808-7DCD87ABFD80}"/>
                </a:ext>
              </a:extLst>
            </p:cNvPr>
            <p:cNvSpPr/>
            <p:nvPr/>
          </p:nvSpPr>
          <p:spPr>
            <a:xfrm>
              <a:off x="170640" y="4692274"/>
              <a:ext cx="2881979" cy="644895"/>
            </a:xfrm>
            <a:prstGeom prst="rect">
              <a:avLst/>
            </a:prstGeom>
            <a:blipFill>
              <a:blip r:embed="rId4" cstate="print"/>
              <a:stretch>
                <a:fillRect/>
              </a:stretch>
            </a:blipFill>
          </p:spPr>
          <p:txBody>
            <a:bodyPr wrap="square" lIns="0" tIns="0" rIns="0" bIns="0" rtlCol="0"/>
            <a:lstStyle/>
            <a:p>
              <a:endParaRPr/>
            </a:p>
          </p:txBody>
        </p:sp>
        <p:sp>
          <p:nvSpPr>
            <p:cNvPr id="32" name="object 29">
              <a:extLst>
                <a:ext uri="{FF2B5EF4-FFF2-40B4-BE49-F238E27FC236}">
                  <a16:creationId xmlns:a16="http://schemas.microsoft.com/office/drawing/2014/main" id="{AA342EDA-6B92-4246-A2CE-524655FF1897}"/>
                </a:ext>
              </a:extLst>
            </p:cNvPr>
            <p:cNvSpPr/>
            <p:nvPr/>
          </p:nvSpPr>
          <p:spPr>
            <a:xfrm>
              <a:off x="251459" y="4744211"/>
              <a:ext cx="2724912" cy="531876"/>
            </a:xfrm>
            <a:prstGeom prst="rect">
              <a:avLst/>
            </a:prstGeom>
            <a:blipFill>
              <a:blip r:embed="rId5" cstate="print"/>
              <a:stretch>
                <a:fillRect/>
              </a:stretch>
            </a:blipFill>
          </p:spPr>
          <p:txBody>
            <a:bodyPr wrap="square" lIns="0" tIns="0" rIns="0" bIns="0" rtlCol="0"/>
            <a:lstStyle/>
            <a:p>
              <a:endParaRPr/>
            </a:p>
          </p:txBody>
        </p:sp>
        <p:sp>
          <p:nvSpPr>
            <p:cNvPr id="33" name="object 30">
              <a:extLst>
                <a:ext uri="{FF2B5EF4-FFF2-40B4-BE49-F238E27FC236}">
                  <a16:creationId xmlns:a16="http://schemas.microsoft.com/office/drawing/2014/main" id="{EC9F0E9A-3E02-43BC-99DF-D6FC70A7F6B9}"/>
                </a:ext>
              </a:extLst>
            </p:cNvPr>
            <p:cNvSpPr/>
            <p:nvPr/>
          </p:nvSpPr>
          <p:spPr>
            <a:xfrm>
              <a:off x="251459" y="4744211"/>
              <a:ext cx="2725420" cy="532130"/>
            </a:xfrm>
            <a:custGeom>
              <a:avLst/>
              <a:gdLst/>
              <a:ahLst/>
              <a:cxnLst/>
              <a:rect l="l" t="t" r="r" b="b"/>
              <a:pathLst>
                <a:path w="2725420" h="532129">
                  <a:moveTo>
                    <a:pt x="0" y="88645"/>
                  </a:moveTo>
                  <a:lnTo>
                    <a:pt x="6966" y="54167"/>
                  </a:lnTo>
                  <a:lnTo>
                    <a:pt x="25963" y="25987"/>
                  </a:lnTo>
                  <a:lnTo>
                    <a:pt x="54140" y="6975"/>
                  </a:lnTo>
                  <a:lnTo>
                    <a:pt x="88646" y="0"/>
                  </a:lnTo>
                  <a:lnTo>
                    <a:pt x="2636266" y="0"/>
                  </a:lnTo>
                  <a:lnTo>
                    <a:pt x="2670744" y="6975"/>
                  </a:lnTo>
                  <a:lnTo>
                    <a:pt x="2698924" y="25987"/>
                  </a:lnTo>
                  <a:lnTo>
                    <a:pt x="2717936" y="54167"/>
                  </a:lnTo>
                  <a:lnTo>
                    <a:pt x="2724912" y="88645"/>
                  </a:lnTo>
                  <a:lnTo>
                    <a:pt x="2724912" y="443230"/>
                  </a:lnTo>
                  <a:lnTo>
                    <a:pt x="2717936" y="477708"/>
                  </a:lnTo>
                  <a:lnTo>
                    <a:pt x="2698924" y="505888"/>
                  </a:lnTo>
                  <a:lnTo>
                    <a:pt x="2670744" y="524900"/>
                  </a:lnTo>
                  <a:lnTo>
                    <a:pt x="2636266" y="531876"/>
                  </a:lnTo>
                  <a:lnTo>
                    <a:pt x="88646" y="531876"/>
                  </a:lnTo>
                  <a:lnTo>
                    <a:pt x="54140" y="524900"/>
                  </a:lnTo>
                  <a:lnTo>
                    <a:pt x="25963" y="505888"/>
                  </a:lnTo>
                  <a:lnTo>
                    <a:pt x="6966" y="477708"/>
                  </a:lnTo>
                  <a:lnTo>
                    <a:pt x="0" y="443230"/>
                  </a:lnTo>
                  <a:lnTo>
                    <a:pt x="0" y="88645"/>
                  </a:lnTo>
                  <a:close/>
                </a:path>
              </a:pathLst>
            </a:custGeom>
            <a:ln w="12700">
              <a:solidFill>
                <a:srgbClr val="DF5227"/>
              </a:solidFill>
            </a:ln>
          </p:spPr>
          <p:txBody>
            <a:bodyPr wrap="square" lIns="0" tIns="0" rIns="0" bIns="0" rtlCol="0"/>
            <a:lstStyle/>
            <a:p>
              <a:endParaRPr/>
            </a:p>
          </p:txBody>
        </p:sp>
      </p:grpSp>
      <p:sp>
        <p:nvSpPr>
          <p:cNvPr id="34" name="object 31">
            <a:extLst>
              <a:ext uri="{FF2B5EF4-FFF2-40B4-BE49-F238E27FC236}">
                <a16:creationId xmlns:a16="http://schemas.microsoft.com/office/drawing/2014/main" id="{5FE0588C-7134-4AAD-8722-3F3EE20F262C}"/>
              </a:ext>
            </a:extLst>
          </p:cNvPr>
          <p:cNvSpPr txBox="1"/>
          <p:nvPr/>
        </p:nvSpPr>
        <p:spPr>
          <a:xfrm>
            <a:off x="2481126" y="4478457"/>
            <a:ext cx="1484630" cy="280035"/>
          </a:xfrm>
          <a:prstGeom prst="rect">
            <a:avLst/>
          </a:prstGeom>
        </p:spPr>
        <p:txBody>
          <a:bodyPr vert="horz" wrap="square" lIns="0" tIns="15240" rIns="0" bIns="0" rtlCol="0">
            <a:spAutoFit/>
          </a:bodyPr>
          <a:lstStyle/>
          <a:p>
            <a:pPr marL="12700">
              <a:lnSpc>
                <a:spcPct val="100000"/>
              </a:lnSpc>
              <a:spcBef>
                <a:spcPts val="120"/>
              </a:spcBef>
            </a:pPr>
            <a:r>
              <a:rPr sz="1650" spc="5" dirty="0">
                <a:latin typeface="Arial"/>
                <a:cs typeface="Arial"/>
              </a:rPr>
              <a:t>Oligonucleotide</a:t>
            </a:r>
            <a:endParaRPr sz="1650">
              <a:latin typeface="Arial"/>
              <a:cs typeface="Arial"/>
            </a:endParaRPr>
          </a:p>
        </p:txBody>
      </p:sp>
      <p:grpSp>
        <p:nvGrpSpPr>
          <p:cNvPr id="35" name="object 32">
            <a:extLst>
              <a:ext uri="{FF2B5EF4-FFF2-40B4-BE49-F238E27FC236}">
                <a16:creationId xmlns:a16="http://schemas.microsoft.com/office/drawing/2014/main" id="{591A6A89-2E98-4FF0-9D55-7BF3EA91E6BC}"/>
              </a:ext>
            </a:extLst>
          </p:cNvPr>
          <p:cNvGrpSpPr/>
          <p:nvPr/>
        </p:nvGrpSpPr>
        <p:grpSpPr>
          <a:xfrm>
            <a:off x="4585364" y="3633437"/>
            <a:ext cx="817244" cy="780415"/>
            <a:chOff x="2976372" y="4020299"/>
            <a:chExt cx="817244" cy="780415"/>
          </a:xfrm>
        </p:grpSpPr>
        <p:sp>
          <p:nvSpPr>
            <p:cNvPr id="36" name="object 33">
              <a:extLst>
                <a:ext uri="{FF2B5EF4-FFF2-40B4-BE49-F238E27FC236}">
                  <a16:creationId xmlns:a16="http://schemas.microsoft.com/office/drawing/2014/main" id="{FCC156C7-647B-4890-B548-D20EA4837286}"/>
                </a:ext>
              </a:extLst>
            </p:cNvPr>
            <p:cNvSpPr/>
            <p:nvPr/>
          </p:nvSpPr>
          <p:spPr>
            <a:xfrm>
              <a:off x="2976372" y="4020299"/>
              <a:ext cx="816876" cy="780300"/>
            </a:xfrm>
            <a:prstGeom prst="rect">
              <a:avLst/>
            </a:prstGeom>
            <a:blipFill>
              <a:blip r:embed="rId6" cstate="print"/>
              <a:stretch>
                <a:fillRect/>
              </a:stretch>
            </a:blipFill>
          </p:spPr>
          <p:txBody>
            <a:bodyPr wrap="square" lIns="0" tIns="0" rIns="0" bIns="0" rtlCol="0"/>
            <a:lstStyle/>
            <a:p>
              <a:endParaRPr/>
            </a:p>
          </p:txBody>
        </p:sp>
        <p:sp>
          <p:nvSpPr>
            <p:cNvPr id="37" name="object 34">
              <a:extLst>
                <a:ext uri="{FF2B5EF4-FFF2-40B4-BE49-F238E27FC236}">
                  <a16:creationId xmlns:a16="http://schemas.microsoft.com/office/drawing/2014/main" id="{9F078BF6-9DA4-46F5-9D2D-B651408F091F}"/>
                </a:ext>
              </a:extLst>
            </p:cNvPr>
            <p:cNvSpPr/>
            <p:nvPr/>
          </p:nvSpPr>
          <p:spPr>
            <a:xfrm>
              <a:off x="3058287" y="4092447"/>
              <a:ext cx="656082" cy="626363"/>
            </a:xfrm>
            <a:prstGeom prst="rect">
              <a:avLst/>
            </a:prstGeom>
            <a:blipFill>
              <a:blip r:embed="rId7" cstate="print"/>
              <a:stretch>
                <a:fillRect/>
              </a:stretch>
            </a:blipFill>
          </p:spPr>
          <p:txBody>
            <a:bodyPr wrap="square" lIns="0" tIns="0" rIns="0" bIns="0" rtlCol="0"/>
            <a:lstStyle/>
            <a:p>
              <a:endParaRPr/>
            </a:p>
          </p:txBody>
        </p:sp>
        <p:sp>
          <p:nvSpPr>
            <p:cNvPr id="38" name="object 35">
              <a:extLst>
                <a:ext uri="{FF2B5EF4-FFF2-40B4-BE49-F238E27FC236}">
                  <a16:creationId xmlns:a16="http://schemas.microsoft.com/office/drawing/2014/main" id="{E84DA99D-FFEE-4925-A522-AB12403B43E3}"/>
                </a:ext>
              </a:extLst>
            </p:cNvPr>
            <p:cNvSpPr/>
            <p:nvPr/>
          </p:nvSpPr>
          <p:spPr>
            <a:xfrm>
              <a:off x="3058287" y="4092447"/>
              <a:ext cx="656590" cy="626745"/>
            </a:xfrm>
            <a:custGeom>
              <a:avLst/>
              <a:gdLst/>
              <a:ahLst/>
              <a:cxnLst/>
              <a:rect l="l" t="t" r="r" b="b"/>
              <a:pathLst>
                <a:path w="656589" h="626745">
                  <a:moveTo>
                    <a:pt x="656082" y="484504"/>
                  </a:moveTo>
                  <a:lnTo>
                    <a:pt x="530351" y="0"/>
                  </a:lnTo>
                  <a:lnTo>
                    <a:pt x="30606" y="27685"/>
                  </a:lnTo>
                  <a:lnTo>
                    <a:pt x="186944" y="141858"/>
                  </a:lnTo>
                  <a:lnTo>
                    <a:pt x="0" y="397890"/>
                  </a:lnTo>
                  <a:lnTo>
                    <a:pt x="312674" y="626363"/>
                  </a:lnTo>
                  <a:lnTo>
                    <a:pt x="499745" y="370331"/>
                  </a:lnTo>
                  <a:lnTo>
                    <a:pt x="656082" y="484504"/>
                  </a:lnTo>
                </a:path>
              </a:pathLst>
            </a:custGeom>
            <a:ln w="12700">
              <a:solidFill>
                <a:srgbClr val="838383"/>
              </a:solidFill>
            </a:ln>
          </p:spPr>
          <p:txBody>
            <a:bodyPr wrap="square" lIns="0" tIns="0" rIns="0" bIns="0" rtlCol="0"/>
            <a:lstStyle/>
            <a:p>
              <a:endParaRPr/>
            </a:p>
          </p:txBody>
        </p:sp>
      </p:grpSp>
      <p:sp>
        <p:nvSpPr>
          <p:cNvPr id="39" name="object 36">
            <a:extLst>
              <a:ext uri="{FF2B5EF4-FFF2-40B4-BE49-F238E27FC236}">
                <a16:creationId xmlns:a16="http://schemas.microsoft.com/office/drawing/2014/main" id="{B7ADFA71-54D4-47B4-A4B2-6FE1F39AB055}"/>
              </a:ext>
            </a:extLst>
          </p:cNvPr>
          <p:cNvSpPr txBox="1"/>
          <p:nvPr/>
        </p:nvSpPr>
        <p:spPr>
          <a:xfrm>
            <a:off x="3468399" y="3853286"/>
            <a:ext cx="967105" cy="280035"/>
          </a:xfrm>
          <a:prstGeom prst="rect">
            <a:avLst/>
          </a:prstGeom>
        </p:spPr>
        <p:txBody>
          <a:bodyPr vert="horz" wrap="square" lIns="0" tIns="14604" rIns="0" bIns="0" rtlCol="0">
            <a:spAutoFit/>
          </a:bodyPr>
          <a:lstStyle/>
          <a:p>
            <a:pPr marL="12700">
              <a:lnSpc>
                <a:spcPct val="100000"/>
              </a:lnSpc>
              <a:spcBef>
                <a:spcPts val="114"/>
              </a:spcBef>
            </a:pPr>
            <a:r>
              <a:rPr sz="1650" spc="10" dirty="0">
                <a:latin typeface="Arial"/>
                <a:cs typeface="Arial"/>
              </a:rPr>
              <a:t>Ann</a:t>
            </a:r>
            <a:r>
              <a:rPr sz="1650" spc="-5" dirty="0">
                <a:latin typeface="Arial"/>
                <a:cs typeface="Arial"/>
              </a:rPr>
              <a:t>e</a:t>
            </a:r>
            <a:r>
              <a:rPr sz="1650" spc="5" dirty="0">
                <a:latin typeface="Arial"/>
                <a:cs typeface="Arial"/>
              </a:rPr>
              <a:t>aling</a:t>
            </a:r>
            <a:endParaRPr sz="1650">
              <a:latin typeface="Arial"/>
              <a:cs typeface="Arial"/>
            </a:endParaRPr>
          </a:p>
        </p:txBody>
      </p:sp>
    </p:spTree>
    <p:extLst>
      <p:ext uri="{BB962C8B-B14F-4D97-AF65-F5344CB8AC3E}">
        <p14:creationId xmlns:p14="http://schemas.microsoft.com/office/powerpoint/2010/main" val="3706359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DFCDA2EF-4C5C-4706-8B3B-60694292471D}"/>
              </a:ext>
            </a:extLst>
          </p:cNvPr>
          <p:cNvSpPr/>
          <p:nvPr/>
        </p:nvSpPr>
        <p:spPr>
          <a:xfrm>
            <a:off x="545123" y="1200089"/>
            <a:ext cx="5257800" cy="397120"/>
          </a:xfrm>
          <a:prstGeom prst="roundRect">
            <a:avLst>
              <a:gd name="adj" fmla="val 36593"/>
            </a:avLst>
          </a:prstGeom>
          <a:solidFill>
            <a:schemeClr val="accent4">
              <a:lumMod val="60000"/>
              <a:lumOff val="40000"/>
            </a:schemeClr>
          </a:solidFill>
          <a:ln>
            <a:solidFill>
              <a:schemeClr val="accent2">
                <a:lumMod val="60000"/>
                <a:lumOff val="40000"/>
              </a:schemeClr>
            </a:solidFill>
            <a:prstDash val="sysDot"/>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目的ｍ</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RNA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をコードするプラスミドを準備</a:t>
            </a:r>
          </a:p>
        </p:txBody>
      </p:sp>
      <p:sp>
        <p:nvSpPr>
          <p:cNvPr id="119" name="四角形: 角を丸くする 118">
            <a:extLst>
              <a:ext uri="{FF2B5EF4-FFF2-40B4-BE49-F238E27FC236}">
                <a16:creationId xmlns:a16="http://schemas.microsoft.com/office/drawing/2014/main" id="{8C292961-98F4-4AE3-AE46-EEFD09D39709}"/>
              </a:ext>
            </a:extLst>
          </p:cNvPr>
          <p:cNvSpPr/>
          <p:nvPr/>
        </p:nvSpPr>
        <p:spPr>
          <a:xfrm>
            <a:off x="545123" y="1853985"/>
            <a:ext cx="5257800" cy="397120"/>
          </a:xfrm>
          <a:prstGeom prst="roundRect">
            <a:avLst>
              <a:gd name="adj" fmla="val 36593"/>
            </a:avLst>
          </a:prstGeom>
          <a:solidFill>
            <a:schemeClr val="accent4">
              <a:lumMod val="60000"/>
              <a:lumOff val="40000"/>
            </a:schemeClr>
          </a:solidFill>
          <a:ln>
            <a:solidFill>
              <a:schemeClr val="accent4">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目的断片の</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PCR</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増幅と</a:t>
            </a:r>
            <a:r>
              <a:rPr kumimoji="1" lang="en-US" altLang="ja-JP" sz="1600" b="1" dirty="0" err="1">
                <a:solidFill>
                  <a:schemeClr val="tx1">
                    <a:lumMod val="95000"/>
                    <a:lumOff val="5000"/>
                  </a:schemeClr>
                </a:solidFill>
                <a:latin typeface="BIZ UDP明朝 Medium" panose="02020500000000000000" pitchFamily="18" charset="-128"/>
                <a:ea typeface="BIZ UDP明朝 Medium" panose="02020500000000000000" pitchFamily="18" charset="-128"/>
              </a:rPr>
              <a:t>PolyT</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の付加</a:t>
            </a:r>
          </a:p>
        </p:txBody>
      </p:sp>
      <p:sp>
        <p:nvSpPr>
          <p:cNvPr id="120" name="四角形: 角を丸くする 119">
            <a:extLst>
              <a:ext uri="{FF2B5EF4-FFF2-40B4-BE49-F238E27FC236}">
                <a16:creationId xmlns:a16="http://schemas.microsoft.com/office/drawing/2014/main" id="{34946367-C0D4-4D0C-AE03-E0C35678FD76}"/>
              </a:ext>
            </a:extLst>
          </p:cNvPr>
          <p:cNvSpPr/>
          <p:nvPr/>
        </p:nvSpPr>
        <p:spPr>
          <a:xfrm>
            <a:off x="539290" y="2484983"/>
            <a:ext cx="5257800" cy="397120"/>
          </a:xfrm>
          <a:prstGeom prst="roundRect">
            <a:avLst>
              <a:gd name="adj" fmla="val 36593"/>
            </a:avLst>
          </a:prstGeom>
          <a:solidFill>
            <a:schemeClr val="accent4">
              <a:lumMod val="60000"/>
              <a:lumOff val="40000"/>
            </a:schemeClr>
          </a:solidFill>
          <a:ln>
            <a:solidFill>
              <a:schemeClr val="accent4">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転写反応、</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DNase</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でのテンプレート</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除去</a:t>
            </a:r>
          </a:p>
        </p:txBody>
      </p:sp>
      <p:sp>
        <p:nvSpPr>
          <p:cNvPr id="121" name="四角形: 角を丸くする 120">
            <a:extLst>
              <a:ext uri="{FF2B5EF4-FFF2-40B4-BE49-F238E27FC236}">
                <a16:creationId xmlns:a16="http://schemas.microsoft.com/office/drawing/2014/main" id="{639F86A0-48F5-443E-B1C4-9E69AFB3A8FF}"/>
              </a:ext>
            </a:extLst>
          </p:cNvPr>
          <p:cNvSpPr/>
          <p:nvPr/>
        </p:nvSpPr>
        <p:spPr>
          <a:xfrm>
            <a:off x="521305" y="3091405"/>
            <a:ext cx="5257800" cy="397120"/>
          </a:xfrm>
          <a:prstGeom prst="roundRect">
            <a:avLst>
              <a:gd name="adj" fmla="val 36593"/>
            </a:avLst>
          </a:prstGeom>
          <a:solidFill>
            <a:schemeClr val="accent4">
              <a:lumMod val="60000"/>
              <a:lumOff val="40000"/>
            </a:schemeClr>
          </a:solidFill>
          <a:ln>
            <a:solidFill>
              <a:schemeClr val="accent4">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キャップ付加反応</a:t>
            </a:r>
          </a:p>
        </p:txBody>
      </p:sp>
      <p:sp>
        <p:nvSpPr>
          <p:cNvPr id="5" name="テキスト ボックス 4">
            <a:extLst>
              <a:ext uri="{FF2B5EF4-FFF2-40B4-BE49-F238E27FC236}">
                <a16:creationId xmlns:a16="http://schemas.microsoft.com/office/drawing/2014/main" id="{C072B158-97DC-490B-B433-24ACC15217D5}"/>
              </a:ext>
            </a:extLst>
          </p:cNvPr>
          <p:cNvSpPr txBox="1"/>
          <p:nvPr/>
        </p:nvSpPr>
        <p:spPr>
          <a:xfrm>
            <a:off x="951688" y="702369"/>
            <a:ext cx="4557346" cy="369332"/>
          </a:xfrm>
          <a:prstGeom prst="rect">
            <a:avLst/>
          </a:prstGeom>
          <a:noFill/>
        </p:spPr>
        <p:txBody>
          <a:bodyPr wrap="square" rtlCol="0">
            <a:spAutoFit/>
          </a:bodyPr>
          <a:lstStyle/>
          <a:p>
            <a:pPr algn="ctr"/>
            <a:r>
              <a:rPr kumimoji="1" lang="en-US" altLang="ja-JP" b="1" dirty="0" err="1">
                <a:latin typeface="BIZ UDP明朝 Medium" panose="02020500000000000000" pitchFamily="18" charset="-128"/>
                <a:ea typeface="BIZ UDP明朝 Medium" panose="02020500000000000000" pitchFamily="18" charset="-128"/>
              </a:rPr>
              <a:t>BioNTec</a:t>
            </a:r>
            <a:r>
              <a:rPr kumimoji="1" lang="en-US" altLang="ja-JP" b="1" dirty="0">
                <a:latin typeface="BIZ UDP明朝 Medium" panose="02020500000000000000" pitchFamily="18" charset="-128"/>
                <a:ea typeface="BIZ UDP明朝 Medium" panose="02020500000000000000" pitchFamily="18" charset="-128"/>
              </a:rPr>
              <a:t> IMS</a:t>
            </a:r>
            <a:r>
              <a:rPr kumimoji="1" lang="ja-JP" altLang="en-US" b="1" dirty="0">
                <a:latin typeface="BIZ UDP明朝 Medium" panose="02020500000000000000" pitchFamily="18" charset="-128"/>
                <a:ea typeface="BIZ UDP明朝 Medium" panose="02020500000000000000" pitchFamily="18" charset="-128"/>
              </a:rPr>
              <a:t>社、</a:t>
            </a:r>
            <a:r>
              <a:rPr kumimoji="1" lang="en-US" altLang="ja-JP" b="1" dirty="0" err="1">
                <a:latin typeface="BIZ UDP明朝 Medium" panose="02020500000000000000" pitchFamily="18" charset="-128"/>
                <a:ea typeface="BIZ UDP明朝 Medium" panose="02020500000000000000" pitchFamily="18" charset="-128"/>
              </a:rPr>
              <a:t>AmpTec</a:t>
            </a:r>
            <a:r>
              <a:rPr kumimoji="1" lang="ja-JP" altLang="en-US" b="1" dirty="0">
                <a:latin typeface="BIZ UDP明朝 Medium" panose="02020500000000000000" pitchFamily="18" charset="-128"/>
                <a:ea typeface="BIZ UDP明朝 Medium" panose="02020500000000000000" pitchFamily="18" charset="-128"/>
              </a:rPr>
              <a:t>社など</a:t>
            </a:r>
          </a:p>
        </p:txBody>
      </p:sp>
      <p:sp>
        <p:nvSpPr>
          <p:cNvPr id="171" name="四角形: 角を丸くする 170">
            <a:extLst>
              <a:ext uri="{FF2B5EF4-FFF2-40B4-BE49-F238E27FC236}">
                <a16:creationId xmlns:a16="http://schemas.microsoft.com/office/drawing/2014/main" id="{9E042FE7-2F50-4EF8-A13F-2297FB5BDE98}"/>
              </a:ext>
            </a:extLst>
          </p:cNvPr>
          <p:cNvSpPr/>
          <p:nvPr/>
        </p:nvSpPr>
        <p:spPr>
          <a:xfrm>
            <a:off x="6581626" y="1225829"/>
            <a:ext cx="5257800" cy="397120"/>
          </a:xfrm>
          <a:prstGeom prst="roundRect">
            <a:avLst>
              <a:gd name="adj" fmla="val 36593"/>
            </a:avLst>
          </a:prstGeom>
          <a:solidFill>
            <a:schemeClr val="accent6">
              <a:lumMod val="40000"/>
              <a:lumOff val="60000"/>
            </a:schemeClr>
          </a:solidFill>
          <a:ln>
            <a:solidFill>
              <a:schemeClr val="accent2">
                <a:lumMod val="60000"/>
                <a:lumOff val="40000"/>
              </a:schemeClr>
            </a:solidFill>
            <a:prstDash val="sysDot"/>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目的ｍ</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RNA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をコードするプラスミドを準備</a:t>
            </a:r>
          </a:p>
        </p:txBody>
      </p:sp>
      <p:sp>
        <p:nvSpPr>
          <p:cNvPr id="172" name="四角形: 角を丸くする 171">
            <a:extLst>
              <a:ext uri="{FF2B5EF4-FFF2-40B4-BE49-F238E27FC236}">
                <a16:creationId xmlns:a16="http://schemas.microsoft.com/office/drawing/2014/main" id="{211B4DBE-0057-4978-A261-5F129943F4C1}"/>
              </a:ext>
            </a:extLst>
          </p:cNvPr>
          <p:cNvSpPr/>
          <p:nvPr/>
        </p:nvSpPr>
        <p:spPr>
          <a:xfrm>
            <a:off x="6581626" y="1879725"/>
            <a:ext cx="5257800" cy="397120"/>
          </a:xfrm>
          <a:prstGeom prst="roundRect">
            <a:avLst>
              <a:gd name="adj" fmla="val 36593"/>
            </a:avLst>
          </a:prstGeom>
          <a:solidFill>
            <a:schemeClr val="accent6">
              <a:lumMod val="40000"/>
              <a:lumOff val="60000"/>
            </a:schemeClr>
          </a:solidFill>
          <a:ln>
            <a:solidFill>
              <a:schemeClr val="accent4">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プラスミドの直鎖化</a:t>
            </a:r>
          </a:p>
        </p:txBody>
      </p:sp>
      <p:sp>
        <p:nvSpPr>
          <p:cNvPr id="173" name="四角形: 角を丸くする 172">
            <a:extLst>
              <a:ext uri="{FF2B5EF4-FFF2-40B4-BE49-F238E27FC236}">
                <a16:creationId xmlns:a16="http://schemas.microsoft.com/office/drawing/2014/main" id="{65D4CBE0-AD03-4CD7-B969-2C5CA0D93899}"/>
              </a:ext>
            </a:extLst>
          </p:cNvPr>
          <p:cNvSpPr/>
          <p:nvPr/>
        </p:nvSpPr>
        <p:spPr>
          <a:xfrm>
            <a:off x="6575793" y="2510723"/>
            <a:ext cx="5257800" cy="397120"/>
          </a:xfrm>
          <a:prstGeom prst="roundRect">
            <a:avLst>
              <a:gd name="adj" fmla="val 36593"/>
            </a:avLst>
          </a:prstGeom>
          <a:solidFill>
            <a:schemeClr val="accent6">
              <a:lumMod val="40000"/>
              <a:lumOff val="60000"/>
            </a:schemeClr>
          </a:solidFill>
          <a:ln>
            <a:solidFill>
              <a:schemeClr val="accent4">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転写反応、</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Cap</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付加、</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DNase</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でのテンプレート</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DNA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除去</a:t>
            </a:r>
          </a:p>
        </p:txBody>
      </p:sp>
      <p:sp>
        <p:nvSpPr>
          <p:cNvPr id="174" name="四角形: 角を丸くする 173">
            <a:extLst>
              <a:ext uri="{FF2B5EF4-FFF2-40B4-BE49-F238E27FC236}">
                <a16:creationId xmlns:a16="http://schemas.microsoft.com/office/drawing/2014/main" id="{83C65B0D-1157-4B4E-8EB0-1556C4642FB6}"/>
              </a:ext>
            </a:extLst>
          </p:cNvPr>
          <p:cNvSpPr/>
          <p:nvPr/>
        </p:nvSpPr>
        <p:spPr>
          <a:xfrm>
            <a:off x="6557808" y="3117145"/>
            <a:ext cx="5257800" cy="397120"/>
          </a:xfrm>
          <a:prstGeom prst="roundRect">
            <a:avLst>
              <a:gd name="adj" fmla="val 36593"/>
            </a:avLst>
          </a:prstGeom>
          <a:solidFill>
            <a:schemeClr val="accent6">
              <a:lumMod val="40000"/>
              <a:lumOff val="60000"/>
            </a:schemeClr>
          </a:solidFill>
          <a:ln>
            <a:solidFill>
              <a:schemeClr val="accent4">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ポリ</a:t>
            </a:r>
            <a:r>
              <a:rPr kumimoji="1"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A</a:t>
            </a: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付加（酵素）</a:t>
            </a:r>
          </a:p>
        </p:txBody>
      </p:sp>
      <p:sp>
        <p:nvSpPr>
          <p:cNvPr id="175" name="四角形: 角を丸くする 174">
            <a:extLst>
              <a:ext uri="{FF2B5EF4-FFF2-40B4-BE49-F238E27FC236}">
                <a16:creationId xmlns:a16="http://schemas.microsoft.com/office/drawing/2014/main" id="{7446FDAA-52B7-4E07-86A4-C5258BC8D0F7}"/>
              </a:ext>
            </a:extLst>
          </p:cNvPr>
          <p:cNvSpPr/>
          <p:nvPr/>
        </p:nvSpPr>
        <p:spPr>
          <a:xfrm>
            <a:off x="3401369" y="3896791"/>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精製</a:t>
            </a:r>
          </a:p>
        </p:txBody>
      </p:sp>
      <p:sp>
        <p:nvSpPr>
          <p:cNvPr id="176" name="四角形: 角を丸くする 175">
            <a:extLst>
              <a:ext uri="{FF2B5EF4-FFF2-40B4-BE49-F238E27FC236}">
                <a16:creationId xmlns:a16="http://schemas.microsoft.com/office/drawing/2014/main" id="{5962DD60-626E-42BD-90A5-56F5DFE21583}"/>
              </a:ext>
            </a:extLst>
          </p:cNvPr>
          <p:cNvSpPr/>
          <p:nvPr/>
        </p:nvSpPr>
        <p:spPr>
          <a:xfrm>
            <a:off x="3401369" y="4527789"/>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（必要に応じ） ５</a:t>
            </a:r>
            <a:r>
              <a:rPr lang="en-US" altLang="ja-JP"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a:t>
            </a:r>
            <a:r>
              <a:rPr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末端リン酸の除去（酵素）と精製</a:t>
            </a:r>
            <a:endPar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endParaRPr>
          </a:p>
        </p:txBody>
      </p:sp>
      <p:sp>
        <p:nvSpPr>
          <p:cNvPr id="177" name="四角形: 角を丸くする 176">
            <a:extLst>
              <a:ext uri="{FF2B5EF4-FFF2-40B4-BE49-F238E27FC236}">
                <a16:creationId xmlns:a16="http://schemas.microsoft.com/office/drawing/2014/main" id="{7E7BFD20-B770-407A-BFCE-788C6E3A4C9B}"/>
              </a:ext>
            </a:extLst>
          </p:cNvPr>
          <p:cNvSpPr/>
          <p:nvPr/>
        </p:nvSpPr>
        <p:spPr>
          <a:xfrm>
            <a:off x="3401369" y="5110190"/>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原薬の完成（水溶液）</a:t>
            </a:r>
            <a:endPar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endParaRPr>
          </a:p>
        </p:txBody>
      </p:sp>
      <p:sp>
        <p:nvSpPr>
          <p:cNvPr id="178" name="四角形: 角を丸くする 177">
            <a:extLst>
              <a:ext uri="{FF2B5EF4-FFF2-40B4-BE49-F238E27FC236}">
                <a16:creationId xmlns:a16="http://schemas.microsoft.com/office/drawing/2014/main" id="{8BCAC328-40B6-460D-9C09-EAA017561B1F}"/>
              </a:ext>
            </a:extLst>
          </p:cNvPr>
          <p:cNvSpPr/>
          <p:nvPr/>
        </p:nvSpPr>
        <p:spPr>
          <a:xfrm>
            <a:off x="3419354" y="5692591"/>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品質評価</a:t>
            </a:r>
          </a:p>
        </p:txBody>
      </p:sp>
      <p:sp>
        <p:nvSpPr>
          <p:cNvPr id="179" name="四角形: 角を丸くする 178">
            <a:extLst>
              <a:ext uri="{FF2B5EF4-FFF2-40B4-BE49-F238E27FC236}">
                <a16:creationId xmlns:a16="http://schemas.microsoft.com/office/drawing/2014/main" id="{8FD69812-A1B0-4444-8C41-43A13DB27A73}"/>
              </a:ext>
            </a:extLst>
          </p:cNvPr>
          <p:cNvSpPr/>
          <p:nvPr/>
        </p:nvSpPr>
        <p:spPr>
          <a:xfrm>
            <a:off x="3387756" y="6268417"/>
            <a:ext cx="5257800" cy="397120"/>
          </a:xfrm>
          <a:prstGeom prst="roundRect">
            <a:avLst>
              <a:gd name="adj" fmla="val 36593"/>
            </a:avLst>
          </a:prstGeom>
          <a:solidFill>
            <a:schemeClr val="tx2">
              <a:lumMod val="20000"/>
              <a:lumOff val="80000"/>
            </a:schemeClr>
          </a:solidFill>
          <a:ln>
            <a:solidFill>
              <a:srgbClr val="C00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lumMod val="95000"/>
                    <a:lumOff val="5000"/>
                  </a:schemeClr>
                </a:solidFill>
                <a:latin typeface="BIZ UDP明朝 Medium" panose="02020500000000000000" pitchFamily="18" charset="-128"/>
                <a:ea typeface="BIZ UDP明朝 Medium" panose="02020500000000000000" pitchFamily="18" charset="-128"/>
              </a:rPr>
              <a:t>リリース試験</a:t>
            </a:r>
          </a:p>
        </p:txBody>
      </p:sp>
      <p:sp>
        <p:nvSpPr>
          <p:cNvPr id="180" name="テキスト ボックス 179">
            <a:extLst>
              <a:ext uri="{FF2B5EF4-FFF2-40B4-BE49-F238E27FC236}">
                <a16:creationId xmlns:a16="http://schemas.microsoft.com/office/drawing/2014/main" id="{0165E079-EBB8-4B86-BE61-2AA33D5EC2A8}"/>
              </a:ext>
            </a:extLst>
          </p:cNvPr>
          <p:cNvSpPr txBox="1"/>
          <p:nvPr/>
        </p:nvSpPr>
        <p:spPr>
          <a:xfrm>
            <a:off x="6894422" y="672687"/>
            <a:ext cx="4557346" cy="369332"/>
          </a:xfrm>
          <a:prstGeom prst="rect">
            <a:avLst/>
          </a:prstGeom>
          <a:noFill/>
        </p:spPr>
        <p:txBody>
          <a:bodyPr wrap="square" rtlCol="0">
            <a:spAutoFit/>
          </a:bodyPr>
          <a:lstStyle/>
          <a:p>
            <a:pPr algn="ctr"/>
            <a:r>
              <a:rPr kumimoji="1" lang="en-US" altLang="ja-JP" b="1" dirty="0" err="1">
                <a:latin typeface="BIZ UDP明朝 Medium" panose="02020500000000000000" pitchFamily="18" charset="-128"/>
                <a:ea typeface="BIZ UDP明朝 Medium" panose="02020500000000000000" pitchFamily="18" charset="-128"/>
              </a:rPr>
              <a:t>Trilink</a:t>
            </a:r>
            <a:r>
              <a:rPr kumimoji="1" lang="ja-JP" altLang="en-US" b="1" dirty="0">
                <a:latin typeface="BIZ UDP明朝 Medium" panose="02020500000000000000" pitchFamily="18" charset="-128"/>
                <a:ea typeface="BIZ UDP明朝 Medium" panose="02020500000000000000" pitchFamily="18" charset="-128"/>
              </a:rPr>
              <a:t>社</a:t>
            </a:r>
          </a:p>
        </p:txBody>
      </p:sp>
      <p:cxnSp>
        <p:nvCxnSpPr>
          <p:cNvPr id="9" name="直線コネクタ 8">
            <a:extLst>
              <a:ext uri="{FF2B5EF4-FFF2-40B4-BE49-F238E27FC236}">
                <a16:creationId xmlns:a16="http://schemas.microsoft.com/office/drawing/2014/main" id="{DFE7FD39-6D57-4C13-86DE-7B07514D5F27}"/>
              </a:ext>
            </a:extLst>
          </p:cNvPr>
          <p:cNvCxnSpPr/>
          <p:nvPr/>
        </p:nvCxnSpPr>
        <p:spPr>
          <a:xfrm>
            <a:off x="149469" y="3640015"/>
            <a:ext cx="1187840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81" name="object 2">
            <a:extLst>
              <a:ext uri="{FF2B5EF4-FFF2-40B4-BE49-F238E27FC236}">
                <a16:creationId xmlns:a16="http://schemas.microsoft.com/office/drawing/2014/main" id="{04410BF1-7787-4766-A6E2-784E76D6E160}"/>
              </a:ext>
            </a:extLst>
          </p:cNvPr>
          <p:cNvSpPr txBox="1">
            <a:spLocks noGrp="1"/>
          </p:cNvSpPr>
          <p:nvPr>
            <p:ph type="title"/>
          </p:nvPr>
        </p:nvSpPr>
        <p:spPr>
          <a:xfrm>
            <a:off x="1994544" y="87379"/>
            <a:ext cx="8202912" cy="320601"/>
          </a:xfrm>
          <a:prstGeom prst="rect">
            <a:avLst/>
          </a:prstGeom>
        </p:spPr>
        <p:txBody>
          <a:bodyPr vert="horz" wrap="square" lIns="0" tIns="12700" rIns="0" bIns="0" rtlCol="0">
            <a:spAutoFit/>
          </a:bodyPr>
          <a:lstStyle/>
          <a:p>
            <a:pPr marL="12700" algn="ctr">
              <a:lnSpc>
                <a:spcPct val="100000"/>
              </a:lnSpc>
              <a:spcBef>
                <a:spcPts val="100"/>
              </a:spcBef>
            </a:pPr>
            <a:r>
              <a:rPr sz="2000" b="1" spc="-20" dirty="0">
                <a:latin typeface="BIZ UDP明朝 Medium" panose="02020500000000000000" pitchFamily="18" charset="-128"/>
                <a:ea typeface="BIZ UDP明朝 Medium" panose="02020500000000000000" pitchFamily="18" charset="-128"/>
                <a:cs typeface="Arial"/>
              </a:rPr>
              <a:t>mRNA</a:t>
            </a:r>
            <a:r>
              <a:rPr sz="2000" dirty="0">
                <a:latin typeface="BIZ UDP明朝 Medium" panose="02020500000000000000" pitchFamily="18" charset="-128"/>
                <a:ea typeface="BIZ UDP明朝 Medium" panose="02020500000000000000" pitchFamily="18" charset="-128"/>
              </a:rPr>
              <a:t>の生産</a:t>
            </a:r>
            <a:r>
              <a:rPr sz="2000" b="1" dirty="0">
                <a:latin typeface="BIZ UDP明朝 Medium" panose="02020500000000000000" pitchFamily="18" charset="-128"/>
                <a:ea typeface="BIZ UDP明朝 Medium" panose="02020500000000000000" pitchFamily="18" charset="-128"/>
                <a:cs typeface="Arial"/>
              </a:rPr>
              <a:t>-</a:t>
            </a:r>
            <a:r>
              <a:rPr sz="2000" dirty="0">
                <a:latin typeface="BIZ UDP明朝 Medium" panose="02020500000000000000" pitchFamily="18" charset="-128"/>
                <a:ea typeface="BIZ UDP明朝 Medium" panose="02020500000000000000" pitchFamily="18" charset="-128"/>
              </a:rPr>
              <a:t>転写酵素を用いた</a:t>
            </a:r>
            <a:r>
              <a:rPr sz="2000" b="1" i="1" dirty="0">
                <a:latin typeface="BIZ UDP明朝 Medium" panose="02020500000000000000" pitchFamily="18" charset="-128"/>
                <a:ea typeface="BIZ UDP明朝 Medium" panose="02020500000000000000" pitchFamily="18" charset="-128"/>
                <a:cs typeface="Arial"/>
              </a:rPr>
              <a:t>in</a:t>
            </a:r>
            <a:r>
              <a:rPr sz="2000" b="1" i="1" spc="10" dirty="0">
                <a:latin typeface="BIZ UDP明朝 Medium" panose="02020500000000000000" pitchFamily="18" charset="-128"/>
                <a:ea typeface="BIZ UDP明朝 Medium" panose="02020500000000000000" pitchFamily="18" charset="-128"/>
                <a:cs typeface="Arial"/>
              </a:rPr>
              <a:t> </a:t>
            </a:r>
            <a:r>
              <a:rPr sz="2000" b="1" i="1" dirty="0">
                <a:latin typeface="BIZ UDP明朝 Medium" panose="02020500000000000000" pitchFamily="18" charset="-128"/>
                <a:ea typeface="BIZ UDP明朝 Medium" panose="02020500000000000000" pitchFamily="18" charset="-128"/>
                <a:cs typeface="Arial"/>
              </a:rPr>
              <a:t>vitro</a:t>
            </a:r>
            <a:r>
              <a:rPr sz="2000" b="1" i="1" spc="-35" dirty="0">
                <a:latin typeface="BIZ UDP明朝 Medium" panose="02020500000000000000" pitchFamily="18" charset="-128"/>
                <a:ea typeface="BIZ UDP明朝 Medium" panose="02020500000000000000" pitchFamily="18" charset="-128"/>
                <a:cs typeface="Arial"/>
              </a:rPr>
              <a:t> </a:t>
            </a:r>
            <a:r>
              <a:rPr sz="2000" b="1" dirty="0">
                <a:latin typeface="BIZ UDP明朝 Medium" panose="02020500000000000000" pitchFamily="18" charset="-128"/>
                <a:ea typeface="BIZ UDP明朝 Medium" panose="02020500000000000000" pitchFamily="18" charset="-128"/>
                <a:cs typeface="Arial"/>
              </a:rPr>
              <a:t>transcription</a:t>
            </a:r>
            <a:r>
              <a:rPr sz="2000" dirty="0">
                <a:latin typeface="BIZ UDP明朝 Medium" panose="02020500000000000000" pitchFamily="18" charset="-128"/>
                <a:ea typeface="BIZ UDP明朝 Medium" panose="02020500000000000000" pitchFamily="18" charset="-128"/>
              </a:rPr>
              <a:t>（</a:t>
            </a:r>
            <a:r>
              <a:rPr sz="2000" b="1" dirty="0">
                <a:latin typeface="BIZ UDP明朝 Medium" panose="02020500000000000000" pitchFamily="18" charset="-128"/>
                <a:ea typeface="BIZ UDP明朝 Medium" panose="02020500000000000000" pitchFamily="18" charset="-128"/>
                <a:cs typeface="Arial"/>
              </a:rPr>
              <a:t>IVT</a:t>
            </a:r>
            <a:r>
              <a:rPr sz="2000" dirty="0">
                <a:latin typeface="BIZ UDP明朝 Medium" panose="02020500000000000000" pitchFamily="18" charset="-128"/>
                <a:ea typeface="BIZ UDP明朝 Medium" panose="02020500000000000000" pitchFamily="18" charset="-128"/>
              </a:rPr>
              <a:t>）</a:t>
            </a:r>
            <a:endParaRPr sz="2000" dirty="0">
              <a:latin typeface="BIZ UDP明朝 Medium" panose="02020500000000000000" pitchFamily="18" charset="-128"/>
              <a:ea typeface="BIZ UDP明朝 Medium" panose="02020500000000000000" pitchFamily="18" charset="-128"/>
              <a:cs typeface="Arial"/>
            </a:endParaRPr>
          </a:p>
        </p:txBody>
      </p:sp>
    </p:spTree>
    <p:extLst>
      <p:ext uri="{BB962C8B-B14F-4D97-AF65-F5344CB8AC3E}">
        <p14:creationId xmlns:p14="http://schemas.microsoft.com/office/powerpoint/2010/main" val="3618959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　 </a:t>
            </a:r>
            <a:r>
              <a:rPr kumimoji="1" lang="en-US" altLang="ja-JP" sz="2400" dirty="0">
                <a:solidFill>
                  <a:srgbClr val="FFC000"/>
                </a:solidFill>
                <a:latin typeface="BIZ UDPゴシック" panose="020B0400000000000000" pitchFamily="50" charset="-128"/>
                <a:ea typeface="BIZ UDPゴシック" panose="020B0400000000000000" pitchFamily="50" charset="-128"/>
              </a:rPr>
              <a:t>BNT162</a:t>
            </a:r>
            <a:r>
              <a:rPr kumimoji="1" lang="ja-JP" altLang="en-US" sz="2400" dirty="0">
                <a:solidFill>
                  <a:srgbClr val="FFC000"/>
                </a:solidFill>
                <a:latin typeface="BIZ UDPゴシック" panose="020B0400000000000000" pitchFamily="50" charset="-128"/>
                <a:ea typeface="BIZ UDPゴシック" panose="020B0400000000000000" pitchFamily="50" charset="-128"/>
              </a:rPr>
              <a:t>ｂ１と ＢＮＴ１６２ｂ２</a:t>
            </a:r>
          </a:p>
        </p:txBody>
      </p:sp>
      <p:pic>
        <p:nvPicPr>
          <p:cNvPr id="6" name="図 5">
            <a:extLst>
              <a:ext uri="{FF2B5EF4-FFF2-40B4-BE49-F238E27FC236}">
                <a16:creationId xmlns:a16="http://schemas.microsoft.com/office/drawing/2014/main" id="{B4C74541-2188-44CA-85BB-02CE9C6B92CE}"/>
              </a:ext>
            </a:extLst>
          </p:cNvPr>
          <p:cNvPicPr>
            <a:picLocks noChangeAspect="1"/>
          </p:cNvPicPr>
          <p:nvPr/>
        </p:nvPicPr>
        <p:blipFill>
          <a:blip r:embed="rId2"/>
          <a:stretch>
            <a:fillRect/>
          </a:stretch>
        </p:blipFill>
        <p:spPr>
          <a:xfrm>
            <a:off x="-382" y="927279"/>
            <a:ext cx="12192382" cy="5878470"/>
          </a:xfrm>
          <a:prstGeom prst="rect">
            <a:avLst/>
          </a:prstGeom>
        </p:spPr>
      </p:pic>
      <p:sp>
        <p:nvSpPr>
          <p:cNvPr id="25" name="テキスト ボックス 24">
            <a:extLst>
              <a:ext uri="{FF2B5EF4-FFF2-40B4-BE49-F238E27FC236}">
                <a16:creationId xmlns:a16="http://schemas.microsoft.com/office/drawing/2014/main" id="{94EBAD49-78D4-4F20-8F14-2EA16F1248D3}"/>
              </a:ext>
            </a:extLst>
          </p:cNvPr>
          <p:cNvSpPr txBox="1"/>
          <p:nvPr/>
        </p:nvSpPr>
        <p:spPr>
          <a:xfrm>
            <a:off x="270458" y="6286864"/>
            <a:ext cx="9105362" cy="261610"/>
          </a:xfrm>
          <a:prstGeom prst="rect">
            <a:avLst/>
          </a:prstGeom>
          <a:solidFill>
            <a:schemeClr val="bg1"/>
          </a:solidFill>
        </p:spPr>
        <p:txBody>
          <a:bodyPr wrap="square">
            <a:spAutoFit/>
          </a:bodyPr>
          <a:lstStyle/>
          <a:p>
            <a:r>
              <a:rPr lang="ja-JP" altLang="en-US" sz="1100" dirty="0">
                <a:latin typeface="BIZ UDPゴシック" panose="020B0400000000000000" pitchFamily="50" charset="-128"/>
                <a:ea typeface="BIZ UDPゴシック" panose="020B0400000000000000" pitchFamily="50" charset="-128"/>
                <a:hlinkClick r:id="rId3"/>
              </a:rPr>
              <a:t>ビオンテック</a:t>
            </a:r>
            <a:r>
              <a:rPr lang="en-US" altLang="ja-JP" sz="1100" dirty="0">
                <a:latin typeface="BIZ UDPゴシック" panose="020B0400000000000000" pitchFamily="50" charset="-128"/>
                <a:ea typeface="BIZ UDPゴシック" panose="020B0400000000000000" pitchFamily="50" charset="-128"/>
                <a:hlinkClick r:id="rId3"/>
              </a:rPr>
              <a:t>:COVID-19</a:t>
            </a:r>
            <a:r>
              <a:rPr lang="ja-JP" altLang="en-US" sz="1100" dirty="0">
                <a:latin typeface="BIZ UDPゴシック" panose="020B0400000000000000" pitchFamily="50" charset="-128"/>
                <a:ea typeface="BIZ UDPゴシック" panose="020B0400000000000000" pitchFamily="50" charset="-128"/>
                <a:hlinkClick r:id="rId3"/>
              </a:rPr>
              <a:t>の初期データを有望だが、まだまだ長い道のり</a:t>
            </a:r>
            <a:r>
              <a:rPr lang="en-US" altLang="ja-JP" sz="1100" dirty="0">
                <a:latin typeface="BIZ UDPゴシック" panose="020B0400000000000000" pitchFamily="50" charset="-128"/>
                <a:ea typeface="BIZ UDPゴシック" panose="020B0400000000000000" pitchFamily="50" charset="-128"/>
                <a:hlinkClick r:id="rId3"/>
              </a:rPr>
              <a:t>(NASDAQ:BNTX) |</a:t>
            </a:r>
            <a:r>
              <a:rPr lang="ja-JP" altLang="en-US" sz="1100" dirty="0">
                <a:latin typeface="BIZ UDPゴシック" panose="020B0400000000000000" pitchFamily="50" charset="-128"/>
                <a:ea typeface="BIZ UDPゴシック" panose="020B0400000000000000" pitchFamily="50" charset="-128"/>
                <a:hlinkClick r:id="rId3"/>
              </a:rPr>
              <a:t>アルファを求めて </a:t>
            </a:r>
            <a:r>
              <a:rPr lang="en-US" altLang="ja-JP" sz="1100" dirty="0">
                <a:latin typeface="BIZ UDPゴシック" panose="020B0400000000000000" pitchFamily="50" charset="-128"/>
                <a:ea typeface="BIZ UDPゴシック" panose="020B0400000000000000" pitchFamily="50" charset="-128"/>
                <a:hlinkClick r:id="rId3"/>
              </a:rPr>
              <a:t>(seekingalpha.com)</a:t>
            </a:r>
            <a:endParaRPr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89814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新型コロナウイルスSARS-CoV-2の感染メカニズムの図">
            <a:extLst>
              <a:ext uri="{FF2B5EF4-FFF2-40B4-BE49-F238E27FC236}">
                <a16:creationId xmlns:a16="http://schemas.microsoft.com/office/drawing/2014/main" id="{599F2459-9EA2-4040-AC32-8F0A76D9F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51" y="179717"/>
            <a:ext cx="4754064" cy="6678328"/>
          </a:xfrm>
          <a:prstGeom prst="rect">
            <a:avLst/>
          </a:prstGeom>
          <a:noFill/>
          <a:extLst>
            <a:ext uri="{909E8E84-426E-40DD-AFC4-6F175D3DCCD1}">
              <a14:hiddenFill xmlns:a14="http://schemas.microsoft.com/office/drawing/2010/main">
                <a:solidFill>
                  <a:srgbClr val="FFFFFF"/>
                </a:solidFill>
              </a14:hiddenFill>
            </a:ext>
          </a:extLst>
        </p:spPr>
      </p:pic>
      <p:sp>
        <p:nvSpPr>
          <p:cNvPr id="21" name="楕円 20">
            <a:extLst>
              <a:ext uri="{FF2B5EF4-FFF2-40B4-BE49-F238E27FC236}">
                <a16:creationId xmlns:a16="http://schemas.microsoft.com/office/drawing/2014/main" id="{9CF73FC1-5F5E-457A-9808-682E74D5198C}"/>
              </a:ext>
            </a:extLst>
          </p:cNvPr>
          <p:cNvSpPr/>
          <p:nvPr/>
        </p:nvSpPr>
        <p:spPr>
          <a:xfrm>
            <a:off x="5379876" y="206024"/>
            <a:ext cx="4953740" cy="752781"/>
          </a:xfrm>
          <a:prstGeom prst="ellipse">
            <a:avLst/>
          </a:prstGeom>
          <a:solidFill>
            <a:schemeClr val="accent2">
              <a:lumMod val="60000"/>
              <a:lumOff val="40000"/>
            </a:schemeClr>
          </a:solidFill>
          <a:ln>
            <a:solidFill>
              <a:srgbClr val="FFC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柱 19">
            <a:extLst>
              <a:ext uri="{FF2B5EF4-FFF2-40B4-BE49-F238E27FC236}">
                <a16:creationId xmlns:a16="http://schemas.microsoft.com/office/drawing/2014/main" id="{55A51789-5167-4BB4-81B8-D3C371B3CCF0}"/>
              </a:ext>
            </a:extLst>
          </p:cNvPr>
          <p:cNvSpPr/>
          <p:nvPr/>
        </p:nvSpPr>
        <p:spPr>
          <a:xfrm>
            <a:off x="7625513" y="666848"/>
            <a:ext cx="726752" cy="844999"/>
          </a:xfrm>
          <a:prstGeom prst="can">
            <a:avLst>
              <a:gd name="adj" fmla="val 650"/>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　 </a:t>
            </a:r>
            <a:r>
              <a:rPr kumimoji="1" lang="en-US" altLang="ja-JP" sz="2400" dirty="0">
                <a:solidFill>
                  <a:srgbClr val="FFC000"/>
                </a:solidFill>
                <a:latin typeface="BIZ UDPゴシック" panose="020B0400000000000000" pitchFamily="50" charset="-128"/>
                <a:ea typeface="BIZ UDPゴシック" panose="020B0400000000000000" pitchFamily="50" charset="-128"/>
              </a:rPr>
              <a:t>SARS-CoV-2</a:t>
            </a:r>
            <a:r>
              <a:rPr kumimoji="1" lang="ja-JP" altLang="en-US" sz="2400" dirty="0">
                <a:solidFill>
                  <a:srgbClr val="FFC000"/>
                </a:solidFill>
                <a:latin typeface="BIZ UDPゴシック" panose="020B0400000000000000" pitchFamily="50" charset="-128"/>
                <a:ea typeface="BIZ UDPゴシック" panose="020B0400000000000000" pitchFamily="50" charset="-128"/>
              </a:rPr>
              <a:t>のスパイクタンパク質の模式図</a:t>
            </a:r>
            <a:r>
              <a:rPr kumimoji="1" lang="ja-JP" altLang="en-US" sz="1200" dirty="0">
                <a:solidFill>
                  <a:srgbClr val="FFC000"/>
                </a:solidFill>
                <a:latin typeface="BIZ UDPゴシック" panose="020B0400000000000000" pitchFamily="50" charset="-128"/>
                <a:ea typeface="BIZ UDPゴシック" panose="020B0400000000000000" pitchFamily="50" charset="-128"/>
              </a:rPr>
              <a:t>？</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9A5E15E6-9B62-44FC-9CEE-68490FCE2535}"/>
              </a:ext>
            </a:extLst>
          </p:cNvPr>
          <p:cNvSpPr/>
          <p:nvPr/>
        </p:nvSpPr>
        <p:spPr>
          <a:xfrm>
            <a:off x="7223801" y="3524250"/>
            <a:ext cx="1624097" cy="1544714"/>
          </a:xfrm>
          <a:prstGeom prst="roundRect">
            <a:avLst>
              <a:gd name="adj" fmla="val 33260"/>
            </a:avLst>
          </a:prstGeom>
          <a:solidFill>
            <a:schemeClr val="accent6">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latin typeface="BIZ UDPゴシック" panose="020B0400000000000000" pitchFamily="50" charset="-128"/>
                <a:ea typeface="BIZ UDPゴシック" panose="020B0400000000000000" pitchFamily="50" charset="-128"/>
              </a:rPr>
              <a:t>S2</a:t>
            </a:r>
            <a:endParaRPr kumimoji="1" lang="ja-JP" altLang="en-US" sz="4000" b="1"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83277102-E021-4B45-A5C8-A5BC544BBF95}"/>
              </a:ext>
            </a:extLst>
          </p:cNvPr>
          <p:cNvSpPr/>
          <p:nvPr/>
        </p:nvSpPr>
        <p:spPr>
          <a:xfrm>
            <a:off x="7398068" y="5193406"/>
            <a:ext cx="1337568" cy="1544714"/>
          </a:xfrm>
          <a:prstGeom prst="roundRect">
            <a:avLst>
              <a:gd name="adj" fmla="val 36578"/>
            </a:avLst>
          </a:prstGeom>
          <a:solidFill>
            <a:schemeClr val="accent4">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a:latin typeface="BIZ UDPゴシック" panose="020B0400000000000000" pitchFamily="50" charset="-128"/>
                <a:ea typeface="BIZ UDPゴシック" panose="020B0400000000000000" pitchFamily="50" charset="-128"/>
              </a:rPr>
              <a:t>S1</a:t>
            </a:r>
            <a:endParaRPr kumimoji="1" lang="ja-JP" altLang="en-US" sz="3600" b="1" dirty="0">
              <a:latin typeface="BIZ UDPゴシック" panose="020B0400000000000000" pitchFamily="50" charset="-128"/>
              <a:ea typeface="BIZ UDPゴシック" panose="020B0400000000000000" pitchFamily="50" charset="-128"/>
            </a:endParaRPr>
          </a:p>
        </p:txBody>
      </p:sp>
      <p:sp>
        <p:nvSpPr>
          <p:cNvPr id="6" name="斜め縞 5">
            <a:extLst>
              <a:ext uri="{FF2B5EF4-FFF2-40B4-BE49-F238E27FC236}">
                <a16:creationId xmlns:a16="http://schemas.microsoft.com/office/drawing/2014/main" id="{99A47144-C89D-41AF-869B-9AAB354106C4}"/>
              </a:ext>
            </a:extLst>
          </p:cNvPr>
          <p:cNvSpPr/>
          <p:nvPr/>
        </p:nvSpPr>
        <p:spPr>
          <a:xfrm>
            <a:off x="8561437" y="2747035"/>
            <a:ext cx="1702212" cy="1736192"/>
          </a:xfrm>
          <a:prstGeom prst="diagStripe">
            <a:avLst/>
          </a:prstGeom>
          <a:solidFill>
            <a:schemeClr val="accent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斜め縞 8">
            <a:extLst>
              <a:ext uri="{FF2B5EF4-FFF2-40B4-BE49-F238E27FC236}">
                <a16:creationId xmlns:a16="http://schemas.microsoft.com/office/drawing/2014/main" id="{F1547720-8F28-4D78-8C17-25E96F4FC3B1}"/>
              </a:ext>
            </a:extLst>
          </p:cNvPr>
          <p:cNvSpPr/>
          <p:nvPr/>
        </p:nvSpPr>
        <p:spPr>
          <a:xfrm rot="5400000">
            <a:off x="5707519" y="2696675"/>
            <a:ext cx="1855436" cy="1726174"/>
          </a:xfrm>
          <a:prstGeom prst="diagStripe">
            <a:avLst>
              <a:gd name="adj" fmla="val 52817"/>
            </a:avLst>
          </a:prstGeom>
          <a:solidFill>
            <a:schemeClr val="accent2">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部分円 7">
            <a:extLst>
              <a:ext uri="{FF2B5EF4-FFF2-40B4-BE49-F238E27FC236}">
                <a16:creationId xmlns:a16="http://schemas.microsoft.com/office/drawing/2014/main" id="{56DA5AAD-BA6F-4504-9F15-69D076076844}"/>
              </a:ext>
            </a:extLst>
          </p:cNvPr>
          <p:cNvSpPr/>
          <p:nvPr/>
        </p:nvSpPr>
        <p:spPr>
          <a:xfrm rot="18784572">
            <a:off x="7119594" y="1678919"/>
            <a:ext cx="1871235" cy="1865009"/>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B5DE5439-60D9-40AA-A33D-C0BD728A9CDA}"/>
              </a:ext>
            </a:extLst>
          </p:cNvPr>
          <p:cNvSpPr txBox="1"/>
          <p:nvPr/>
        </p:nvSpPr>
        <p:spPr>
          <a:xfrm>
            <a:off x="7419176" y="2611423"/>
            <a:ext cx="1337568" cy="646331"/>
          </a:xfrm>
          <a:prstGeom prst="rect">
            <a:avLst/>
          </a:prstGeom>
          <a:noFill/>
        </p:spPr>
        <p:txBody>
          <a:bodyPr wrap="square" rtlCol="0">
            <a:spAutoFit/>
          </a:bodyPr>
          <a:lstStyle/>
          <a:p>
            <a:pPr algn="ctr"/>
            <a:r>
              <a:rPr kumimoji="1" lang="en-US" altLang="ja-JP" sz="3600" b="1" dirty="0">
                <a:solidFill>
                  <a:schemeClr val="bg1">
                    <a:lumMod val="95000"/>
                  </a:schemeClr>
                </a:solidFill>
                <a:latin typeface="BIZ UDPゴシック" panose="020B0400000000000000" pitchFamily="50" charset="-128"/>
                <a:ea typeface="BIZ UDPゴシック" panose="020B0400000000000000" pitchFamily="50" charset="-128"/>
              </a:rPr>
              <a:t>RBD</a:t>
            </a:r>
            <a:endParaRPr kumimoji="1" lang="ja-JP" altLang="en-US" sz="36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ED4EFC5B-5EA8-428B-9257-60490BF4BADD}"/>
              </a:ext>
            </a:extLst>
          </p:cNvPr>
          <p:cNvSpPr txBox="1"/>
          <p:nvPr/>
        </p:nvSpPr>
        <p:spPr>
          <a:xfrm>
            <a:off x="8741799" y="5532532"/>
            <a:ext cx="3444754" cy="307777"/>
          </a:xfrm>
          <a:prstGeom prst="rect">
            <a:avLst/>
          </a:prstGeom>
          <a:noFill/>
        </p:spPr>
        <p:txBody>
          <a:bodyPr wrap="square">
            <a:spAutoFit/>
          </a:bodyPr>
          <a:lstStyle/>
          <a:p>
            <a:r>
              <a:rPr lang="en-US" altLang="ja-JP" sz="1400" b="0" i="0" dirty="0">
                <a:solidFill>
                  <a:srgbClr val="080000"/>
                </a:solidFill>
                <a:effectLst/>
                <a:latin typeface="Gill Sans Ultra Bold Condensed" panose="020B0A06020104020203" pitchFamily="34" charset="0"/>
              </a:rPr>
              <a:t>Paired basic Amino acid Cleaving Enzyme</a:t>
            </a:r>
            <a:endParaRPr lang="ja-JP" altLang="en-US" sz="1400" dirty="0">
              <a:latin typeface="Gill Sans Ultra Bold Condensed" panose="020B0A06020104020203" pitchFamily="34" charset="0"/>
            </a:endParaRPr>
          </a:p>
        </p:txBody>
      </p:sp>
      <p:sp>
        <p:nvSpPr>
          <p:cNvPr id="12" name="円柱 11">
            <a:extLst>
              <a:ext uri="{FF2B5EF4-FFF2-40B4-BE49-F238E27FC236}">
                <a16:creationId xmlns:a16="http://schemas.microsoft.com/office/drawing/2014/main" id="{CF80AC38-ED24-42E0-B9EC-01313B72417B}"/>
              </a:ext>
            </a:extLst>
          </p:cNvPr>
          <p:cNvSpPr/>
          <p:nvPr/>
        </p:nvSpPr>
        <p:spPr>
          <a:xfrm>
            <a:off x="7466325" y="4929646"/>
            <a:ext cx="1165541" cy="405813"/>
          </a:xfrm>
          <a:prstGeom prst="can">
            <a:avLst/>
          </a:prstGeom>
          <a:solidFill>
            <a:srgbClr val="C00000"/>
          </a:solidFill>
          <a:ln>
            <a:solidFill>
              <a:srgbClr val="C0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56656C41-1649-48BF-87A7-D418B3F6D77F}"/>
              </a:ext>
            </a:extLst>
          </p:cNvPr>
          <p:cNvSpPr txBox="1"/>
          <p:nvPr/>
        </p:nvSpPr>
        <p:spPr>
          <a:xfrm>
            <a:off x="8631866" y="4959618"/>
            <a:ext cx="3578607" cy="584775"/>
          </a:xfrm>
          <a:prstGeom prst="rect">
            <a:avLst/>
          </a:prstGeom>
          <a:noFill/>
        </p:spPr>
        <p:txBody>
          <a:bodyPr wrap="square" rtlCol="0">
            <a:spAutoFit/>
          </a:bodyPr>
          <a:lstStyle/>
          <a:p>
            <a:r>
              <a:rPr kumimoji="1" lang="ja-JP" altLang="en-US" sz="1600" b="1" dirty="0">
                <a:latin typeface="BIZ UDP明朝 Medium" panose="02020500000000000000" pitchFamily="18" charset="-128"/>
                <a:ea typeface="BIZ UDP明朝 Medium" panose="02020500000000000000" pitchFamily="18" charset="-128"/>
              </a:rPr>
              <a:t>←フーリン切断部位</a:t>
            </a:r>
            <a:endParaRPr kumimoji="1" lang="en-US" altLang="ja-JP" sz="1600" b="1" dirty="0">
              <a:latin typeface="BIZ UDP明朝 Medium" panose="02020500000000000000" pitchFamily="18" charset="-128"/>
              <a:ea typeface="BIZ UDP明朝 Medium" panose="02020500000000000000" pitchFamily="18" charset="-128"/>
            </a:endParaRPr>
          </a:p>
          <a:p>
            <a:r>
              <a:rPr kumimoji="1" lang="ja-JP" altLang="en-US" sz="1600" dirty="0">
                <a:latin typeface="BIZ UDP明朝 Medium" panose="02020500000000000000" pitchFamily="18" charset="-128"/>
                <a:ea typeface="BIZ UDP明朝 Medium" panose="02020500000000000000" pitchFamily="18" charset="-128"/>
              </a:rPr>
              <a:t>（人為的に導入されている）</a:t>
            </a:r>
          </a:p>
        </p:txBody>
      </p:sp>
      <p:sp>
        <p:nvSpPr>
          <p:cNvPr id="16" name="テキスト ボックス 15">
            <a:extLst>
              <a:ext uri="{FF2B5EF4-FFF2-40B4-BE49-F238E27FC236}">
                <a16:creationId xmlns:a16="http://schemas.microsoft.com/office/drawing/2014/main" id="{083BC84E-507F-403C-B0F4-C42B58DD8995}"/>
              </a:ext>
            </a:extLst>
          </p:cNvPr>
          <p:cNvSpPr txBox="1"/>
          <p:nvPr/>
        </p:nvSpPr>
        <p:spPr>
          <a:xfrm rot="2755874">
            <a:off x="6131780" y="2990326"/>
            <a:ext cx="1337568" cy="646331"/>
          </a:xfrm>
          <a:prstGeom prst="rect">
            <a:avLst/>
          </a:prstGeom>
          <a:noFill/>
        </p:spPr>
        <p:txBody>
          <a:bodyPr wrap="square" rtlCol="0">
            <a:spAutoFit/>
          </a:bodyPr>
          <a:lstStyle/>
          <a:p>
            <a:pPr algn="ctr"/>
            <a:r>
              <a:rPr kumimoji="1" lang="en-US" altLang="ja-JP" sz="3600" b="1" dirty="0">
                <a:solidFill>
                  <a:schemeClr val="bg1">
                    <a:lumMod val="95000"/>
                  </a:schemeClr>
                </a:solidFill>
                <a:latin typeface="BIZ UDPゴシック" panose="020B0400000000000000" pitchFamily="50" charset="-128"/>
                <a:ea typeface="BIZ UDPゴシック" panose="020B0400000000000000" pitchFamily="50" charset="-128"/>
              </a:rPr>
              <a:t>NTD</a:t>
            </a:r>
            <a:endParaRPr kumimoji="1" lang="ja-JP" altLang="en-US" sz="36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078E2EEF-5EC5-4D4C-8B3E-139C1AC608F3}"/>
              </a:ext>
            </a:extLst>
          </p:cNvPr>
          <p:cNvSpPr txBox="1"/>
          <p:nvPr/>
        </p:nvSpPr>
        <p:spPr>
          <a:xfrm rot="18892489">
            <a:off x="8552367" y="3020971"/>
            <a:ext cx="1337568" cy="646331"/>
          </a:xfrm>
          <a:prstGeom prst="rect">
            <a:avLst/>
          </a:prstGeom>
          <a:noFill/>
        </p:spPr>
        <p:txBody>
          <a:bodyPr wrap="square" rtlCol="0">
            <a:spAutoFit/>
          </a:bodyPr>
          <a:lstStyle/>
          <a:p>
            <a:pPr algn="ctr"/>
            <a:r>
              <a:rPr kumimoji="1" lang="en-US" altLang="ja-JP" sz="3600" b="1" dirty="0">
                <a:solidFill>
                  <a:schemeClr val="bg1">
                    <a:lumMod val="95000"/>
                  </a:schemeClr>
                </a:solidFill>
                <a:latin typeface="BIZ UDPゴシック" panose="020B0400000000000000" pitchFamily="50" charset="-128"/>
                <a:ea typeface="BIZ UDPゴシック" panose="020B0400000000000000" pitchFamily="50" charset="-128"/>
              </a:rPr>
              <a:t>NTD</a:t>
            </a:r>
            <a:endParaRPr kumimoji="1" lang="ja-JP" altLang="en-US" sz="36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B46FD955-1C48-4B50-8EC6-53146EA750F9}"/>
              </a:ext>
            </a:extLst>
          </p:cNvPr>
          <p:cNvSpPr txBox="1"/>
          <p:nvPr/>
        </p:nvSpPr>
        <p:spPr>
          <a:xfrm>
            <a:off x="7421935" y="5007879"/>
            <a:ext cx="1337568" cy="307777"/>
          </a:xfrm>
          <a:prstGeom prst="rect">
            <a:avLst/>
          </a:prstGeom>
          <a:noFill/>
        </p:spPr>
        <p:txBody>
          <a:bodyPr wrap="square" rtlCol="0">
            <a:spAutoFit/>
          </a:bodyPr>
          <a:lstStyle/>
          <a:p>
            <a:pPr algn="ctr"/>
            <a:r>
              <a:rPr lang="en-US" altLang="ja-JP" sz="1400" b="1" dirty="0">
                <a:solidFill>
                  <a:schemeClr val="bg1">
                    <a:lumMod val="95000"/>
                  </a:schemeClr>
                </a:solidFill>
                <a:latin typeface="BIZ UDPゴシック" panose="020B0400000000000000" pitchFamily="50" charset="-128"/>
                <a:ea typeface="BIZ UDPゴシック" panose="020B0400000000000000" pitchFamily="50" charset="-128"/>
              </a:rPr>
              <a:t>PACE</a:t>
            </a:r>
            <a:endParaRPr kumimoji="1" lang="ja-JP" altLang="en-US" sz="14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9" name="スマイル 18">
            <a:extLst>
              <a:ext uri="{FF2B5EF4-FFF2-40B4-BE49-F238E27FC236}">
                <a16:creationId xmlns:a16="http://schemas.microsoft.com/office/drawing/2014/main" id="{C0DDDBD1-1E9F-4C32-B884-87FE1FFEB0E5}"/>
              </a:ext>
            </a:extLst>
          </p:cNvPr>
          <p:cNvSpPr/>
          <p:nvPr/>
        </p:nvSpPr>
        <p:spPr>
          <a:xfrm>
            <a:off x="7484475" y="1255419"/>
            <a:ext cx="978054" cy="871400"/>
          </a:xfrm>
          <a:prstGeom prst="smileyFace">
            <a:avLst/>
          </a:prstGeom>
          <a:solidFill>
            <a:srgbClr val="FFC000"/>
          </a:solidFill>
          <a:ln>
            <a:solidFill>
              <a:srgbClr val="C00000"/>
            </a:solidFill>
          </a:ln>
          <a:effectLst>
            <a:glow rad="2286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ECD06EDE-F28D-4205-B528-520CEA9180A2}"/>
              </a:ext>
            </a:extLst>
          </p:cNvPr>
          <p:cNvSpPr txBox="1"/>
          <p:nvPr/>
        </p:nvSpPr>
        <p:spPr>
          <a:xfrm>
            <a:off x="8087960" y="1413437"/>
            <a:ext cx="2920753" cy="400110"/>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 </a:t>
            </a:r>
            <a:r>
              <a:rPr kumimoji="1" lang="en-US" altLang="ja-JP" sz="2000" b="1" dirty="0">
                <a:latin typeface="BIZ UDPゴシック" panose="020B0400000000000000" pitchFamily="50" charset="-128"/>
                <a:ea typeface="BIZ UDPゴシック" panose="020B0400000000000000" pitchFamily="50" charset="-128"/>
              </a:rPr>
              <a:t>ACE</a:t>
            </a:r>
            <a:r>
              <a:rPr kumimoji="1" lang="ja-JP" altLang="en-US" sz="2000" b="1" dirty="0">
                <a:latin typeface="BIZ UDPゴシック" panose="020B0400000000000000" pitchFamily="50" charset="-128"/>
                <a:ea typeface="BIZ UDPゴシック" panose="020B0400000000000000" pitchFamily="50" charset="-128"/>
              </a:rPr>
              <a:t>２</a:t>
            </a:r>
            <a:r>
              <a:rPr kumimoji="1" lang="en-US" altLang="ja-JP" sz="2000" b="1" baseline="30000" dirty="0">
                <a:latin typeface="BIZ UDPゴシック" panose="020B0400000000000000" pitchFamily="50" charset="-128"/>
                <a:ea typeface="BIZ UDPゴシック" panose="020B0400000000000000" pitchFamily="50" charset="-128"/>
              </a:rPr>
              <a:t>※</a:t>
            </a:r>
            <a:r>
              <a:rPr kumimoji="1" lang="ja-JP" altLang="en-US" sz="2000" b="1" dirty="0">
                <a:latin typeface="BIZ UDPゴシック" panose="020B0400000000000000" pitchFamily="50" charset="-128"/>
                <a:ea typeface="BIZ UDPゴシック" panose="020B0400000000000000" pitchFamily="50" charset="-128"/>
              </a:rPr>
              <a:t>受容体</a:t>
            </a:r>
            <a:r>
              <a:rPr kumimoji="1" lang="ja-JP" altLang="en-US" sz="500" b="1" dirty="0">
                <a:latin typeface="BIZ UDPゴシック" panose="020B0400000000000000" pitchFamily="50" charset="-128"/>
                <a:ea typeface="BIZ UDPゴシック" panose="020B0400000000000000" pitchFamily="50" charset="-128"/>
              </a:rPr>
              <a:t>のつもり</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6DE74AF4-9BF6-4423-98AD-88598278D82F}"/>
              </a:ext>
            </a:extLst>
          </p:cNvPr>
          <p:cNvSpPr txBox="1"/>
          <p:nvPr/>
        </p:nvSpPr>
        <p:spPr>
          <a:xfrm>
            <a:off x="6783081" y="513156"/>
            <a:ext cx="2402557" cy="369332"/>
          </a:xfrm>
          <a:prstGeom prst="rect">
            <a:avLst/>
          </a:prstGeom>
          <a:noFill/>
          <a:effectLst>
            <a:glow rad="228600">
              <a:schemeClr val="accent4">
                <a:satMod val="175000"/>
                <a:alpha val="40000"/>
              </a:schemeClr>
            </a:glow>
          </a:effectLst>
        </p:spPr>
        <p:txBody>
          <a:bodyPr wrap="square" rtlCol="0">
            <a:spAutoFit/>
          </a:bodyPr>
          <a:lstStyle/>
          <a:p>
            <a:pPr algn="ctr"/>
            <a:r>
              <a:rPr lang="ja-JP" altLang="en-US" b="1" dirty="0">
                <a:latin typeface="BIZ UDPゴシック" panose="020B0400000000000000" pitchFamily="50" charset="-128"/>
                <a:ea typeface="BIZ UDPゴシック" panose="020B0400000000000000" pitchFamily="50" charset="-128"/>
              </a:rPr>
              <a:t>ヒト細胞表面</a:t>
            </a:r>
            <a:endParaRPr kumimoji="1" lang="ja-JP" altLang="en-US" b="1"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8F69E35F-3101-40E2-A697-83E7D42F6844}"/>
              </a:ext>
            </a:extLst>
          </p:cNvPr>
          <p:cNvSpPr txBox="1"/>
          <p:nvPr/>
        </p:nvSpPr>
        <p:spPr>
          <a:xfrm rot="20619099">
            <a:off x="8214018" y="2131835"/>
            <a:ext cx="3953979" cy="369332"/>
          </a:xfrm>
          <a:prstGeom prst="rect">
            <a:avLst/>
          </a:prstGeom>
          <a:noFill/>
        </p:spPr>
        <p:txBody>
          <a:bodyPr wrap="square">
            <a:spAutoFit/>
          </a:bodyPr>
          <a:lstStyle/>
          <a:p>
            <a:r>
              <a:rPr lang="ja-JP" altLang="en-US" b="1" i="0" dirty="0">
                <a:effectLst/>
                <a:latin typeface="Verdana Pro SemiBold" panose="020B0604020202020204" pitchFamily="34" charset="0"/>
                <a:ea typeface="Meiryo" panose="020B0604030504040204" pitchFamily="50" charset="-128"/>
              </a:rPr>
              <a:t>　</a:t>
            </a:r>
            <a:r>
              <a:rPr lang="ja-JP" altLang="en-US" b="1" i="0" dirty="0">
                <a:solidFill>
                  <a:schemeClr val="bg1"/>
                </a:solidFill>
                <a:effectLst/>
                <a:latin typeface="Verdana Pro SemiBold" panose="020B0604020202020204" pitchFamily="34" charset="0"/>
                <a:ea typeface="Meiryo" panose="020B0604030504040204" pitchFamily="50" charset="-128"/>
              </a:rPr>
              <a:t>←</a:t>
            </a:r>
            <a:r>
              <a:rPr lang="en-US" altLang="ja-JP" b="1" i="0" dirty="0">
                <a:solidFill>
                  <a:schemeClr val="bg1"/>
                </a:solidFill>
                <a:effectLst/>
                <a:latin typeface="Verdana Pro SemiBold" panose="020B0604020202020204" pitchFamily="34" charset="0"/>
                <a:ea typeface="Meiryo" panose="020B0604030504040204" pitchFamily="50" charset="-128"/>
              </a:rPr>
              <a:t>R</a:t>
            </a:r>
            <a:r>
              <a:rPr lang="en-US" altLang="ja-JP" b="1" i="0" dirty="0">
                <a:effectLst/>
                <a:latin typeface="Verdana Pro SemiBold" panose="020B0604020202020204" pitchFamily="34" charset="0"/>
                <a:ea typeface="Meiryo" panose="020B0604030504040204" pitchFamily="50" charset="-128"/>
              </a:rPr>
              <a:t>eceptor Binding Domain</a:t>
            </a:r>
            <a:endParaRPr lang="ja-JP" altLang="en-US" dirty="0">
              <a:latin typeface="Verdana Pro SemiBold" panose="020B0604020202020204" pitchFamily="34" charset="0"/>
            </a:endParaRPr>
          </a:p>
        </p:txBody>
      </p:sp>
      <p:sp>
        <p:nvSpPr>
          <p:cNvPr id="27" name="テキスト ボックス 26">
            <a:extLst>
              <a:ext uri="{FF2B5EF4-FFF2-40B4-BE49-F238E27FC236}">
                <a16:creationId xmlns:a16="http://schemas.microsoft.com/office/drawing/2014/main" id="{374A8FF9-498F-42D6-AE82-A8371283CFA5}"/>
              </a:ext>
            </a:extLst>
          </p:cNvPr>
          <p:cNvSpPr txBox="1"/>
          <p:nvPr/>
        </p:nvSpPr>
        <p:spPr>
          <a:xfrm rot="18948523">
            <a:off x="8541619" y="3298528"/>
            <a:ext cx="2550803" cy="369332"/>
          </a:xfrm>
          <a:prstGeom prst="rect">
            <a:avLst/>
          </a:prstGeom>
          <a:noFill/>
        </p:spPr>
        <p:txBody>
          <a:bodyPr wrap="square">
            <a:spAutoFit/>
          </a:bodyPr>
          <a:lstStyle/>
          <a:p>
            <a:r>
              <a:rPr lang="en-US" altLang="ja-JP" b="1" i="0" dirty="0">
                <a:effectLst/>
                <a:latin typeface="Meiryo" panose="020B0604030504040204" pitchFamily="50" charset="-128"/>
                <a:ea typeface="Meiryo" panose="020B0604030504040204" pitchFamily="50" charset="-128"/>
              </a:rPr>
              <a:t>N-Terminal Domain</a:t>
            </a:r>
            <a:endParaRPr lang="ja-JP" altLang="en-US" dirty="0"/>
          </a:p>
        </p:txBody>
      </p:sp>
      <p:sp>
        <p:nvSpPr>
          <p:cNvPr id="29" name="テキスト ボックス 28">
            <a:extLst>
              <a:ext uri="{FF2B5EF4-FFF2-40B4-BE49-F238E27FC236}">
                <a16:creationId xmlns:a16="http://schemas.microsoft.com/office/drawing/2014/main" id="{9E05DDF9-B583-4D79-9ABF-55FFF9E11727}"/>
              </a:ext>
            </a:extLst>
          </p:cNvPr>
          <p:cNvSpPr txBox="1"/>
          <p:nvPr/>
        </p:nvSpPr>
        <p:spPr>
          <a:xfrm>
            <a:off x="9903270" y="888749"/>
            <a:ext cx="2402558" cy="200055"/>
          </a:xfrm>
          <a:prstGeom prst="rect">
            <a:avLst/>
          </a:prstGeom>
          <a:noFill/>
        </p:spPr>
        <p:txBody>
          <a:bodyPr wrap="square">
            <a:spAutoFit/>
          </a:bodyPr>
          <a:lstStyle/>
          <a:p>
            <a:r>
              <a:rPr lang="en-US" altLang="ja-JP" sz="700" b="1" i="0" dirty="0">
                <a:solidFill>
                  <a:srgbClr val="000000"/>
                </a:solidFill>
                <a:effectLst/>
                <a:latin typeface="BIZ UDP明朝 Medium" panose="02020500000000000000" pitchFamily="18" charset="-128"/>
                <a:ea typeface="BIZ UDP明朝 Medium" panose="02020500000000000000" pitchFamily="18" charset="-128"/>
              </a:rPr>
              <a:t>※ACE</a:t>
            </a:r>
            <a:r>
              <a:rPr lang="ja-JP" altLang="en-US" sz="700" b="1" i="0" dirty="0">
                <a:solidFill>
                  <a:srgbClr val="000000"/>
                </a:solidFill>
                <a:effectLst/>
                <a:latin typeface="BIZ UDP明朝 Medium" panose="02020500000000000000" pitchFamily="18" charset="-128"/>
                <a:ea typeface="BIZ UDP明朝 Medium" panose="02020500000000000000" pitchFamily="18" charset="-128"/>
              </a:rPr>
              <a:t>２：アンジオテンシン変換酵素</a:t>
            </a:r>
            <a:r>
              <a:rPr lang="en-US" altLang="ja-JP" sz="700" b="1" i="0" dirty="0">
                <a:solidFill>
                  <a:srgbClr val="000000"/>
                </a:solidFill>
                <a:effectLst/>
                <a:latin typeface="BIZ UDP明朝 Medium" panose="02020500000000000000" pitchFamily="18" charset="-128"/>
                <a:ea typeface="BIZ UDP明朝 Medium" panose="02020500000000000000" pitchFamily="18" charset="-128"/>
              </a:rPr>
              <a:t>II</a:t>
            </a:r>
            <a:r>
              <a:rPr lang="ja-JP" altLang="en-US" sz="700" b="1" i="0" dirty="0">
                <a:solidFill>
                  <a:srgbClr val="000000"/>
                </a:solidFill>
                <a:effectLst/>
                <a:latin typeface="BIZ UDP明朝 Medium" panose="02020500000000000000" pitchFamily="18" charset="-128"/>
                <a:ea typeface="BIZ UDP明朝 Medium" panose="02020500000000000000" pitchFamily="18" charset="-128"/>
              </a:rPr>
              <a:t>（血圧調整機能）</a:t>
            </a:r>
            <a:endParaRPr lang="ja-JP" altLang="en-US" sz="7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5C03A818-D54C-4019-9331-71B0137EC9E4}"/>
              </a:ext>
            </a:extLst>
          </p:cNvPr>
          <p:cNvSpPr txBox="1"/>
          <p:nvPr/>
        </p:nvSpPr>
        <p:spPr>
          <a:xfrm>
            <a:off x="1814249" y="6642556"/>
            <a:ext cx="1337568" cy="215444"/>
          </a:xfrm>
          <a:prstGeom prst="rect">
            <a:avLst/>
          </a:prstGeom>
          <a:noFill/>
        </p:spPr>
        <p:txBody>
          <a:bodyPr wrap="square">
            <a:spAutoFit/>
          </a:bodyPr>
          <a:lstStyle/>
          <a:p>
            <a:pPr algn="ctr"/>
            <a:r>
              <a:rPr lang="ja-JP" altLang="en-US" sz="800" dirty="0">
                <a:latin typeface="BIZ UDP明朝 Medium" panose="02020500000000000000" pitchFamily="18" charset="-128"/>
                <a:ea typeface="BIZ UDP明朝 Medium" panose="02020500000000000000" pitchFamily="18" charset="-128"/>
              </a:rPr>
              <a:t>（出所）理化学研究所</a:t>
            </a:r>
          </a:p>
        </p:txBody>
      </p:sp>
    </p:spTree>
    <p:extLst>
      <p:ext uri="{BB962C8B-B14F-4D97-AF65-F5344CB8AC3E}">
        <p14:creationId xmlns:p14="http://schemas.microsoft.com/office/powerpoint/2010/main" val="3293850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F552887-90BE-4DBD-830B-37D3F56B5FFE}"/>
              </a:ext>
            </a:extLst>
          </p:cNvPr>
          <p:cNvPicPr>
            <a:picLocks noChangeAspect="1"/>
          </p:cNvPicPr>
          <p:nvPr/>
        </p:nvPicPr>
        <p:blipFill>
          <a:blip r:embed="rId2"/>
          <a:stretch>
            <a:fillRect/>
          </a:stretch>
        </p:blipFill>
        <p:spPr>
          <a:xfrm>
            <a:off x="566684" y="602463"/>
            <a:ext cx="3533775" cy="6219825"/>
          </a:xfrm>
          <a:prstGeom prst="rect">
            <a:avLst/>
          </a:prstGeom>
        </p:spPr>
      </p:pic>
      <p:pic>
        <p:nvPicPr>
          <p:cNvPr id="5" name="図 4">
            <a:extLst>
              <a:ext uri="{FF2B5EF4-FFF2-40B4-BE49-F238E27FC236}">
                <a16:creationId xmlns:a16="http://schemas.microsoft.com/office/drawing/2014/main" id="{2EE68F72-7042-47D6-945C-A09C9F35A907}"/>
              </a:ext>
            </a:extLst>
          </p:cNvPr>
          <p:cNvPicPr>
            <a:picLocks noChangeAspect="1"/>
          </p:cNvPicPr>
          <p:nvPr/>
        </p:nvPicPr>
        <p:blipFill>
          <a:blip r:embed="rId3"/>
          <a:stretch>
            <a:fillRect/>
          </a:stretch>
        </p:blipFill>
        <p:spPr>
          <a:xfrm>
            <a:off x="4279705" y="1439704"/>
            <a:ext cx="7488812" cy="5382584"/>
          </a:xfrm>
          <a:prstGeom prst="rect">
            <a:avLst/>
          </a:prstGeom>
        </p:spPr>
      </p:pic>
      <p:sp>
        <p:nvSpPr>
          <p:cNvPr id="6" name="テキスト ボックス 5">
            <a:extLst>
              <a:ext uri="{FF2B5EF4-FFF2-40B4-BE49-F238E27FC236}">
                <a16:creationId xmlns:a16="http://schemas.microsoft.com/office/drawing/2014/main" id="{6A07A8C4-154B-4F9A-82C6-E0E314D533BB}"/>
              </a:ext>
            </a:extLst>
          </p:cNvPr>
          <p:cNvSpPr txBox="1"/>
          <p:nvPr/>
        </p:nvSpPr>
        <p:spPr>
          <a:xfrm>
            <a:off x="4613081" y="670614"/>
            <a:ext cx="3200400" cy="369332"/>
          </a:xfrm>
          <a:prstGeom prst="rect">
            <a:avLst/>
          </a:prstGeom>
          <a:noFill/>
        </p:spPr>
        <p:txBody>
          <a:bodyPr wrap="square" rtlCol="0">
            <a:spAutoFit/>
          </a:bodyPr>
          <a:lstStyle/>
          <a:p>
            <a:r>
              <a:rPr lang="ja-JP" altLang="en-US" dirty="0">
                <a:latin typeface="UD デジタル 教科書体 NK-B" panose="02020700000000000000" pitchFamily="18" charset="-128"/>
                <a:ea typeface="UD デジタル 教科書体 NK-B" panose="02020700000000000000" pitchFamily="18" charset="-128"/>
              </a:rPr>
              <a:t>濃い青の部分が「糖鎖」です～</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cxnSp>
        <p:nvCxnSpPr>
          <p:cNvPr id="8" name="直線矢印コネクタ 7">
            <a:extLst>
              <a:ext uri="{FF2B5EF4-FFF2-40B4-BE49-F238E27FC236}">
                <a16:creationId xmlns:a16="http://schemas.microsoft.com/office/drawing/2014/main" id="{CD589DE2-646A-471B-AC24-B42CA7FC96F5}"/>
              </a:ext>
            </a:extLst>
          </p:cNvPr>
          <p:cNvCxnSpPr>
            <a:cxnSpLocks/>
          </p:cNvCxnSpPr>
          <p:nvPr/>
        </p:nvCxnSpPr>
        <p:spPr>
          <a:xfrm flipH="1">
            <a:off x="3678636" y="855280"/>
            <a:ext cx="1022893" cy="514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83B8BDB1-DF26-4C84-ABEE-6A51AF74F4D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フーリン切断</a:t>
            </a:r>
            <a:r>
              <a:rPr lang="ja-JP" altLang="en-US" sz="2400" dirty="0">
                <a:solidFill>
                  <a:srgbClr val="FFC000"/>
                </a:solidFill>
                <a:latin typeface="BIZ UDPゴシック" panose="020B0400000000000000" pitchFamily="50" charset="-128"/>
                <a:ea typeface="BIZ UDPゴシック" panose="020B0400000000000000" pitchFamily="50" charset="-128"/>
              </a:rPr>
              <a:t>部位</a:t>
            </a:r>
            <a:endParaRPr kumimoji="1" lang="en-US" altLang="ja-JP"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57187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3268713" y="0"/>
            <a:ext cx="567558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ヒト免疫不全ウィルス（</a:t>
            </a:r>
            <a:r>
              <a:rPr kumimoji="1" lang="en-US" altLang="ja-JP" sz="2000" b="1" dirty="0">
                <a:latin typeface="Meiryo UI" panose="020B0604030504040204" pitchFamily="50" charset="-128"/>
                <a:ea typeface="Meiryo UI" panose="020B0604030504040204" pitchFamily="50" charset="-128"/>
              </a:rPr>
              <a:t>HIV</a:t>
            </a:r>
            <a:r>
              <a:rPr kumimoji="1" lang="ja-JP" altLang="en-US" sz="2000" b="1" dirty="0">
                <a:latin typeface="Meiryo UI" panose="020B0604030504040204" pitchFamily="50" charset="-128"/>
                <a:ea typeface="Meiryo UI" panose="020B0604030504040204" pitchFamily="50" charset="-128"/>
              </a:rPr>
              <a:t>）の糖鎖の「楯」</a:t>
            </a:r>
          </a:p>
        </p:txBody>
      </p:sp>
      <p:pic>
        <p:nvPicPr>
          <p:cNvPr id="15" name="図 14"/>
          <p:cNvPicPr>
            <a:picLocks noChangeAspect="1"/>
          </p:cNvPicPr>
          <p:nvPr/>
        </p:nvPicPr>
        <p:blipFill>
          <a:blip r:embed="rId3"/>
          <a:stretch>
            <a:fillRect/>
          </a:stretch>
        </p:blipFill>
        <p:spPr>
          <a:xfrm>
            <a:off x="3529012" y="331404"/>
            <a:ext cx="5133975" cy="6153150"/>
          </a:xfrm>
          <a:prstGeom prst="rect">
            <a:avLst/>
          </a:prstGeom>
        </p:spPr>
      </p:pic>
      <p:sp>
        <p:nvSpPr>
          <p:cNvPr id="16" name="正方形/長方形 15"/>
          <p:cNvSpPr/>
          <p:nvPr/>
        </p:nvSpPr>
        <p:spPr>
          <a:xfrm>
            <a:off x="1177159" y="6496832"/>
            <a:ext cx="9837680" cy="369332"/>
          </a:xfrm>
          <a:prstGeom prst="rect">
            <a:avLst/>
          </a:prstGeom>
        </p:spPr>
        <p:txBody>
          <a:bodyPr wrap="square">
            <a:spAutoFit/>
          </a:bodyPr>
          <a:lstStyle/>
          <a:p>
            <a:pPr 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Global site-specific N-glycosylation analysis of HIV envelope glycoprotein</a:t>
            </a:r>
            <a:r>
              <a:rPr lang="ja-JP" altLang="en-US" sz="900" dirty="0">
                <a:latin typeface="Meiryo UI" panose="020B0604030504040204" pitchFamily="50" charset="-128"/>
                <a:ea typeface="Meiryo UI" panose="020B0604030504040204" pitchFamily="50" charset="-128"/>
              </a:rPr>
              <a:t>」（</a:t>
            </a:r>
            <a:r>
              <a:rPr lang="fr-FR" altLang="ja-JP" sz="900" dirty="0">
                <a:latin typeface="Meiryo UI" panose="020B0604030504040204" pitchFamily="50" charset="-128"/>
                <a:ea typeface="Meiryo UI" panose="020B0604030504040204" pitchFamily="50" charset="-128"/>
              </a:rPr>
              <a:t>Nature Communications volume 8, Article </a:t>
            </a:r>
            <a:r>
              <a:rPr lang="fr-FR" altLang="ja-JP" sz="900" dirty="0" err="1">
                <a:latin typeface="Meiryo UI" panose="020B0604030504040204" pitchFamily="50" charset="-128"/>
                <a:ea typeface="Meiryo UI" panose="020B0604030504040204" pitchFamily="50" charset="-128"/>
              </a:rPr>
              <a:t>number</a:t>
            </a:r>
            <a:r>
              <a:rPr lang="fr-FR" altLang="ja-JP" sz="900" dirty="0">
                <a:latin typeface="Meiryo UI" panose="020B0604030504040204" pitchFamily="50" charset="-128"/>
                <a:ea typeface="Meiryo UI" panose="020B0604030504040204" pitchFamily="50" charset="-128"/>
              </a:rPr>
              <a:t>: 14954 (2017) </a:t>
            </a:r>
            <a:r>
              <a:rPr lang="fr-FR" altLang="ja-JP" sz="900" dirty="0"/>
              <a:t> </a:t>
            </a:r>
            <a:endParaRPr lang="ja-JP" altLang="en-US" sz="9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https://www.researchgate.net/figure/Structure-and-Antibody-Recognition-of-the-HIV-Envelope-Spike_fig4_232530660</a:t>
            </a:r>
            <a:endParaRPr lang="ja-JP" altLang="en-US" sz="9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5612524" y="4929351"/>
            <a:ext cx="140838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ウィルス膜</a:t>
            </a:r>
          </a:p>
        </p:txBody>
      </p:sp>
      <p:sp>
        <p:nvSpPr>
          <p:cNvPr id="145" name="テキスト ボックス 144"/>
          <p:cNvSpPr txBox="1"/>
          <p:nvPr/>
        </p:nvSpPr>
        <p:spPr>
          <a:xfrm>
            <a:off x="8320557" y="2283383"/>
            <a:ext cx="924132"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gp120</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6" name="テキスト ボックス 145"/>
          <p:cNvSpPr txBox="1"/>
          <p:nvPr/>
        </p:nvSpPr>
        <p:spPr>
          <a:xfrm>
            <a:off x="7883544" y="3467749"/>
            <a:ext cx="692897"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gp41</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7" name="テキスト ボックス 146"/>
          <p:cNvSpPr txBox="1"/>
          <p:nvPr/>
        </p:nvSpPr>
        <p:spPr>
          <a:xfrm>
            <a:off x="2405187" y="2388483"/>
            <a:ext cx="1291987" cy="492443"/>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endParaRPr lang="en-US" altLang="ja-JP" sz="1400" dirty="0">
              <a:latin typeface="Meiryo UI" panose="020B0604030504040204" pitchFamily="50" charset="-128"/>
              <a:ea typeface="Meiryo UI" panose="020B0604030504040204" pitchFamily="50" charset="-128"/>
            </a:endParaRPr>
          </a:p>
          <a:p>
            <a:pPr algn="ctr"/>
            <a:r>
              <a:rPr kumimoji="1" lang="en-US" altLang="ja-JP" sz="1200" dirty="0">
                <a:latin typeface="Meiryo UI" panose="020B0604030504040204" pitchFamily="50" charset="-128"/>
                <a:ea typeface="Meiryo UI" panose="020B0604030504040204" pitchFamily="50" charset="-128"/>
              </a:rPr>
              <a:t>CD4bs</a:t>
            </a:r>
            <a:endParaRPr kumimoji="1" lang="ja-JP" altLang="en-US" sz="1200" dirty="0">
              <a:latin typeface="Meiryo UI" panose="020B0604030504040204" pitchFamily="50" charset="-128"/>
              <a:ea typeface="Meiryo UI" panose="020B0604030504040204" pitchFamily="50" charset="-128"/>
            </a:endParaRPr>
          </a:p>
        </p:txBody>
      </p:sp>
      <p:sp>
        <p:nvSpPr>
          <p:cNvPr id="148" name="テキスト ボックス 147"/>
          <p:cNvSpPr txBox="1"/>
          <p:nvPr/>
        </p:nvSpPr>
        <p:spPr>
          <a:xfrm>
            <a:off x="3084787" y="3593869"/>
            <a:ext cx="804369" cy="307777"/>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MPER</a:t>
            </a:r>
            <a:endParaRPr kumimoji="1" lang="ja-JP" altLang="en-US" sz="1400" dirty="0">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7401228" y="497111"/>
            <a:ext cx="2720235" cy="307777"/>
          </a:xfrm>
          <a:prstGeom prst="rect">
            <a:avLst/>
          </a:prstGeom>
          <a:noFill/>
        </p:spPr>
        <p:txBody>
          <a:bodyPr wrap="square" rtlCol="0">
            <a:spAutoFit/>
          </a:bodyPr>
          <a:lstStyle/>
          <a:p>
            <a:r>
              <a:rPr kumimoji="1" lang="en-US" altLang="ja-JP" sz="1400" b="1" dirty="0">
                <a:solidFill>
                  <a:srgbClr val="7030A0"/>
                </a:solidFill>
                <a:latin typeface="Meiryo UI" panose="020B0604030504040204" pitchFamily="50" charset="-128"/>
                <a:ea typeface="Meiryo UI" panose="020B0604030504040204" pitchFamily="50" charset="-128"/>
              </a:rPr>
              <a:t>Glycan shield</a:t>
            </a:r>
            <a:r>
              <a:rPr kumimoji="1" lang="ja-JP" altLang="en-US" sz="1400" dirty="0">
                <a:latin typeface="Meiryo UI" panose="020B0604030504040204" pitchFamily="50" charset="-128"/>
                <a:ea typeface="Meiryo UI" panose="020B0604030504040204" pitchFamily="50" charset="-128"/>
              </a:rPr>
              <a:t>（</a:t>
            </a:r>
            <a:r>
              <a:rPr kumimoji="1" lang="ja-JP" altLang="en-US" sz="1400" b="1" dirty="0">
                <a:solidFill>
                  <a:srgbClr val="7030A0"/>
                </a:solidFill>
                <a:latin typeface="Meiryo UI" panose="020B0604030504040204" pitchFamily="50" charset="-128"/>
                <a:ea typeface="Meiryo UI" panose="020B0604030504040204" pitchFamily="50" charset="-128"/>
              </a:rPr>
              <a:t>糖鎖の「楯」</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p:txBody>
      </p:sp>
      <p:sp>
        <p:nvSpPr>
          <p:cNvPr id="150" name="テキスト ボックス 149"/>
          <p:cNvSpPr txBox="1"/>
          <p:nvPr/>
        </p:nvSpPr>
        <p:spPr>
          <a:xfrm>
            <a:off x="7930447" y="1467367"/>
            <a:ext cx="3935732" cy="307777"/>
          </a:xfrm>
          <a:prstGeom prst="rect">
            <a:avLst/>
          </a:prstGeom>
          <a:noFill/>
        </p:spPr>
        <p:txBody>
          <a:bodyPr wrap="square" rtlCol="0">
            <a:spAutoFit/>
          </a:bodyPr>
          <a:lstStyle/>
          <a:p>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binding site</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r>
              <a:rPr lang="en-US" altLang="ja-JP" sz="1400" dirty="0">
                <a:latin typeface="Meiryo UI" panose="020B0604030504040204" pitchFamily="50" charset="-128"/>
                <a:ea typeface="Meiryo UI" panose="020B0604030504040204" pitchFamily="50" charset="-128"/>
              </a:rPr>
              <a:t>CD4bs</a:t>
            </a:r>
          </a:p>
        </p:txBody>
      </p:sp>
      <p:sp>
        <p:nvSpPr>
          <p:cNvPr id="152" name="テキスト ボックス 151"/>
          <p:cNvSpPr txBox="1"/>
          <p:nvPr/>
        </p:nvSpPr>
        <p:spPr>
          <a:xfrm>
            <a:off x="3138127" y="935912"/>
            <a:ext cx="943784" cy="492443"/>
          </a:xfrm>
          <a:prstGeom prst="rect">
            <a:avLst/>
          </a:prstGeom>
          <a:noFill/>
        </p:spPr>
        <p:txBody>
          <a:bodyPr wrap="square" rtlCol="0">
            <a:spAutoFit/>
          </a:bodyPr>
          <a:lstStyle/>
          <a:p>
            <a:pPr algn="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lang="en-US" altLang="ja-JP"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2G12)</a:t>
            </a:r>
            <a:endParaRPr kumimoji="1" lang="ja-JP" altLang="en-US" sz="1200" dirty="0">
              <a:latin typeface="Meiryo UI" panose="020B0604030504040204" pitchFamily="50" charset="-128"/>
              <a:ea typeface="Meiryo UI" panose="020B0604030504040204" pitchFamily="50" charset="-128"/>
            </a:endParaRPr>
          </a:p>
        </p:txBody>
      </p:sp>
      <p:sp>
        <p:nvSpPr>
          <p:cNvPr id="153" name="テキスト ボックス 152"/>
          <p:cNvSpPr txBox="1"/>
          <p:nvPr/>
        </p:nvSpPr>
        <p:spPr>
          <a:xfrm>
            <a:off x="646545" y="469904"/>
            <a:ext cx="3424163" cy="492443"/>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V2/</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PG9</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PG16</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CH01-04</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PGT140s</a:t>
            </a:r>
            <a:r>
              <a:rPr kumimoji="1" lang="ja-JP" altLang="en-US" sz="1200" dirty="0">
                <a:latin typeface="Meiryo UI" panose="020B0604030504040204" pitchFamily="50" charset="-128"/>
                <a:ea typeface="Meiryo UI" panose="020B0604030504040204" pitchFamily="50" charset="-128"/>
              </a:rPr>
              <a:t>）</a:t>
            </a:r>
          </a:p>
        </p:txBody>
      </p:sp>
      <p:cxnSp>
        <p:nvCxnSpPr>
          <p:cNvPr id="21" name="直線矢印コネクタ 20"/>
          <p:cNvCxnSpPr/>
          <p:nvPr/>
        </p:nvCxnSpPr>
        <p:spPr>
          <a:xfrm flipV="1">
            <a:off x="2890982" y="1671782"/>
            <a:ext cx="1179726" cy="184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テキスト ボックス 155"/>
          <p:cNvSpPr txBox="1"/>
          <p:nvPr/>
        </p:nvSpPr>
        <p:spPr>
          <a:xfrm>
            <a:off x="0" y="1524180"/>
            <a:ext cx="2945449" cy="307777"/>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V3V4/</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8581980" y="4775161"/>
            <a:ext cx="3610020" cy="1077218"/>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エイズ（</a:t>
            </a:r>
            <a:r>
              <a:rPr kumimoji="1" lang="en-US" altLang="ja-JP" sz="1600" b="1" dirty="0">
                <a:latin typeface="Meiryo UI" panose="020B0604030504040204" pitchFamily="50" charset="-128"/>
                <a:ea typeface="Meiryo UI" panose="020B0604030504040204" pitchFamily="50" charset="-128"/>
              </a:rPr>
              <a:t>AIDS</a:t>
            </a:r>
            <a:r>
              <a:rPr kumimoji="1" lang="en-US" altLang="ja-JP" sz="1600" b="1" baseline="30000" dirty="0">
                <a:latin typeface="Meiryo UI" panose="020B0604030504040204" pitchFamily="50" charset="-128"/>
                <a:ea typeface="Meiryo UI" panose="020B0604030504040204" pitchFamily="50" charset="-128"/>
              </a:rPr>
              <a:t>※1</a:t>
            </a:r>
            <a:r>
              <a:rPr kumimoji="1" lang="ja-JP" altLang="en-US" sz="1600" b="1" dirty="0">
                <a:latin typeface="Meiryo UI" panose="020B0604030504040204" pitchFamily="50" charset="-128"/>
                <a:ea typeface="Meiryo UI" panose="020B0604030504040204" pitchFamily="50" charset="-128"/>
              </a:rPr>
              <a:t>）を引き起こす</a:t>
            </a:r>
            <a:r>
              <a:rPr kumimoji="1" lang="en-US" altLang="ja-JP" sz="1600" b="1" dirty="0">
                <a:latin typeface="Meiryo UI" panose="020B0604030504040204" pitchFamily="50" charset="-128"/>
                <a:ea typeface="Meiryo UI" panose="020B0604030504040204" pitchFamily="50" charset="-128"/>
              </a:rPr>
              <a:t>HIV</a:t>
            </a:r>
            <a:r>
              <a:rPr kumimoji="1" lang="ja-JP" altLang="en-US" sz="1600" b="1" dirty="0" err="1">
                <a:latin typeface="Meiryo UI" panose="020B0604030504040204" pitchFamily="50" charset="-128"/>
                <a:ea typeface="Meiryo UI" panose="020B0604030504040204" pitchFamily="50" charset="-128"/>
              </a:rPr>
              <a:t>の外被</a:t>
            </a:r>
            <a:r>
              <a:rPr kumimoji="1" lang="ja-JP" altLang="en-US" sz="1600" b="1" dirty="0">
                <a:latin typeface="Meiryo UI" panose="020B0604030504040204" pitchFamily="50" charset="-128"/>
                <a:ea typeface="Meiryo UI" panose="020B0604030504040204" pitchFamily="50" charset="-128"/>
              </a:rPr>
              <a:t>糖タンパク質（</a:t>
            </a:r>
            <a:r>
              <a:rPr kumimoji="1" lang="en-US" altLang="ja-JP" sz="1600" b="1" dirty="0">
                <a:latin typeface="Meiryo UI" panose="020B0604030504040204" pitchFamily="50" charset="-128"/>
                <a:ea typeface="Meiryo UI" panose="020B0604030504040204" pitchFamily="50" charset="-128"/>
              </a:rPr>
              <a:t>gp41</a:t>
            </a:r>
            <a:r>
              <a:rPr kumimoji="1" lang="ja-JP" altLang="en-US" sz="1600" b="1" dirty="0">
                <a:latin typeface="Meiryo UI" panose="020B0604030504040204" pitchFamily="50" charset="-128"/>
                <a:ea typeface="Meiryo UI" panose="020B0604030504040204" pitchFamily="50" charset="-128"/>
              </a:rPr>
              <a:t>と</a:t>
            </a:r>
            <a:r>
              <a:rPr kumimoji="1" lang="en-US" altLang="ja-JP" sz="1600" b="1" dirty="0">
                <a:latin typeface="Meiryo UI" panose="020B0604030504040204" pitchFamily="50" charset="-128"/>
                <a:ea typeface="Meiryo UI" panose="020B0604030504040204" pitchFamily="50" charset="-128"/>
              </a:rPr>
              <a:t>gp120</a:t>
            </a:r>
            <a:r>
              <a:rPr kumimoji="1" lang="ja-JP" altLang="en-US" sz="1600" b="1" dirty="0">
                <a:latin typeface="Meiryo UI" panose="020B0604030504040204" pitchFamily="50" charset="-128"/>
                <a:ea typeface="Meiryo UI" panose="020B0604030504040204" pitchFamily="50" charset="-128"/>
              </a:rPr>
              <a:t>）は、</a:t>
            </a:r>
            <a:r>
              <a:rPr kumimoji="1" lang="ja-JP" altLang="en-US" sz="1600" b="1" dirty="0">
                <a:solidFill>
                  <a:srgbClr val="C00000"/>
                </a:solidFill>
                <a:latin typeface="Meiryo UI" panose="020B0604030504040204" pitchFamily="50" charset="-128"/>
                <a:ea typeface="Meiryo UI" panose="020B0604030504040204" pitchFamily="50" charset="-128"/>
              </a:rPr>
              <a:t>知られる限り最も高度に糖鎖修飾されたタンパク質</a:t>
            </a:r>
            <a:r>
              <a:rPr kumimoji="1" lang="ja-JP" altLang="en-US" sz="1600" b="1" dirty="0">
                <a:latin typeface="Meiryo UI" panose="020B0604030504040204" pitchFamily="50" charset="-128"/>
                <a:ea typeface="Meiryo UI" panose="020B0604030504040204" pitchFamily="50" charset="-128"/>
              </a:rPr>
              <a:t>の一つ。</a:t>
            </a:r>
          </a:p>
        </p:txBody>
      </p:sp>
      <p:sp>
        <p:nvSpPr>
          <p:cNvPr id="23" name="正方形/長方形 22"/>
          <p:cNvSpPr/>
          <p:nvPr/>
        </p:nvSpPr>
        <p:spPr>
          <a:xfrm>
            <a:off x="646545" y="1777129"/>
            <a:ext cx="3186898" cy="276999"/>
          </a:xfrm>
          <a:prstGeom prst="rect">
            <a:avLst/>
          </a:prstGeom>
        </p:spPr>
        <p:txBody>
          <a:bodyPr wrap="none">
            <a:spAutoFit/>
          </a:bodyPr>
          <a:lstStyle/>
          <a:p>
            <a:pPr algn="r"/>
            <a:r>
              <a:rPr lang="en-US" altLang="ja-JP" sz="1200" dirty="0">
                <a:latin typeface="Meiryo UI" panose="020B0604030504040204" pitchFamily="50" charset="-128"/>
                <a:ea typeface="Meiryo UI" panose="020B0604030504040204" pitchFamily="50" charset="-128"/>
              </a:rPr>
              <a:t>(cluster of targets:PGT120s</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PGT130s</a:t>
            </a:r>
            <a:r>
              <a:rPr lang="ja-JP" altLang="en-US" sz="1200" dirty="0">
                <a:latin typeface="Meiryo UI" panose="020B0604030504040204" pitchFamily="50" charset="-128"/>
                <a:ea typeface="Meiryo UI" panose="020B0604030504040204" pitchFamily="50" charset="-128"/>
              </a:rPr>
              <a:t>）</a:t>
            </a:r>
          </a:p>
        </p:txBody>
      </p:sp>
      <p:sp>
        <p:nvSpPr>
          <p:cNvPr id="24" name="正方形/長方形 23"/>
          <p:cNvSpPr/>
          <p:nvPr/>
        </p:nvSpPr>
        <p:spPr>
          <a:xfrm>
            <a:off x="8023852" y="6018619"/>
            <a:ext cx="4173974" cy="215444"/>
          </a:xfrm>
          <a:prstGeom prst="rect">
            <a:avLst/>
          </a:prstGeom>
        </p:spPr>
        <p:txBody>
          <a:bodyPr wrap="square">
            <a:spAutoFit/>
          </a:bodyPr>
          <a:lstStyle/>
          <a:p>
            <a:pPr algn="ctr"/>
            <a:r>
              <a:rPr lang="en-US" altLang="ja-JP" sz="800" dirty="0">
                <a:latin typeface="Meiryo UI" panose="020B0604030504040204" pitchFamily="50" charset="-128"/>
                <a:ea typeface="Meiryo UI" panose="020B0604030504040204" pitchFamily="50" charset="-128"/>
              </a:rPr>
              <a:t>※1:AIDS</a:t>
            </a:r>
            <a:r>
              <a:rPr lang="ja-JP" altLang="en-US" sz="800" dirty="0">
                <a:latin typeface="Meiryo UI" panose="020B0604030504040204" pitchFamily="50" charset="-128"/>
                <a:ea typeface="Meiryo UI" panose="020B0604030504040204" pitchFamily="50" charset="-128"/>
              </a:rPr>
              <a:t>＝後天性免疫不全症候群（</a:t>
            </a:r>
            <a:r>
              <a:rPr lang="en-US" altLang="ja-JP" sz="800" dirty="0">
                <a:latin typeface="Meiryo UI" panose="020B0604030504040204" pitchFamily="50" charset="-128"/>
                <a:ea typeface="Meiryo UI" panose="020B0604030504040204" pitchFamily="50" charset="-128"/>
              </a:rPr>
              <a:t>acquired immunodeficiency syndrome</a:t>
            </a:r>
            <a:r>
              <a:rPr lang="ja-JP" altLang="en-US" sz="800" dirty="0">
                <a:latin typeface="Meiryo UI" panose="020B0604030504040204" pitchFamily="50" charset="-128"/>
                <a:ea typeface="Meiryo UI" panose="020B0604030504040204" pitchFamily="50" charset="-128"/>
              </a:rPr>
              <a:t>）</a:t>
            </a:r>
          </a:p>
        </p:txBody>
      </p:sp>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6" y="3342023"/>
            <a:ext cx="3307114" cy="2309617"/>
          </a:xfrm>
          <a:prstGeom prst="rect">
            <a:avLst/>
          </a:prstGeom>
        </p:spPr>
      </p:pic>
      <p:sp>
        <p:nvSpPr>
          <p:cNvPr id="159" name="テキスト ボックス 158"/>
          <p:cNvSpPr txBox="1"/>
          <p:nvPr/>
        </p:nvSpPr>
        <p:spPr>
          <a:xfrm>
            <a:off x="77971" y="5626143"/>
            <a:ext cx="3755472" cy="646331"/>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HIV</a:t>
            </a:r>
            <a:r>
              <a:rPr kumimoji="1" lang="en-US" altLang="ja-JP" b="1" baseline="30000"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は、ヒトの免疫系からの攻撃を</a:t>
            </a:r>
            <a:endParaRPr kumimoji="1" lang="en-US" altLang="ja-JP" b="1" dirty="0">
              <a:latin typeface="Meiryo UI" panose="020B0604030504040204" pitchFamily="50" charset="-128"/>
              <a:ea typeface="Meiryo UI" panose="020B0604030504040204" pitchFamily="50" charset="-128"/>
            </a:endParaRPr>
          </a:p>
          <a:p>
            <a:pPr algn="ctr"/>
            <a:r>
              <a:rPr kumimoji="1" lang="ja-JP" altLang="en-US" b="1" dirty="0">
                <a:solidFill>
                  <a:srgbClr val="7030A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糖鎖の「楯」</a:t>
            </a:r>
            <a:r>
              <a:rPr kumimoji="1" lang="ja-JP" altLang="en-US" b="1" dirty="0">
                <a:latin typeface="Meiryo UI" panose="020B0604030504040204" pitchFamily="50" charset="-128"/>
                <a:ea typeface="Meiryo UI" panose="020B0604030504040204" pitchFamily="50" charset="-128"/>
              </a:rPr>
              <a:t>で防御している。</a:t>
            </a:r>
          </a:p>
        </p:txBody>
      </p:sp>
      <p:sp>
        <p:nvSpPr>
          <p:cNvPr id="26" name="円/楕円 25"/>
          <p:cNvSpPr/>
          <p:nvPr/>
        </p:nvSpPr>
        <p:spPr>
          <a:xfrm>
            <a:off x="1367073" y="3511038"/>
            <a:ext cx="445472" cy="474657"/>
          </a:xfrm>
          <a:prstGeom prst="ellipse">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吹き出し 26"/>
          <p:cNvSpPr/>
          <p:nvPr/>
        </p:nvSpPr>
        <p:spPr>
          <a:xfrm>
            <a:off x="646545" y="2627372"/>
            <a:ext cx="1010238" cy="496072"/>
          </a:xfrm>
          <a:prstGeom prst="wedgeRoundRectCallout">
            <a:avLst>
              <a:gd name="adj1" fmla="val 40107"/>
              <a:gd name="adj2" fmla="val 1537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Meiryo UI" panose="020B0604030504040204" pitchFamily="50" charset="-128"/>
                <a:ea typeface="Meiryo UI" panose="020B0604030504040204" pitchFamily="50" charset="-128"/>
              </a:rPr>
              <a:t>HIV</a:t>
            </a:r>
            <a:r>
              <a:rPr kumimoji="1" lang="ja-JP" altLang="en-US" sz="1200" dirty="0">
                <a:latin typeface="Meiryo UI" panose="020B0604030504040204" pitchFamily="50" charset="-128"/>
                <a:ea typeface="Meiryo UI" panose="020B0604030504040204" pitchFamily="50" charset="-128"/>
              </a:rPr>
              <a:t>ウィルスのこの部分</a:t>
            </a:r>
          </a:p>
        </p:txBody>
      </p:sp>
      <p:sp>
        <p:nvSpPr>
          <p:cNvPr id="28" name="正方形/長方形 27"/>
          <p:cNvSpPr/>
          <p:nvPr/>
        </p:nvSpPr>
        <p:spPr>
          <a:xfrm>
            <a:off x="342778" y="6211102"/>
            <a:ext cx="3382657"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※2</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HIV</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Human Immunodeficiency Virus</a:t>
            </a:r>
            <a:r>
              <a:rPr lang="ja-JP" altLang="en-US" sz="800" dirty="0" err="1">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ヒト免疫不全ウイルス）</a:t>
            </a:r>
          </a:p>
        </p:txBody>
      </p:sp>
      <p:sp>
        <p:nvSpPr>
          <p:cNvPr id="29" name="正方形/長方形 28"/>
          <p:cNvSpPr/>
          <p:nvPr/>
        </p:nvSpPr>
        <p:spPr>
          <a:xfrm>
            <a:off x="9093878" y="2849293"/>
            <a:ext cx="2631154" cy="461665"/>
          </a:xfrm>
          <a:prstGeom prst="rect">
            <a:avLst/>
          </a:prstGeom>
        </p:spPr>
        <p:txBody>
          <a:bodyPr wrap="square">
            <a:spAutoFit/>
          </a:bodyPr>
          <a:lstStyle/>
          <a:p>
            <a:r>
              <a:rPr lang="ja-JP" altLang="en-US" sz="1200" b="1" dirty="0">
                <a:latin typeface="Meiryo UI" panose="020B0604030504040204" pitchFamily="50" charset="-128"/>
                <a:ea typeface="Meiryo UI" panose="020B0604030504040204" pitchFamily="50" charset="-128"/>
              </a:rPr>
              <a:t>外被糖タンパク質</a:t>
            </a:r>
            <a:endParaRPr lang="en-US" altLang="ja-JP" sz="1200" b="1"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(envelope glycoprotein</a:t>
            </a:r>
            <a:r>
              <a:rPr lang="ja-JP" altLang="en-US" sz="1200" dirty="0" err="1">
                <a:latin typeface="Meiryo UI" panose="020B0604030504040204" pitchFamily="50" charset="-128"/>
                <a:ea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rPr>
              <a:t>Env</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33" name="直線矢印コネクタ 32"/>
          <p:cNvCxnSpPr>
            <a:endCxn id="145" idx="2"/>
          </p:cNvCxnSpPr>
          <p:nvPr/>
        </p:nvCxnSpPr>
        <p:spPr>
          <a:xfrm flipH="1" flipV="1">
            <a:off x="8782623" y="2591160"/>
            <a:ext cx="419304" cy="3048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8413753" y="3025808"/>
            <a:ext cx="761602" cy="49360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3219412" y="3789582"/>
            <a:ext cx="991987" cy="523220"/>
          </a:xfrm>
          <a:prstGeom prst="rect">
            <a:avLst/>
          </a:prstGeom>
        </p:spPr>
        <p:txBody>
          <a:bodyPr wrap="square">
            <a:spAutoFit/>
          </a:bodyPr>
          <a:lstStyle/>
          <a:p>
            <a:r>
              <a:rPr lang="ja-JP" altLang="en-US" sz="700" dirty="0">
                <a:latin typeface="Meiryo UI" panose="020B0604030504040204" pitchFamily="50" charset="-128"/>
                <a:ea typeface="Meiryo UI" panose="020B0604030504040204" pitchFamily="50" charset="-128"/>
              </a:rPr>
              <a:t>膜貫通部位近傍</a:t>
            </a:r>
            <a:r>
              <a:rPr lang="en-US" altLang="ja-JP" sz="700" dirty="0">
                <a:latin typeface="Meiryo UI" panose="020B0604030504040204" pitchFamily="50" charset="-128"/>
                <a:ea typeface="Meiryo UI" panose="020B0604030504040204" pitchFamily="50" charset="-128"/>
              </a:rPr>
              <a:t>(membrane proximal external region</a:t>
            </a:r>
            <a:r>
              <a:rPr lang="ja-JP" altLang="en-US" sz="7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00237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脂質ナノ粒子（</a:t>
            </a:r>
            <a:r>
              <a:rPr kumimoji="1" lang="en-US" altLang="ja-JP" sz="2400" dirty="0">
                <a:solidFill>
                  <a:srgbClr val="FFC000"/>
                </a:solidFill>
                <a:latin typeface="BIZ UDPゴシック" panose="020B0400000000000000" pitchFamily="50" charset="-128"/>
                <a:ea typeface="BIZ UDPゴシック" panose="020B0400000000000000" pitchFamily="50" charset="-128"/>
              </a:rPr>
              <a:t>LNP</a:t>
            </a:r>
            <a:r>
              <a:rPr kumimoji="1" lang="ja-JP" altLang="en-US" sz="2400" dirty="0">
                <a:solidFill>
                  <a:srgbClr val="FFC000"/>
                </a:solidFill>
                <a:latin typeface="BIZ UDPゴシック" panose="020B0400000000000000" pitchFamily="50" charset="-128"/>
                <a:ea typeface="BIZ UDPゴシック" panose="020B0400000000000000" pitchFamily="50" charset="-128"/>
              </a:rPr>
              <a:t>）の発明</a:t>
            </a:r>
          </a:p>
        </p:txBody>
      </p:sp>
      <p:pic>
        <p:nvPicPr>
          <p:cNvPr id="2050" name="Picture 2">
            <a:extLst>
              <a:ext uri="{FF2B5EF4-FFF2-40B4-BE49-F238E27FC236}">
                <a16:creationId xmlns:a16="http://schemas.microsoft.com/office/drawing/2014/main" id="{227D5D49-5E06-4450-A8F5-51230928E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4" y="589420"/>
            <a:ext cx="8152056" cy="626858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3468381-7EF7-47A9-9B19-B745FE4E5E22}"/>
              </a:ext>
            </a:extLst>
          </p:cNvPr>
          <p:cNvSpPr txBox="1"/>
          <p:nvPr/>
        </p:nvSpPr>
        <p:spPr>
          <a:xfrm>
            <a:off x="1636714" y="6519446"/>
            <a:ext cx="8152056" cy="338554"/>
          </a:xfrm>
          <a:prstGeom prst="rect">
            <a:avLst/>
          </a:prstGeom>
          <a:solidFill>
            <a:schemeClr val="accent3">
              <a:lumMod val="60000"/>
              <a:lumOff val="40000"/>
            </a:schemeClr>
          </a:solidFill>
        </p:spPr>
        <p:txBody>
          <a:bodyPr wrap="square">
            <a:spAutoFit/>
          </a:bodyPr>
          <a:lstStyle/>
          <a:p>
            <a:pPr algn="ctr"/>
            <a:r>
              <a:rPr lang="ja-JP" altLang="en-US" sz="1600" b="0" i="0" dirty="0">
                <a:solidFill>
                  <a:srgbClr val="C00000"/>
                </a:solidFill>
                <a:effectLst/>
                <a:latin typeface="BIZ UDPゴシック" panose="020B0400000000000000" pitchFamily="50" charset="-128"/>
                <a:ea typeface="BIZ UDPゴシック" panose="020B0400000000000000" pitchFamily="50" charset="-128"/>
              </a:rPr>
              <a:t>ブリティッシュコロンビア大学（カナダ・バンクーバー）の生化学者</a:t>
            </a:r>
            <a:r>
              <a:rPr lang="en-US" altLang="ja-JP" sz="1600" b="0" i="0" dirty="0">
                <a:solidFill>
                  <a:srgbClr val="C00000"/>
                </a:solidFill>
                <a:effectLst/>
                <a:latin typeface="BIZ UDPゴシック" panose="020B0400000000000000" pitchFamily="50" charset="-128"/>
                <a:ea typeface="BIZ UDPゴシック" panose="020B0400000000000000" pitchFamily="50" charset="-128"/>
              </a:rPr>
              <a:t>Pieter </a:t>
            </a:r>
            <a:r>
              <a:rPr lang="en-US" altLang="ja-JP" sz="1600" b="0" i="0" dirty="0" err="1">
                <a:solidFill>
                  <a:srgbClr val="C00000"/>
                </a:solidFill>
                <a:effectLst/>
                <a:latin typeface="BIZ UDPゴシック" panose="020B0400000000000000" pitchFamily="50" charset="-128"/>
                <a:ea typeface="BIZ UDPゴシック" panose="020B0400000000000000" pitchFamily="50" charset="-128"/>
              </a:rPr>
              <a:t>Cullis</a:t>
            </a:r>
            <a:endParaRPr lang="ja-JP" altLang="en-US" sz="16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76616395"/>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脂質ナノ粒子（</a:t>
            </a:r>
            <a:r>
              <a:rPr kumimoji="1" lang="en-US" altLang="ja-JP" sz="2400" dirty="0">
                <a:solidFill>
                  <a:srgbClr val="FFC000"/>
                </a:solidFill>
                <a:latin typeface="BIZ UDPゴシック" panose="020B0400000000000000" pitchFamily="50" charset="-128"/>
                <a:ea typeface="BIZ UDPゴシック" panose="020B0400000000000000" pitchFamily="50" charset="-128"/>
              </a:rPr>
              <a:t>LNP</a:t>
            </a:r>
            <a:r>
              <a:rPr kumimoji="1" lang="ja-JP" altLang="en-US" sz="2400" dirty="0">
                <a:solidFill>
                  <a:srgbClr val="FFC000"/>
                </a:solidFill>
                <a:latin typeface="BIZ UDPゴシック" panose="020B0400000000000000" pitchFamily="50" charset="-128"/>
                <a:ea typeface="BIZ UDPゴシック" panose="020B0400000000000000" pitchFamily="50" charset="-128"/>
              </a:rPr>
              <a:t>）</a:t>
            </a:r>
          </a:p>
        </p:txBody>
      </p:sp>
      <p:pic>
        <p:nvPicPr>
          <p:cNvPr id="4098" name="Picture 2">
            <a:extLst>
              <a:ext uri="{FF2B5EF4-FFF2-40B4-BE49-F238E27FC236}">
                <a16:creationId xmlns:a16="http://schemas.microsoft.com/office/drawing/2014/main" id="{3EB07F87-FC01-40D5-B2C7-7954A32F4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67" y="1089721"/>
            <a:ext cx="9944466" cy="419344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C8054F78-9C94-4974-9B64-46457212FDFF}"/>
              </a:ext>
            </a:extLst>
          </p:cNvPr>
          <p:cNvSpPr txBox="1"/>
          <p:nvPr/>
        </p:nvSpPr>
        <p:spPr>
          <a:xfrm>
            <a:off x="323850" y="5283170"/>
            <a:ext cx="11753849" cy="1323439"/>
          </a:xfrm>
          <a:prstGeom prst="rect">
            <a:avLst/>
          </a:prstGeom>
          <a:noFill/>
        </p:spPr>
        <p:txBody>
          <a:bodyPr wrap="square" rtlCol="0">
            <a:spAutoFit/>
          </a:bodyPr>
          <a:lstStyle/>
          <a:p>
            <a:r>
              <a:rPr kumimoji="1" lang="en-US" altLang="ja-JP" sz="2000" dirty="0">
                <a:latin typeface="BIZ UDPゴシック" panose="020B0400000000000000" pitchFamily="50" charset="-128"/>
                <a:ea typeface="BIZ UDPゴシック" panose="020B0400000000000000" pitchFamily="50" charset="-128"/>
              </a:rPr>
              <a:t>LNP</a:t>
            </a:r>
            <a:r>
              <a:rPr kumimoji="1" lang="ja-JP" altLang="en-US" sz="2000" dirty="0">
                <a:latin typeface="BIZ UDPゴシック" panose="020B0400000000000000" pitchFamily="50" charset="-128"/>
                <a:ea typeface="BIZ UDPゴシック" panose="020B0400000000000000" pitchFamily="50" charset="-128"/>
              </a:rPr>
              <a:t>は全身を巡り、様々な臓器、生殖細胞と細胞融合を引起し、莫大なスパイクタンパク質を産生させることが出来る。</a:t>
            </a:r>
            <a:r>
              <a:rPr kumimoji="1" lang="en-US" altLang="ja-JP" sz="2000" dirty="0">
                <a:latin typeface="BIZ UDPゴシック" panose="020B0400000000000000" pitchFamily="50" charset="-128"/>
                <a:ea typeface="BIZ UDPゴシック" panose="020B0400000000000000" pitchFamily="50" charset="-128"/>
              </a:rPr>
              <a:t>LNP</a:t>
            </a:r>
            <a:r>
              <a:rPr kumimoji="1" lang="ja-JP" altLang="en-US" sz="2000" dirty="0">
                <a:latin typeface="BIZ UDPゴシック" panose="020B0400000000000000" pitchFamily="50" charset="-128"/>
                <a:ea typeface="BIZ UDPゴシック" panose="020B0400000000000000" pitchFamily="50" charset="-128"/>
              </a:rPr>
              <a:t>に使われている</a:t>
            </a:r>
            <a:r>
              <a:rPr kumimoji="1" lang="en-US" altLang="ja-JP" sz="2000" dirty="0">
                <a:latin typeface="BIZ UDPゴシック" panose="020B0400000000000000" pitchFamily="50" charset="-128"/>
                <a:ea typeface="BIZ UDPゴシック" panose="020B0400000000000000" pitchFamily="50" charset="-128"/>
              </a:rPr>
              <a:t>PEG2000</a:t>
            </a:r>
            <a:r>
              <a:rPr kumimoji="1" lang="ja-JP" altLang="en-US" sz="2000" dirty="0">
                <a:latin typeface="BIZ UDPゴシック" panose="020B0400000000000000" pitchFamily="50" charset="-128"/>
                <a:ea typeface="BIZ UDPゴシック" panose="020B0400000000000000" pitchFamily="50" charset="-128"/>
              </a:rPr>
              <a:t>などは体内で炎症を引き起こし有害である。</a:t>
            </a:r>
            <a:endParaRPr kumimoji="1" lang="en-US" altLang="ja-JP" sz="2000" dirty="0">
              <a:latin typeface="BIZ UDPゴシック" panose="020B0400000000000000" pitchFamily="50" charset="-128"/>
              <a:ea typeface="BIZ UDPゴシック" panose="020B0400000000000000" pitchFamily="50" charset="-128"/>
            </a:endParaRPr>
          </a:p>
          <a:p>
            <a:endParaRPr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LNP</a:t>
            </a:r>
            <a:r>
              <a:rPr kumimoji="1" lang="ja-JP" altLang="en-US" sz="2000" dirty="0">
                <a:latin typeface="BIZ UDPゴシック" panose="020B0400000000000000" pitchFamily="50" charset="-128"/>
                <a:ea typeface="BIZ UDPゴシック" panose="020B0400000000000000" pitchFamily="50" charset="-128"/>
              </a:rPr>
              <a:t>は、アジュバント以上にアジュバント。</a:t>
            </a:r>
          </a:p>
        </p:txBody>
      </p:sp>
    </p:spTree>
    <p:extLst>
      <p:ext uri="{BB962C8B-B14F-4D97-AF65-F5344CB8AC3E}">
        <p14:creationId xmlns:p14="http://schemas.microsoft.com/office/powerpoint/2010/main" val="3896063703"/>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EDF8C70F-98DF-460B-B863-223AE1DC7935}"/>
              </a:ext>
            </a:extLst>
          </p:cNvPr>
          <p:cNvGraphicFramePr>
            <a:graphicFrameLocks noGrp="1"/>
          </p:cNvGraphicFramePr>
          <p:nvPr/>
        </p:nvGraphicFramePr>
        <p:xfrm>
          <a:off x="502419" y="864101"/>
          <a:ext cx="11224006" cy="4351337"/>
        </p:xfrm>
        <a:graphic>
          <a:graphicData uri="http://schemas.openxmlformats.org/drawingml/2006/table">
            <a:tbl>
              <a:tblPr>
                <a:tableStyleId>{5C22544A-7EE6-4342-B048-85BDC9FD1C3A}</a:tableStyleId>
              </a:tblPr>
              <a:tblGrid>
                <a:gridCol w="4890127">
                  <a:extLst>
                    <a:ext uri="{9D8B030D-6E8A-4147-A177-3AD203B41FA5}">
                      <a16:colId xmlns:a16="http://schemas.microsoft.com/office/drawing/2014/main" val="1618479857"/>
                    </a:ext>
                  </a:extLst>
                </a:gridCol>
                <a:gridCol w="636465">
                  <a:extLst>
                    <a:ext uri="{9D8B030D-6E8A-4147-A177-3AD203B41FA5}">
                      <a16:colId xmlns:a16="http://schemas.microsoft.com/office/drawing/2014/main" val="2702968771"/>
                    </a:ext>
                  </a:extLst>
                </a:gridCol>
                <a:gridCol w="1899138">
                  <a:extLst>
                    <a:ext uri="{9D8B030D-6E8A-4147-A177-3AD203B41FA5}">
                      <a16:colId xmlns:a16="http://schemas.microsoft.com/office/drawing/2014/main" val="4286417065"/>
                    </a:ext>
                  </a:extLst>
                </a:gridCol>
                <a:gridCol w="1075174">
                  <a:extLst>
                    <a:ext uri="{9D8B030D-6E8A-4147-A177-3AD203B41FA5}">
                      <a16:colId xmlns:a16="http://schemas.microsoft.com/office/drawing/2014/main" val="3740065498"/>
                    </a:ext>
                  </a:extLst>
                </a:gridCol>
                <a:gridCol w="2723102">
                  <a:extLst>
                    <a:ext uri="{9D8B030D-6E8A-4147-A177-3AD203B41FA5}">
                      <a16:colId xmlns:a16="http://schemas.microsoft.com/office/drawing/2014/main" val="568546958"/>
                    </a:ext>
                  </a:extLst>
                </a:gridCol>
              </a:tblGrid>
              <a:tr h="483071">
                <a:tc>
                  <a:txBody>
                    <a:bodyPr/>
                    <a:lstStyle/>
                    <a:p>
                      <a:pPr algn="ctr" fontAlgn="ctr"/>
                      <a:r>
                        <a:rPr lang="ja-JP" altLang="en-US" sz="1800" b="1" u="none" strike="noStrike" dirty="0">
                          <a:solidFill>
                            <a:schemeClr val="bg1"/>
                          </a:solidFill>
                          <a:effectLst/>
                          <a:latin typeface="Yet R" panose="02030504000101010101" pitchFamily="18" charset="-127"/>
                          <a:ea typeface="Yet R" panose="02030504000101010101" pitchFamily="18" charset="-127"/>
                        </a:rPr>
                        <a:t>脂質名</a:t>
                      </a:r>
                      <a:endParaRPr lang="ja-JP" altLang="en-US" sz="18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gridSpan="2">
                  <a:txBody>
                    <a:bodyPr/>
                    <a:lstStyle/>
                    <a:p>
                      <a:pPr algn="ctr" fontAlgn="ctr"/>
                      <a:r>
                        <a:rPr lang="ja-JP" altLang="en-US" sz="1400" b="1" u="none" strike="noStrike" dirty="0">
                          <a:solidFill>
                            <a:schemeClr val="bg1"/>
                          </a:solidFill>
                          <a:effectLst/>
                          <a:latin typeface="Yet R" panose="02030504000101010101" pitchFamily="18" charset="-127"/>
                          <a:ea typeface="Yet R" panose="02030504000101010101" pitchFamily="18" charset="-127"/>
                        </a:rPr>
                        <a:t>略語</a:t>
                      </a:r>
                      <a:br>
                        <a:rPr lang="ja-JP" altLang="en-US" sz="1400" b="1" u="none" strike="noStrike" dirty="0">
                          <a:solidFill>
                            <a:schemeClr val="bg1"/>
                          </a:solidFill>
                          <a:effectLst/>
                          <a:latin typeface="Yet R" panose="02030504000101010101" pitchFamily="18" charset="-127"/>
                          <a:ea typeface="Yet R" panose="02030504000101010101" pitchFamily="18" charset="-127"/>
                        </a:rPr>
                      </a:br>
                      <a:r>
                        <a:rPr lang="ja-JP" altLang="en-US" sz="1400" b="1" u="none" strike="noStrike" dirty="0">
                          <a:solidFill>
                            <a:schemeClr val="bg1"/>
                          </a:solidFill>
                          <a:effectLst/>
                          <a:latin typeface="Yet R" panose="02030504000101010101" pitchFamily="18" charset="-127"/>
                          <a:ea typeface="Yet R" panose="02030504000101010101" pitchFamily="18" charset="-127"/>
                        </a:rPr>
                        <a:t>ラボコード</a:t>
                      </a:r>
                      <a:endParaRPr lang="ja-JP" altLang="en-US" sz="14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hMerge="1">
                  <a:txBody>
                    <a:bodyPr/>
                    <a:lstStyle/>
                    <a:p>
                      <a:pPr algn="ctr" fontAlgn="ctr"/>
                      <a:endParaRPr lang="ja-JP" altLang="en-US" sz="14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a:txBody>
                    <a:bodyPr/>
                    <a:lstStyle/>
                    <a:p>
                      <a:pPr algn="ctr" fontAlgn="ctr"/>
                      <a:r>
                        <a:rPr lang="ja-JP" altLang="en-US" sz="1800" b="1" u="none" strike="noStrike" dirty="0">
                          <a:solidFill>
                            <a:schemeClr val="bg1"/>
                          </a:solidFill>
                          <a:effectLst/>
                          <a:latin typeface="Yet R" panose="02030504000101010101" pitchFamily="18" charset="-127"/>
                          <a:ea typeface="Yet R" panose="02030504000101010101" pitchFamily="18" charset="-127"/>
                        </a:rPr>
                        <a:t>配合率</a:t>
                      </a:r>
                      <a:endParaRPr lang="ja-JP" altLang="en-US" sz="18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tc>
                  <a:txBody>
                    <a:bodyPr/>
                    <a:lstStyle/>
                    <a:p>
                      <a:pPr algn="ctr" fontAlgn="ctr"/>
                      <a:r>
                        <a:rPr lang="en-US" sz="1600" b="1" u="none" strike="noStrike" dirty="0">
                          <a:solidFill>
                            <a:schemeClr val="bg1"/>
                          </a:solidFill>
                          <a:effectLst/>
                          <a:latin typeface="Yet R" panose="02030504000101010101" pitchFamily="18" charset="-127"/>
                          <a:ea typeface="Yet R" panose="02030504000101010101" pitchFamily="18" charset="-127"/>
                        </a:rPr>
                        <a:t>CAS Registry Number</a:t>
                      </a:r>
                      <a:endParaRPr lang="ja-JP" altLang="en-US" sz="1600" b="1" i="0" u="none" strike="noStrike" dirty="0">
                        <a:solidFill>
                          <a:schemeClr val="bg1"/>
                        </a:solidFill>
                        <a:effectLst/>
                        <a:latin typeface="Yet R" panose="02030504000101010101" pitchFamily="18" charset="-127"/>
                        <a:ea typeface="Yet R" panose="02030504000101010101" pitchFamily="18" charset="-127"/>
                      </a:endParaRPr>
                    </a:p>
                  </a:txBody>
                  <a:tcPr marL="9254" marR="9254" marT="9254" marB="0" anchor="ctr">
                    <a:solidFill>
                      <a:schemeClr val="accent5">
                        <a:lumMod val="75000"/>
                      </a:schemeClr>
                    </a:solidFill>
                  </a:tcPr>
                </a:tc>
                <a:extLst>
                  <a:ext uri="{0D108BD9-81ED-4DB2-BD59-A6C34878D82A}">
                    <a16:rowId xmlns:a16="http://schemas.microsoft.com/office/drawing/2014/main" val="3551593229"/>
                  </a:ext>
                </a:extLst>
              </a:tr>
              <a:tr h="481220">
                <a:tc gridSpan="5">
                  <a:txBody>
                    <a:bodyPr/>
                    <a:lstStyle/>
                    <a:p>
                      <a:pPr algn="ctr" fontAlgn="ctr"/>
                      <a:r>
                        <a:rPr lang="en-US" sz="1700" b="1" u="none" strike="noStrike" dirty="0">
                          <a:solidFill>
                            <a:srgbClr val="C00000"/>
                          </a:solidFill>
                          <a:effectLst/>
                        </a:rPr>
                        <a:t>Pfizer/BioNTech</a:t>
                      </a:r>
                      <a:r>
                        <a:rPr lang="ja-JP" altLang="en-US" sz="1700" b="1" u="none" strike="noStrike" dirty="0">
                          <a:solidFill>
                            <a:srgbClr val="C00000"/>
                          </a:solidFill>
                          <a:effectLst/>
                        </a:rPr>
                        <a:t>　</a:t>
                      </a:r>
                      <a:r>
                        <a:rPr lang="en-US" sz="1700" b="1" u="none" strike="noStrike" dirty="0">
                          <a:solidFill>
                            <a:srgbClr val="C00000"/>
                          </a:solidFill>
                          <a:effectLst/>
                        </a:rPr>
                        <a:t>BNT</a:t>
                      </a:r>
                      <a:r>
                        <a:rPr lang="en-US" altLang="ja-JP" sz="1700" b="1" u="none" strike="noStrike" dirty="0">
                          <a:solidFill>
                            <a:srgbClr val="C00000"/>
                          </a:solidFill>
                          <a:effectLst/>
                        </a:rPr>
                        <a:t>162b2</a:t>
                      </a:r>
                      <a:endParaRPr 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l" fontAlgn="ctr"/>
                      <a:endParaRPr 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390637412"/>
                  </a:ext>
                </a:extLst>
              </a:tr>
              <a:tr h="490474">
                <a:tc gridSpan="2">
                  <a:txBody>
                    <a:bodyPr/>
                    <a:lstStyle/>
                    <a:p>
                      <a:pPr algn="l" fontAlgn="ctr"/>
                      <a:r>
                        <a:rPr lang="en-US" sz="1500" b="1" u="none" strike="noStrike" dirty="0">
                          <a:effectLst/>
                        </a:rPr>
                        <a:t> ((4-hydroxybutyl)azanediyl) bis(hexane-6,1-diyl)bis(2-hexyldecanoate)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ALC-0315</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ALC-0315</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46.30%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2036272-55-4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948555854"/>
                  </a:ext>
                </a:extLst>
              </a:tr>
              <a:tr h="490474">
                <a:tc gridSpan="2">
                  <a:txBody>
                    <a:bodyPr/>
                    <a:lstStyle/>
                    <a:p>
                      <a:pPr algn="l" fontAlgn="ctr"/>
                      <a:r>
                        <a:rPr lang="en-US" sz="1500" b="1" u="none" strike="noStrike" dirty="0">
                          <a:effectLst/>
                        </a:rPr>
                        <a:t> 2-[(polyethylene glycol)-2000]-N,N-</a:t>
                      </a:r>
                      <a:r>
                        <a:rPr lang="en-US" sz="1500" b="1" u="none" strike="noStrike" dirty="0" err="1">
                          <a:effectLst/>
                        </a:rPr>
                        <a:t>ditetradecylacetamide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ALC-0159</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ALC-0159</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1.60%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1849616-42-7</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597233592"/>
                  </a:ext>
                </a:extLst>
              </a:tr>
              <a:tr h="249864">
                <a:tc gridSpan="2">
                  <a:txBody>
                    <a:bodyPr/>
                    <a:lstStyle/>
                    <a:p>
                      <a:pPr algn="l" fontAlgn="ctr"/>
                      <a:r>
                        <a:rPr lang="en-US" sz="1500" b="1" u="none" strike="noStrike" dirty="0">
                          <a:effectLst/>
                        </a:rPr>
                        <a:t> 1,2-distearoyl-sn-glycero-3-phosphocholine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hMerge="1">
                  <a:txBody>
                    <a:bodyPr/>
                    <a:lstStyle/>
                    <a:p>
                      <a:pPr algn="l" fontAlgn="ctr"/>
                      <a:r>
                        <a:rPr lang="en-US" sz="1500" b="1" u="none" strike="noStrike" dirty="0">
                          <a:effectLst/>
                        </a:rPr>
                        <a:t>DSPC</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en-US" sz="1500" b="1" u="none" strike="noStrike">
                          <a:effectLst/>
                        </a:rPr>
                        <a:t>DSPC</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9.40%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a:effectLst/>
                        </a:rPr>
                        <a:t>816-94-4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2596803871"/>
                  </a:ext>
                </a:extLst>
              </a:tr>
              <a:tr h="249864">
                <a:tc gridSpan="2">
                  <a:txBody>
                    <a:bodyPr/>
                    <a:lstStyle/>
                    <a:p>
                      <a:pPr algn="l" fontAlgn="ctr"/>
                      <a:r>
                        <a:rPr lang="ja-JP" altLang="en-US" sz="1400" b="1" u="none" strike="noStrike" dirty="0">
                          <a:effectLst/>
                        </a:rPr>
                        <a:t> コレステロール（ヘルパー脂質）</a:t>
                      </a:r>
                      <a:endParaRPr lang="ja-JP" altLang="en-US" sz="1400" b="1" i="0" u="none" strike="noStrike" dirty="0">
                        <a:solidFill>
                          <a:srgbClr val="00206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4">
                        <a:lumMod val="40000"/>
                        <a:lumOff val="60000"/>
                      </a:schemeClr>
                    </a:solidFill>
                  </a:tcPr>
                </a:tc>
                <a:tc hMerge="1">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42.70%</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tc>
                  <a:txBody>
                    <a:bodyPr/>
                    <a:lstStyle/>
                    <a:p>
                      <a:pPr algn="ctr" fontAlgn="ctr"/>
                      <a:r>
                        <a:rPr lang="en-US" altLang="ja-JP" sz="1500" b="1" u="none" strike="noStrike" dirty="0">
                          <a:effectLst/>
                        </a:rPr>
                        <a:t>57-88-5</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4">
                        <a:lumMod val="40000"/>
                        <a:lumOff val="60000"/>
                      </a:schemeClr>
                    </a:solidFill>
                  </a:tcPr>
                </a:tc>
                <a:extLst>
                  <a:ext uri="{0D108BD9-81ED-4DB2-BD59-A6C34878D82A}">
                    <a16:rowId xmlns:a16="http://schemas.microsoft.com/office/drawing/2014/main" val="4277104668"/>
                  </a:ext>
                </a:extLst>
              </a:tr>
              <a:tr h="425694">
                <a:tc gridSpan="5">
                  <a:txBody>
                    <a:bodyPr/>
                    <a:lstStyle/>
                    <a:p>
                      <a:pPr algn="ctr" fontAlgn="ctr"/>
                      <a:r>
                        <a:rPr lang="en-US" sz="1700" b="1" u="none" strike="noStrike" dirty="0" err="1">
                          <a:solidFill>
                            <a:srgbClr val="C00000"/>
                          </a:solidFill>
                          <a:effectLst/>
                        </a:rPr>
                        <a:t>Moderna</a:t>
                      </a:r>
                      <a:r>
                        <a:rPr lang="ja-JP" altLang="en-US" sz="1700" b="1" u="none" strike="noStrike" dirty="0">
                          <a:solidFill>
                            <a:srgbClr val="C00000"/>
                          </a:solidFill>
                          <a:effectLst/>
                        </a:rPr>
                        <a:t> </a:t>
                      </a:r>
                      <a:r>
                        <a:rPr lang="en-US" altLang="ja-JP" sz="1700" b="1" u="none" strike="noStrike" dirty="0">
                          <a:solidFill>
                            <a:srgbClr val="C00000"/>
                          </a:solidFill>
                          <a:effectLst/>
                        </a:rPr>
                        <a:t>mRNA1273</a:t>
                      </a:r>
                      <a:endParaRPr lang="ja-JP" alt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fontAlgn="ctr"/>
                      <a:endParaRPr lang="ja-JP" altLang="en-US" sz="1700" b="1" i="0" u="none" strike="noStrike" dirty="0">
                        <a:solidFill>
                          <a:srgbClr val="C0000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733895539"/>
                  </a:ext>
                </a:extLst>
              </a:tr>
              <a:tr h="490474">
                <a:tc gridSpan="2">
                  <a:txBody>
                    <a:bodyPr/>
                    <a:lstStyle/>
                    <a:p>
                      <a:pPr algn="l" fontAlgn="ctr"/>
                      <a:r>
                        <a:rPr lang="en-US" sz="1500" b="1" u="none" strike="noStrike" dirty="0">
                          <a:effectLst/>
                        </a:rPr>
                        <a:t> heptadecan-9-yl 8-((2-hydroxyethyl)(6-oxo-6-(</a:t>
                      </a:r>
                      <a:r>
                        <a:rPr lang="en-US" sz="1500" b="1" u="none" strike="noStrike" dirty="0" err="1">
                          <a:effectLst/>
                        </a:rPr>
                        <a:t>undecyloxy</a:t>
                      </a:r>
                      <a:r>
                        <a:rPr lang="en-US" sz="1500" b="1" u="none" strike="noStrike" dirty="0">
                          <a:effectLst/>
                        </a:rPr>
                        <a:t>)hexyl)amino)octanoate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SM-102</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SM-102</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50%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2089251-47-6</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2147489960"/>
                  </a:ext>
                </a:extLst>
              </a:tr>
              <a:tr h="490474">
                <a:tc gridSpan="2">
                  <a:txBody>
                    <a:bodyPr/>
                    <a:lstStyle/>
                    <a:p>
                      <a:pPr algn="l" fontAlgn="ctr"/>
                      <a:r>
                        <a:rPr lang="en-US" sz="1500" b="1" u="none" strike="noStrike" dirty="0">
                          <a:effectLst/>
                        </a:rPr>
                        <a:t> 1,2-dimyristoyl-rac-glycero-3-methoxypolyethylene glycol-2000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PEG2000-DMG</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PEG2000-DMG</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1.50%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160743-62-4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998620673"/>
                  </a:ext>
                </a:extLst>
              </a:tr>
              <a:tr h="249864">
                <a:tc gridSpan="2">
                  <a:txBody>
                    <a:bodyPr/>
                    <a:lstStyle/>
                    <a:p>
                      <a:pPr algn="l" fontAlgn="ctr"/>
                      <a:r>
                        <a:rPr lang="en-US" sz="1500" b="1" u="none" strike="noStrike" dirty="0">
                          <a:effectLst/>
                        </a:rPr>
                        <a:t> 1,2-distearoyl-sn-glycero-3-phosphocholine</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hMerge="1">
                  <a:txBody>
                    <a:bodyPr/>
                    <a:lstStyle/>
                    <a:p>
                      <a:pPr algn="l" fontAlgn="ctr"/>
                      <a:r>
                        <a:rPr lang="en-US" sz="1500" b="1" u="none" strike="noStrike">
                          <a:effectLst/>
                        </a:rPr>
                        <a:t>DSPC</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en-US" sz="1500" b="1" u="none" strike="noStrike">
                          <a:effectLst/>
                        </a:rPr>
                        <a:t>DSPC</a:t>
                      </a:r>
                      <a:endParaRPr lang="en-US" sz="1500" b="1" i="0" u="none" strike="noStrike">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10%</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a:effectLst/>
                        </a:rPr>
                        <a:t>816-94-4</a:t>
                      </a:r>
                      <a:endParaRPr 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3450821708"/>
                  </a:ext>
                </a:extLst>
              </a:tr>
              <a:tr h="249864">
                <a:tc gridSpan="2">
                  <a:txBody>
                    <a:bodyPr/>
                    <a:lstStyle/>
                    <a:p>
                      <a:pPr algn="l" fontAlgn="ctr"/>
                      <a:r>
                        <a:rPr lang="ja-JP" altLang="en-US" sz="1400" b="1" u="none" strike="noStrike" dirty="0">
                          <a:effectLst/>
                        </a:rPr>
                        <a:t> コレステロール</a:t>
                      </a:r>
                      <a:r>
                        <a:rPr lang="en-US" altLang="ja-JP" sz="1400" b="1" u="none" strike="noStrike" dirty="0">
                          <a:effectLst/>
                        </a:rPr>
                        <a:t>(</a:t>
                      </a:r>
                      <a:r>
                        <a:rPr lang="ja-JP" altLang="en-US" sz="1400" b="1" u="none" strike="noStrike" dirty="0">
                          <a:effectLst/>
                        </a:rPr>
                        <a:t>ヘルパー脂質）</a:t>
                      </a:r>
                      <a:endParaRPr lang="ja-JP" altLang="en-US" sz="1400" b="1" i="0" u="none" strike="noStrike" dirty="0">
                        <a:solidFill>
                          <a:srgbClr val="002060"/>
                        </a:solidFill>
                        <a:effectLst/>
                        <a:latin typeface="BIZ UDP明朝 Medium" panose="02020500000000000000" pitchFamily="18" charset="-128"/>
                        <a:ea typeface="BIZ UDP明朝 Medium" panose="02020500000000000000" pitchFamily="18" charset="-128"/>
                      </a:endParaRPr>
                    </a:p>
                  </a:txBody>
                  <a:tcPr marL="9254" marR="9254" marT="9254" marB="0" anchor="ctr">
                    <a:solidFill>
                      <a:schemeClr val="accent6">
                        <a:lumMod val="20000"/>
                        <a:lumOff val="80000"/>
                      </a:schemeClr>
                    </a:solidFill>
                  </a:tcPr>
                </a:tc>
                <a:tc hMerge="1">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l" fontAlgn="ctr"/>
                      <a:r>
                        <a:rPr lang="ja-JP" altLang="en-US" sz="1500" b="1" u="none" strike="noStrike" dirty="0">
                          <a:effectLst/>
                        </a:rPr>
                        <a:t>　</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38.50%</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tc>
                  <a:txBody>
                    <a:bodyPr/>
                    <a:lstStyle/>
                    <a:p>
                      <a:pPr algn="ctr" fontAlgn="ctr"/>
                      <a:r>
                        <a:rPr lang="en-US" altLang="ja-JP" sz="1500" b="1" u="none" strike="noStrike" dirty="0">
                          <a:effectLst/>
                        </a:rPr>
                        <a:t>57-88-5</a:t>
                      </a:r>
                      <a:endParaRPr lang="ja-JP" altLang="en-US" sz="1500" b="1" i="0" u="none" strike="noStrike" dirty="0">
                        <a:solidFill>
                          <a:srgbClr val="002060"/>
                        </a:solidFill>
                        <a:effectLst/>
                        <a:latin typeface="Amasis MT Pro Medium" panose="02040604050005020304" pitchFamily="18" charset="0"/>
                        <a:ea typeface="游ゴシック" panose="020B0400000000000000" pitchFamily="50" charset="-128"/>
                      </a:endParaRPr>
                    </a:p>
                  </a:txBody>
                  <a:tcPr marL="9254" marR="9254" marT="9254" marB="0" anchor="ctr">
                    <a:solidFill>
                      <a:schemeClr val="accent6">
                        <a:lumMod val="20000"/>
                        <a:lumOff val="80000"/>
                      </a:schemeClr>
                    </a:solidFill>
                  </a:tcPr>
                </a:tc>
                <a:extLst>
                  <a:ext uri="{0D108BD9-81ED-4DB2-BD59-A6C34878D82A}">
                    <a16:rowId xmlns:a16="http://schemas.microsoft.com/office/drawing/2014/main" val="2068869047"/>
                  </a:ext>
                </a:extLst>
              </a:tr>
            </a:tbl>
          </a:graphicData>
        </a:graphic>
      </p:graphicFrame>
      <p:graphicFrame>
        <p:nvGraphicFramePr>
          <p:cNvPr id="4" name="表 3">
            <a:extLst>
              <a:ext uri="{FF2B5EF4-FFF2-40B4-BE49-F238E27FC236}">
                <a16:creationId xmlns:a16="http://schemas.microsoft.com/office/drawing/2014/main" id="{660D8B85-AE3B-4516-818B-6CC3EFC730DE}"/>
              </a:ext>
            </a:extLst>
          </p:cNvPr>
          <p:cNvGraphicFramePr>
            <a:graphicFrameLocks noGrp="1"/>
          </p:cNvGraphicFramePr>
          <p:nvPr/>
        </p:nvGraphicFramePr>
        <p:xfrm>
          <a:off x="1180472" y="5398586"/>
          <a:ext cx="9867900" cy="1190625"/>
        </p:xfrm>
        <a:graphic>
          <a:graphicData uri="http://schemas.openxmlformats.org/drawingml/2006/table">
            <a:tbl>
              <a:tblPr>
                <a:tableStyleId>{5C22544A-7EE6-4342-B048-85BDC9FD1C3A}</a:tableStyleId>
              </a:tblPr>
              <a:tblGrid>
                <a:gridCol w="9181437">
                  <a:extLst>
                    <a:ext uri="{9D8B030D-6E8A-4147-A177-3AD203B41FA5}">
                      <a16:colId xmlns:a16="http://schemas.microsoft.com/office/drawing/2014/main" val="4043555004"/>
                    </a:ext>
                  </a:extLst>
                </a:gridCol>
                <a:gridCol w="686463">
                  <a:extLst>
                    <a:ext uri="{9D8B030D-6E8A-4147-A177-3AD203B41FA5}">
                      <a16:colId xmlns:a16="http://schemas.microsoft.com/office/drawing/2014/main" val="1703559593"/>
                    </a:ext>
                  </a:extLst>
                </a:gridCol>
              </a:tblGrid>
              <a:tr h="238125">
                <a:tc gridSpan="2">
                  <a:txBody>
                    <a:bodyPr/>
                    <a:lstStyle/>
                    <a:p>
                      <a:pPr algn="l" fontAlgn="ctr"/>
                      <a:r>
                        <a:rPr lang="en-US" altLang="ja-JP" sz="1200" b="0" u="none" strike="noStrike" dirty="0">
                          <a:solidFill>
                            <a:srgbClr val="C00000"/>
                          </a:solidFill>
                          <a:effectLst/>
                          <a:latin typeface="HG丸ｺﾞｼｯｸM-PRO" panose="020F0600000000000000" pitchFamily="50" charset="-128"/>
                          <a:ea typeface="HG丸ｺﾞｼｯｸM-PRO" panose="020F0600000000000000" pitchFamily="50" charset="-128"/>
                        </a:rPr>
                        <a:t>ALC-0315</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[(4-</a:t>
                      </a:r>
                      <a:r>
                        <a:rPr lang="ja-JP" altLang="en-US" sz="1200" u="none" strike="noStrike" dirty="0">
                          <a:effectLst/>
                          <a:latin typeface="HG丸ｺﾞｼｯｸM-PRO" panose="020F0600000000000000" pitchFamily="50" charset="-128"/>
                          <a:ea typeface="HG丸ｺﾞｼｯｸM-PRO" panose="020F0600000000000000" pitchFamily="50" charset="-128"/>
                        </a:rPr>
                        <a:t>ヒドロキシブチル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アザンジイル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ビス</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ヘキサン</a:t>
                      </a:r>
                      <a:r>
                        <a:rPr lang="en-US" altLang="ja-JP" sz="1200" u="none" strike="noStrike" dirty="0">
                          <a:effectLst/>
                          <a:latin typeface="HG丸ｺﾞｼｯｸM-PRO" panose="020F0600000000000000" pitchFamily="50" charset="-128"/>
                          <a:ea typeface="HG丸ｺﾞｼｯｸM-PRO" panose="020F0600000000000000" pitchFamily="50" charset="-128"/>
                        </a:rPr>
                        <a:t>-6,1-</a:t>
                      </a:r>
                      <a:r>
                        <a:rPr lang="ja-JP" altLang="en-US" sz="1200" u="none" strike="noStrike" dirty="0">
                          <a:effectLst/>
                          <a:latin typeface="HG丸ｺﾞｼｯｸM-PRO" panose="020F0600000000000000" pitchFamily="50" charset="-128"/>
                          <a:ea typeface="HG丸ｺﾞｼｯｸM-PRO" panose="020F0600000000000000" pitchFamily="50" charset="-128"/>
                        </a:rPr>
                        <a:t>ジイル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ビス</a:t>
                      </a:r>
                      <a:r>
                        <a:rPr lang="en-US" altLang="ja-JP" sz="1200" u="none" strike="noStrike" dirty="0">
                          <a:effectLst/>
                          <a:latin typeface="HG丸ｺﾞｼｯｸM-PRO" panose="020F0600000000000000" pitchFamily="50" charset="-128"/>
                          <a:ea typeface="HG丸ｺﾞｼｯｸM-PRO" panose="020F0600000000000000" pitchFamily="50" charset="-128"/>
                        </a:rPr>
                        <a:t>(2-</a:t>
                      </a:r>
                      <a:r>
                        <a:rPr lang="ja-JP" altLang="en-US" sz="1200" u="none" strike="noStrike" dirty="0">
                          <a:effectLst/>
                          <a:latin typeface="HG丸ｺﾞｼｯｸM-PRO" panose="020F0600000000000000" pitchFamily="50" charset="-128"/>
                          <a:ea typeface="HG丸ｺﾞｼｯｸM-PRO" panose="020F0600000000000000" pitchFamily="50" charset="-128"/>
                        </a:rPr>
                        <a:t>ヘキシルデカン酸エステル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　正電荷脂質、界面活性剤</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hMerge="1">
                  <a:txBody>
                    <a:bodyPr/>
                    <a:lstStyle/>
                    <a:p>
                      <a:endParaRPr kumimoji="1" lang="ja-JP" altLang="en-US"/>
                    </a:p>
                  </a:txBody>
                  <a:tcPr/>
                </a:tc>
                <a:extLst>
                  <a:ext uri="{0D108BD9-81ED-4DB2-BD59-A6C34878D82A}">
                    <a16:rowId xmlns:a16="http://schemas.microsoft.com/office/drawing/2014/main" val="3531927451"/>
                  </a:ext>
                </a:extLst>
              </a:tr>
              <a:tr h="238125">
                <a:tc>
                  <a:txBody>
                    <a:bodyPr/>
                    <a:lstStyle/>
                    <a:p>
                      <a:pPr algn="l" fontAlgn="ctr"/>
                      <a:r>
                        <a:rPr lang="en-US" altLang="ja-JP" sz="1200" b="0" u="none" strike="noStrike" dirty="0">
                          <a:solidFill>
                            <a:srgbClr val="C00000"/>
                          </a:solidFill>
                          <a:effectLst/>
                          <a:latin typeface="HG丸ｺﾞｼｯｸM-PRO" panose="020F0600000000000000" pitchFamily="50" charset="-128"/>
                          <a:ea typeface="HG丸ｺﾞｼｯｸM-PRO" panose="020F0600000000000000" pitchFamily="50" charset="-128"/>
                        </a:rPr>
                        <a:t>ALC-0159</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2-[(</a:t>
                      </a:r>
                      <a:r>
                        <a:rPr lang="ja-JP" altLang="en-US" sz="1200" u="none" strike="noStrike" dirty="0">
                          <a:effectLst/>
                          <a:latin typeface="HG丸ｺﾞｼｯｸM-PRO" panose="020F0600000000000000" pitchFamily="50" charset="-128"/>
                          <a:ea typeface="HG丸ｺﾞｼｯｸM-PRO" panose="020F0600000000000000" pitchFamily="50" charset="-128"/>
                        </a:rPr>
                        <a:t>ポリエチレングリコール</a:t>
                      </a:r>
                      <a:r>
                        <a:rPr lang="en-US" altLang="ja-JP" sz="1200" u="none" strike="noStrike" dirty="0">
                          <a:effectLst/>
                          <a:latin typeface="HG丸ｺﾞｼｯｸM-PRO" panose="020F0600000000000000" pitchFamily="50" charset="-128"/>
                          <a:ea typeface="HG丸ｺﾞｼｯｸM-PRO" panose="020F0600000000000000" pitchFamily="50" charset="-128"/>
                        </a:rPr>
                        <a:t>)-2000]-N,N-</a:t>
                      </a:r>
                      <a:r>
                        <a:rPr lang="ja-JP" altLang="en-US" sz="1200" u="none" strike="noStrike" dirty="0">
                          <a:effectLst/>
                          <a:latin typeface="HG丸ｺﾞｼｯｸM-PRO" panose="020F0600000000000000" pitchFamily="50" charset="-128"/>
                          <a:ea typeface="HG丸ｺﾞｼｯｸM-PRO" panose="020F0600000000000000" pitchFamily="50" charset="-128"/>
                        </a:rPr>
                        <a:t>ジテトラデシルアセトアミド</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200" b="0" i="0" u="none" strike="noStrike">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2092758710"/>
                  </a:ext>
                </a:extLst>
              </a:tr>
              <a:tr h="238125">
                <a:tc gridSpan="2">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SM-102</a:t>
                      </a:r>
                      <a:r>
                        <a:rPr lang="ja-JP" altLang="en-US" sz="1200" u="none" strike="noStrike" dirty="0">
                          <a:effectLst/>
                          <a:latin typeface="HG丸ｺﾞｼｯｸM-PRO" panose="020F0600000000000000" pitchFamily="50" charset="-128"/>
                          <a:ea typeface="HG丸ｺﾞｼｯｸM-PRO" panose="020F0600000000000000" pitchFamily="50" charset="-128"/>
                        </a:rPr>
                        <a:t>：ヘプタデカン</a:t>
                      </a:r>
                      <a:r>
                        <a:rPr lang="en-US" altLang="ja-JP" sz="1200" u="none" strike="noStrike" dirty="0">
                          <a:effectLst/>
                          <a:latin typeface="HG丸ｺﾞｼｯｸM-PRO" panose="020F0600000000000000" pitchFamily="50" charset="-128"/>
                          <a:ea typeface="HG丸ｺﾞｼｯｸM-PRO" panose="020F0600000000000000" pitchFamily="50" charset="-128"/>
                        </a:rPr>
                        <a:t>-9-</a:t>
                      </a:r>
                      <a:r>
                        <a:rPr lang="ja-JP" altLang="en-US" sz="1200" u="none" strike="noStrike" dirty="0">
                          <a:effectLst/>
                          <a:latin typeface="HG丸ｺﾞｼｯｸM-PRO" panose="020F0600000000000000" pitchFamily="50" charset="-128"/>
                          <a:ea typeface="HG丸ｺﾞｼｯｸM-PRO" panose="020F0600000000000000" pitchFamily="50" charset="-128"/>
                        </a:rPr>
                        <a:t>イル </a:t>
                      </a:r>
                      <a:r>
                        <a:rPr lang="en-US" altLang="ja-JP" sz="1200" u="none" strike="noStrike" dirty="0">
                          <a:effectLst/>
                          <a:latin typeface="HG丸ｺﾞｼｯｸM-PRO" panose="020F0600000000000000" pitchFamily="50" charset="-128"/>
                          <a:ea typeface="HG丸ｺﾞｼｯｸM-PRO" panose="020F0600000000000000" pitchFamily="50" charset="-128"/>
                        </a:rPr>
                        <a:t>8-((2-</a:t>
                      </a:r>
                      <a:r>
                        <a:rPr lang="ja-JP" altLang="en-US" sz="1200" u="none" strike="noStrike" dirty="0">
                          <a:effectLst/>
                          <a:latin typeface="HG丸ｺﾞｼｯｸM-PRO" panose="020F0600000000000000" pitchFamily="50" charset="-128"/>
                          <a:ea typeface="HG丸ｺﾞｼｯｸM-PRO" panose="020F0600000000000000" pitchFamily="50" charset="-128"/>
                        </a:rPr>
                        <a:t>ヒドロキシエチル</a:t>
                      </a:r>
                      <a:r>
                        <a:rPr lang="en-US" altLang="ja-JP" sz="1200" u="none" strike="noStrike" dirty="0">
                          <a:effectLst/>
                          <a:latin typeface="HG丸ｺﾞｼｯｸM-PRO" panose="020F0600000000000000" pitchFamily="50" charset="-128"/>
                          <a:ea typeface="HG丸ｺﾞｼｯｸM-PRO" panose="020F0600000000000000" pitchFamily="50" charset="-128"/>
                        </a:rPr>
                        <a:t>)(6-</a:t>
                      </a:r>
                      <a:r>
                        <a:rPr lang="ja-JP" altLang="en-US" sz="1200" u="none" strike="noStrike" dirty="0">
                          <a:effectLst/>
                          <a:latin typeface="HG丸ｺﾞｼｯｸM-PRO" panose="020F0600000000000000" pitchFamily="50" charset="-128"/>
                          <a:ea typeface="HG丸ｺﾞｼｯｸM-PRO" panose="020F0600000000000000" pitchFamily="50" charset="-128"/>
                        </a:rPr>
                        <a:t>オキソ</a:t>
                      </a:r>
                      <a:r>
                        <a:rPr lang="en-US" altLang="ja-JP" sz="1200" u="none" strike="noStrike" dirty="0">
                          <a:effectLst/>
                          <a:latin typeface="HG丸ｺﾞｼｯｸM-PRO" panose="020F0600000000000000" pitchFamily="50" charset="-128"/>
                          <a:ea typeface="HG丸ｺﾞｼｯｸM-PRO" panose="020F0600000000000000" pitchFamily="50" charset="-128"/>
                        </a:rPr>
                        <a:t>-6-(</a:t>
                      </a:r>
                      <a:r>
                        <a:rPr lang="ja-JP" altLang="en-US" sz="1200" u="none" strike="noStrike" dirty="0">
                          <a:effectLst/>
                          <a:latin typeface="HG丸ｺﾞｼｯｸM-PRO" panose="020F0600000000000000" pitchFamily="50" charset="-128"/>
                          <a:ea typeface="HG丸ｺﾞｼｯｸM-PRO" panose="020F0600000000000000" pitchFamily="50" charset="-128"/>
                        </a:rPr>
                        <a:t>ウンデシルオキシ</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ヘキシル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アミノ</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オクタン酸エステル</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hMerge="1">
                  <a:txBody>
                    <a:bodyPr/>
                    <a:lstStyle/>
                    <a:p>
                      <a:endParaRPr kumimoji="1" lang="ja-JP" altLang="en-US"/>
                    </a:p>
                  </a:txBody>
                  <a:tcPr/>
                </a:tc>
                <a:extLst>
                  <a:ext uri="{0D108BD9-81ED-4DB2-BD59-A6C34878D82A}">
                    <a16:rowId xmlns:a16="http://schemas.microsoft.com/office/drawing/2014/main" val="1140416074"/>
                  </a:ext>
                </a:extLst>
              </a:tr>
              <a:tr h="238125">
                <a:tc>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DSPC</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1,2-</a:t>
                      </a:r>
                      <a:r>
                        <a:rPr lang="ja-JP" altLang="en-US" sz="1200" u="none" strike="noStrike" dirty="0">
                          <a:effectLst/>
                          <a:latin typeface="HG丸ｺﾞｼｯｸM-PRO" panose="020F0600000000000000" pitchFamily="50" charset="-128"/>
                          <a:ea typeface="HG丸ｺﾞｼｯｸM-PRO" panose="020F0600000000000000" pitchFamily="50" charset="-128"/>
                        </a:rPr>
                        <a:t>ジステアロイル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err="1">
                          <a:effectLst/>
                          <a:latin typeface="HG丸ｺﾞｼｯｸM-PRO" panose="020F0600000000000000" pitchFamily="50" charset="-128"/>
                          <a:ea typeface="HG丸ｺﾞｼｯｸM-PRO" panose="020F0600000000000000" pitchFamily="50" charset="-128"/>
                        </a:rPr>
                        <a:t>sn</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グリセロ</a:t>
                      </a:r>
                      <a:r>
                        <a:rPr lang="en-US" altLang="ja-JP" sz="1200" u="none" strike="noStrike" dirty="0">
                          <a:effectLst/>
                          <a:latin typeface="HG丸ｺﾞｼｯｸM-PRO" panose="020F0600000000000000" pitchFamily="50" charset="-128"/>
                          <a:ea typeface="HG丸ｺﾞｼｯｸM-PRO" panose="020F0600000000000000" pitchFamily="50" charset="-128"/>
                        </a:rPr>
                        <a:t>-3-</a:t>
                      </a:r>
                      <a:r>
                        <a:rPr lang="ja-JP" altLang="en-US" sz="1200" u="none" strike="noStrike" dirty="0">
                          <a:effectLst/>
                          <a:latin typeface="HG丸ｺﾞｼｯｸM-PRO" panose="020F0600000000000000" pitchFamily="50" charset="-128"/>
                          <a:ea typeface="HG丸ｺﾞｼｯｸM-PRO" panose="020F0600000000000000" pitchFamily="50" charset="-128"/>
                        </a:rPr>
                        <a:t>ホスホコリン</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100" b="0" i="0" u="none" strike="noStrike">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3151611766"/>
                  </a:ext>
                </a:extLst>
              </a:tr>
              <a:tr h="238125">
                <a:tc>
                  <a:txBody>
                    <a:bodyPr/>
                    <a:lstStyle/>
                    <a:p>
                      <a:pPr algn="l" fontAlgn="ctr"/>
                      <a:r>
                        <a:rPr lang="en-US" altLang="ja-JP" sz="1200" u="none" strike="noStrike" dirty="0">
                          <a:solidFill>
                            <a:srgbClr val="C00000"/>
                          </a:solidFill>
                          <a:effectLst/>
                          <a:latin typeface="HG丸ｺﾞｼｯｸM-PRO" panose="020F0600000000000000" pitchFamily="50" charset="-128"/>
                          <a:ea typeface="HG丸ｺﾞｼｯｸM-PRO" panose="020F0600000000000000" pitchFamily="50" charset="-128"/>
                        </a:rPr>
                        <a:t>PEG2000-DMG</a:t>
                      </a:r>
                      <a:r>
                        <a:rPr lang="ja-JP" altLang="en-US"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a:effectLst/>
                          <a:latin typeface="HG丸ｺﾞｼｯｸM-PRO" panose="020F0600000000000000" pitchFamily="50" charset="-128"/>
                          <a:ea typeface="HG丸ｺﾞｼｯｸM-PRO" panose="020F0600000000000000" pitchFamily="50" charset="-128"/>
                        </a:rPr>
                        <a:t>1,2-</a:t>
                      </a:r>
                      <a:r>
                        <a:rPr lang="ja-JP" altLang="en-US" sz="1200" u="none" strike="noStrike" dirty="0">
                          <a:effectLst/>
                          <a:latin typeface="HG丸ｺﾞｼｯｸM-PRO" panose="020F0600000000000000" pitchFamily="50" charset="-128"/>
                          <a:ea typeface="HG丸ｺﾞｼｯｸM-PRO" panose="020F0600000000000000" pitchFamily="50" charset="-128"/>
                        </a:rPr>
                        <a:t>ジミリストイル</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en-US" altLang="ja-JP" sz="1200" u="none" strike="noStrike" dirty="0" err="1">
                          <a:effectLst/>
                          <a:latin typeface="HG丸ｺﾞｼｯｸM-PRO" panose="020F0600000000000000" pitchFamily="50" charset="-128"/>
                          <a:ea typeface="HG丸ｺﾞｼｯｸM-PRO" panose="020F0600000000000000" pitchFamily="50" charset="-128"/>
                        </a:rPr>
                        <a:t>rac</a:t>
                      </a:r>
                      <a:r>
                        <a:rPr lang="en-US" altLang="ja-JP" sz="1200" u="none" strike="noStrike" dirty="0">
                          <a:effectLst/>
                          <a:latin typeface="HG丸ｺﾞｼｯｸM-PRO" panose="020F0600000000000000" pitchFamily="50" charset="-128"/>
                          <a:ea typeface="HG丸ｺﾞｼｯｸM-PRO" panose="020F0600000000000000" pitchFamily="50" charset="-128"/>
                        </a:rPr>
                        <a:t>-</a:t>
                      </a:r>
                      <a:r>
                        <a:rPr lang="ja-JP" altLang="en-US" sz="1200" u="none" strike="noStrike" dirty="0">
                          <a:effectLst/>
                          <a:latin typeface="HG丸ｺﾞｼｯｸM-PRO" panose="020F0600000000000000" pitchFamily="50" charset="-128"/>
                          <a:ea typeface="HG丸ｺﾞｼｯｸM-PRO" panose="020F0600000000000000" pitchFamily="50" charset="-128"/>
                        </a:rPr>
                        <a:t>グリセロ</a:t>
                      </a:r>
                      <a:r>
                        <a:rPr lang="en-US" altLang="ja-JP" sz="1200" u="none" strike="noStrike" dirty="0">
                          <a:effectLst/>
                          <a:latin typeface="HG丸ｺﾞｼｯｸM-PRO" panose="020F0600000000000000" pitchFamily="50" charset="-128"/>
                          <a:ea typeface="HG丸ｺﾞｼｯｸM-PRO" panose="020F0600000000000000" pitchFamily="50" charset="-128"/>
                        </a:rPr>
                        <a:t>-3-</a:t>
                      </a:r>
                      <a:r>
                        <a:rPr lang="ja-JP" altLang="en-US" sz="1200" u="none" strike="noStrike" dirty="0">
                          <a:effectLst/>
                          <a:latin typeface="HG丸ｺﾞｼｯｸM-PRO" panose="020F0600000000000000" pitchFamily="50" charset="-128"/>
                          <a:ea typeface="HG丸ｺﾞｼｯｸM-PRO" panose="020F0600000000000000" pitchFamily="50" charset="-128"/>
                        </a:rPr>
                        <a:t>メチルポリオキシエチレン　</a:t>
                      </a:r>
                      <a:r>
                        <a:rPr lang="en-US" altLang="ja-JP" sz="1200" u="none" strike="noStrike" dirty="0">
                          <a:effectLst/>
                          <a:latin typeface="HG丸ｺﾞｼｯｸM-PRO" panose="020F0600000000000000" pitchFamily="50" charset="-128"/>
                          <a:ea typeface="HG丸ｺﾞｼｯｸM-PRO" panose="020F0600000000000000" pitchFamily="50" charset="-128"/>
                        </a:rPr>
                        <a:t>PEG</a:t>
                      </a:r>
                      <a:r>
                        <a:rPr lang="ja-JP" altLang="en-US" sz="1200" u="none" strike="noStrike" dirty="0">
                          <a:effectLst/>
                          <a:latin typeface="HG丸ｺﾞｼｯｸM-PRO" panose="020F0600000000000000" pitchFamily="50" charset="-128"/>
                          <a:ea typeface="HG丸ｺﾞｼｯｸM-PRO" panose="020F0600000000000000" pitchFamily="50" charset="-128"/>
                        </a:rPr>
                        <a:t>化脂質</a:t>
                      </a:r>
                      <a:endParaRPr lang="ja-JP" altLang="en-US" sz="12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tc>
                  <a:txBody>
                    <a:bodyPr/>
                    <a:lstStyle/>
                    <a:p>
                      <a:pPr algn="l" fontAlgn="ctr"/>
                      <a:endParaRPr lang="ja-JP" altLang="en-US" sz="1100" b="0" i="0" u="none" strike="noStrike" dirty="0">
                        <a:solidFill>
                          <a:srgbClr val="000000"/>
                        </a:solidFill>
                        <a:effectLst/>
                        <a:latin typeface="HG丸ｺﾞｼｯｸM-PRO" panose="020F0600000000000000" pitchFamily="50" charset="-128"/>
                        <a:ea typeface="HG丸ｺﾞｼｯｸM-PRO" panose="020F0600000000000000" pitchFamily="50" charset="-128"/>
                      </a:endParaRPr>
                    </a:p>
                  </a:txBody>
                  <a:tcPr marL="9525" marR="9525" marT="9525" marB="0" anchor="ctr">
                    <a:solidFill>
                      <a:schemeClr val="bg1"/>
                    </a:solidFill>
                  </a:tcPr>
                </a:tc>
                <a:extLst>
                  <a:ext uri="{0D108BD9-81ED-4DB2-BD59-A6C34878D82A}">
                    <a16:rowId xmlns:a16="http://schemas.microsoft.com/office/drawing/2014/main" val="3564748011"/>
                  </a:ext>
                </a:extLst>
              </a:tr>
            </a:tbl>
          </a:graphicData>
        </a:graphic>
      </p:graphicFrame>
      <p:sp>
        <p:nvSpPr>
          <p:cNvPr id="5" name="テキスト ボックス 4">
            <a:extLst>
              <a:ext uri="{FF2B5EF4-FFF2-40B4-BE49-F238E27FC236}">
                <a16:creationId xmlns:a16="http://schemas.microsoft.com/office/drawing/2014/main" id="{9E26C1CE-6143-44F2-BFFB-999D482E7116}"/>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b="1" dirty="0">
                <a:solidFill>
                  <a:srgbClr val="FFC000"/>
                </a:solidFill>
                <a:latin typeface="BIZ UDPゴシック" panose="020B0400000000000000" pitchFamily="50" charset="-128"/>
                <a:ea typeface="BIZ UDPゴシック" panose="020B0400000000000000" pitchFamily="50" charset="-128"/>
              </a:rPr>
              <a:t>LNP</a:t>
            </a:r>
            <a:endParaRPr kumimoji="1" lang="ja-JP" altLang="en-US" sz="2400" b="1"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5870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088461" y="173881"/>
            <a:ext cx="6834433" cy="6579909"/>
            <a:chOff x="2678783" y="147993"/>
            <a:chExt cx="6834433" cy="6579909"/>
          </a:xfrm>
          <a:effectLst>
            <a:glow rad="101600">
              <a:schemeClr val="accent2">
                <a:satMod val="175000"/>
                <a:alpha val="40000"/>
              </a:schemeClr>
            </a:glow>
          </a:effectLst>
        </p:grpSpPr>
        <p:sp>
          <p:nvSpPr>
            <p:cNvPr id="3" name="楕円 2"/>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星 32 6"/>
          <p:cNvSpPr/>
          <p:nvPr/>
        </p:nvSpPr>
        <p:spPr>
          <a:xfrm>
            <a:off x="8663184" y="2328716"/>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8747186" y="2390345"/>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 name="図 102"/>
          <p:cNvPicPr>
            <a:picLocks noChangeAspect="1"/>
          </p:cNvPicPr>
          <p:nvPr/>
        </p:nvPicPr>
        <p:blipFill>
          <a:blip r:embed="rId2"/>
          <a:stretch>
            <a:fillRect/>
          </a:stretch>
        </p:blipFill>
        <p:spPr>
          <a:xfrm>
            <a:off x="1196139" y="2347352"/>
            <a:ext cx="496573" cy="1788435"/>
          </a:xfrm>
          <a:prstGeom prst="rect">
            <a:avLst/>
          </a:prstGeom>
        </p:spPr>
      </p:pic>
      <p:sp>
        <p:nvSpPr>
          <p:cNvPr id="51" name="テキスト ボックス 50"/>
          <p:cNvSpPr txBox="1"/>
          <p:nvPr/>
        </p:nvSpPr>
        <p:spPr>
          <a:xfrm>
            <a:off x="9146438" y="3751643"/>
            <a:ext cx="1189075" cy="523220"/>
          </a:xfrm>
          <a:prstGeom prst="rect">
            <a:avLst/>
          </a:prstGeom>
          <a:noFill/>
        </p:spPr>
        <p:txBody>
          <a:bodyPr wrap="square" rtlCol="0">
            <a:spAutoFit/>
          </a:bodyPr>
          <a:lstStyle/>
          <a:p>
            <a:pPr algn="ctr"/>
            <a:r>
              <a:rPr lang="en-US" altLang="ja-JP" sz="2800" dirty="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122" name="Freeform 14"/>
          <p:cNvSpPr>
            <a:spLocks/>
          </p:cNvSpPr>
          <p:nvPr/>
        </p:nvSpPr>
        <p:spPr bwMode="auto">
          <a:xfrm>
            <a:off x="7515969" y="534807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50" name="Picture 13" descr="第01章03-012p_DNAの構造"/>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9268721" y="2483590"/>
            <a:ext cx="992313" cy="1750084"/>
          </a:xfrm>
          <a:prstGeom prst="rect">
            <a:avLst/>
          </a:prstGeom>
          <a:noFill/>
          <a:extLst>
            <a:ext uri="{909E8E84-426E-40DD-AFC4-6F175D3DCCD1}">
              <a14:hiddenFill xmlns:a14="http://schemas.microsoft.com/office/drawing/2010/main">
                <a:solidFill>
                  <a:srgbClr val="FFFFFF"/>
                </a:solidFill>
              </a14:hiddenFill>
            </a:ext>
          </a:extLst>
        </p:spPr>
      </p:pic>
      <p:sp>
        <p:nvSpPr>
          <p:cNvPr id="176" name="テキスト ボックス 175"/>
          <p:cNvSpPr txBox="1"/>
          <p:nvPr/>
        </p:nvSpPr>
        <p:spPr>
          <a:xfrm>
            <a:off x="822703" y="4089717"/>
            <a:ext cx="1189075" cy="584775"/>
          </a:xfrm>
          <a:prstGeom prst="rect">
            <a:avLst/>
          </a:prstGeom>
          <a:noFill/>
        </p:spPr>
        <p:txBody>
          <a:bodyPr wrap="square" rtlCol="0">
            <a:spAutoFit/>
          </a:bodyPr>
          <a:lstStyle/>
          <a:p>
            <a:pPr algn="ctr"/>
            <a:r>
              <a:rPr kumimoji="1" lang="en-US" altLang="ja-JP" sz="3200" dirty="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178" name="Freeform 14"/>
          <p:cNvSpPr>
            <a:spLocks/>
          </p:cNvSpPr>
          <p:nvPr/>
        </p:nvSpPr>
        <p:spPr bwMode="auto">
          <a:xfrm rot="1073092">
            <a:off x="8340655" y="5181953"/>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80" name="Freeform 14"/>
          <p:cNvSpPr>
            <a:spLocks/>
          </p:cNvSpPr>
          <p:nvPr/>
        </p:nvSpPr>
        <p:spPr bwMode="auto">
          <a:xfrm>
            <a:off x="8147765" y="592711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99" name="テキスト ボックス 198"/>
          <p:cNvSpPr txBox="1"/>
          <p:nvPr/>
        </p:nvSpPr>
        <p:spPr>
          <a:xfrm>
            <a:off x="9498656" y="2598530"/>
            <a:ext cx="996914" cy="307777"/>
          </a:xfrm>
          <a:prstGeom prst="rect">
            <a:avLst/>
          </a:prstGeom>
          <a:noFill/>
        </p:spPr>
        <p:txBody>
          <a:bodyPr wrap="square" rtlCol="0">
            <a:spAutoFit/>
          </a:bodyPr>
          <a:lstStyle/>
          <a:p>
            <a:pPr algn="ctr"/>
            <a:r>
              <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rPr>
              <a:t>染色体</a:t>
            </a:r>
          </a:p>
        </p:txBody>
      </p:sp>
      <p:sp>
        <p:nvSpPr>
          <p:cNvPr id="200" name="テキスト ボックス 199"/>
          <p:cNvSpPr txBox="1"/>
          <p:nvPr/>
        </p:nvSpPr>
        <p:spPr>
          <a:xfrm>
            <a:off x="9814657" y="3395143"/>
            <a:ext cx="996914" cy="307777"/>
          </a:xfrm>
          <a:prstGeom prst="rect">
            <a:avLst/>
          </a:prstGeom>
          <a:noFill/>
        </p:spPr>
        <p:txBody>
          <a:bodyPr wrap="square" rtlCol="0">
            <a:spAutoFit/>
          </a:bodyPr>
          <a:lstStyle/>
          <a:p>
            <a:r>
              <a:rPr lang="ja-JP" altLang="en-US" sz="1400" dirty="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202" name="テキスト ボックス 201"/>
          <p:cNvSpPr txBox="1"/>
          <p:nvPr/>
        </p:nvSpPr>
        <p:spPr>
          <a:xfrm>
            <a:off x="8582923" y="5044407"/>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8" name="図 7"/>
          <p:cNvPicPr>
            <a:picLocks noChangeAspect="1"/>
          </p:cNvPicPr>
          <p:nvPr/>
        </p:nvPicPr>
        <p:blipFill>
          <a:blip r:embed="rId4"/>
          <a:stretch>
            <a:fillRect/>
          </a:stretch>
        </p:blipFill>
        <p:spPr>
          <a:xfrm rot="3403346">
            <a:off x="7009090" y="5251955"/>
            <a:ext cx="371055" cy="575547"/>
          </a:xfrm>
          <a:prstGeom prst="rect">
            <a:avLst/>
          </a:prstGeom>
        </p:spPr>
      </p:pic>
      <p:pic>
        <p:nvPicPr>
          <p:cNvPr id="73" name="図 72"/>
          <p:cNvPicPr>
            <a:picLocks noChangeAspect="1"/>
          </p:cNvPicPr>
          <p:nvPr/>
        </p:nvPicPr>
        <p:blipFill>
          <a:blip r:embed="rId4"/>
          <a:stretch>
            <a:fillRect/>
          </a:stretch>
        </p:blipFill>
        <p:spPr>
          <a:xfrm>
            <a:off x="7694491" y="5348077"/>
            <a:ext cx="282584" cy="723119"/>
          </a:xfrm>
          <a:prstGeom prst="rect">
            <a:avLst/>
          </a:prstGeom>
        </p:spPr>
      </p:pic>
      <p:pic>
        <p:nvPicPr>
          <p:cNvPr id="74" name="図 73"/>
          <p:cNvPicPr>
            <a:picLocks noChangeAspect="1"/>
          </p:cNvPicPr>
          <p:nvPr/>
        </p:nvPicPr>
        <p:blipFill>
          <a:blip r:embed="rId4"/>
          <a:stretch>
            <a:fillRect/>
          </a:stretch>
        </p:blipFill>
        <p:spPr>
          <a:xfrm rot="5400000">
            <a:off x="8308989" y="5616121"/>
            <a:ext cx="339249" cy="723119"/>
          </a:xfrm>
          <a:prstGeom prst="rect">
            <a:avLst/>
          </a:prstGeom>
        </p:spPr>
      </p:pic>
      <p:pic>
        <p:nvPicPr>
          <p:cNvPr id="75" name="図 74"/>
          <p:cNvPicPr>
            <a:picLocks noChangeAspect="1"/>
          </p:cNvPicPr>
          <p:nvPr/>
        </p:nvPicPr>
        <p:blipFill>
          <a:blip r:embed="rId4"/>
          <a:stretch>
            <a:fillRect/>
          </a:stretch>
        </p:blipFill>
        <p:spPr>
          <a:xfrm rot="18622514">
            <a:off x="7274435" y="5914205"/>
            <a:ext cx="282584" cy="434824"/>
          </a:xfrm>
          <a:prstGeom prst="rect">
            <a:avLst/>
          </a:prstGeom>
        </p:spPr>
      </p:pic>
      <p:pic>
        <p:nvPicPr>
          <p:cNvPr id="76" name="図 75"/>
          <p:cNvPicPr>
            <a:picLocks noChangeAspect="1"/>
          </p:cNvPicPr>
          <p:nvPr/>
        </p:nvPicPr>
        <p:blipFill>
          <a:blip r:embed="rId4"/>
          <a:stretch>
            <a:fillRect/>
          </a:stretch>
        </p:blipFill>
        <p:spPr>
          <a:xfrm rot="8021438">
            <a:off x="7844857" y="6094213"/>
            <a:ext cx="282584" cy="434824"/>
          </a:xfrm>
          <a:prstGeom prst="rect">
            <a:avLst/>
          </a:prstGeom>
        </p:spPr>
      </p:pic>
      <p:pic>
        <p:nvPicPr>
          <p:cNvPr id="77" name="図 76"/>
          <p:cNvPicPr>
            <a:picLocks noChangeAspect="1"/>
          </p:cNvPicPr>
          <p:nvPr/>
        </p:nvPicPr>
        <p:blipFill>
          <a:blip r:embed="rId4"/>
          <a:stretch>
            <a:fillRect/>
          </a:stretch>
        </p:blipFill>
        <p:spPr>
          <a:xfrm rot="18622514">
            <a:off x="8243990" y="5208108"/>
            <a:ext cx="282584" cy="434824"/>
          </a:xfrm>
          <a:prstGeom prst="rect">
            <a:avLst/>
          </a:prstGeom>
        </p:spPr>
      </p:pic>
      <p:pic>
        <p:nvPicPr>
          <p:cNvPr id="78" name="図 77"/>
          <p:cNvPicPr>
            <a:picLocks noChangeAspect="1"/>
          </p:cNvPicPr>
          <p:nvPr/>
        </p:nvPicPr>
        <p:blipFill>
          <a:blip r:embed="rId4"/>
          <a:stretch>
            <a:fillRect/>
          </a:stretch>
        </p:blipFill>
        <p:spPr>
          <a:xfrm rot="5400000">
            <a:off x="9673346" y="5481706"/>
            <a:ext cx="339249" cy="723119"/>
          </a:xfrm>
          <a:prstGeom prst="rect">
            <a:avLst/>
          </a:prstGeom>
        </p:spPr>
      </p:pic>
      <p:pic>
        <p:nvPicPr>
          <p:cNvPr id="80" name="図 79"/>
          <p:cNvPicPr>
            <a:picLocks noChangeAspect="1"/>
          </p:cNvPicPr>
          <p:nvPr/>
        </p:nvPicPr>
        <p:blipFill>
          <a:blip r:embed="rId4"/>
          <a:stretch>
            <a:fillRect/>
          </a:stretch>
        </p:blipFill>
        <p:spPr>
          <a:xfrm rot="15866948">
            <a:off x="8594726" y="6232538"/>
            <a:ext cx="197213" cy="434824"/>
          </a:xfrm>
          <a:prstGeom prst="rect">
            <a:avLst/>
          </a:prstGeom>
        </p:spPr>
      </p:pic>
      <p:pic>
        <p:nvPicPr>
          <p:cNvPr id="84" name="図 83"/>
          <p:cNvPicPr>
            <a:picLocks noChangeAspect="1"/>
          </p:cNvPicPr>
          <p:nvPr/>
        </p:nvPicPr>
        <p:blipFill>
          <a:blip r:embed="rId4"/>
          <a:stretch>
            <a:fillRect/>
          </a:stretch>
        </p:blipFill>
        <p:spPr>
          <a:xfrm rot="8303482">
            <a:off x="8944212" y="5432199"/>
            <a:ext cx="268747" cy="702447"/>
          </a:xfrm>
          <a:prstGeom prst="rect">
            <a:avLst/>
          </a:prstGeom>
        </p:spPr>
      </p:pic>
      <p:pic>
        <p:nvPicPr>
          <p:cNvPr id="85" name="図 84"/>
          <p:cNvPicPr>
            <a:picLocks noChangeAspect="1"/>
          </p:cNvPicPr>
          <p:nvPr/>
        </p:nvPicPr>
        <p:blipFill>
          <a:blip r:embed="rId4"/>
          <a:stretch>
            <a:fillRect/>
          </a:stretch>
        </p:blipFill>
        <p:spPr>
          <a:xfrm rot="15934545">
            <a:off x="9153032" y="6087675"/>
            <a:ext cx="315786" cy="445252"/>
          </a:xfrm>
          <a:prstGeom prst="rect">
            <a:avLst/>
          </a:prstGeom>
        </p:spPr>
      </p:pic>
      <p:pic>
        <p:nvPicPr>
          <p:cNvPr id="88" name="図 87"/>
          <p:cNvPicPr>
            <a:picLocks noChangeAspect="1"/>
          </p:cNvPicPr>
          <p:nvPr/>
        </p:nvPicPr>
        <p:blipFill>
          <a:blip r:embed="rId4"/>
          <a:stretch>
            <a:fillRect/>
          </a:stretch>
        </p:blipFill>
        <p:spPr>
          <a:xfrm rot="16751110">
            <a:off x="8337916" y="4573624"/>
            <a:ext cx="371055" cy="575547"/>
          </a:xfrm>
          <a:prstGeom prst="rect">
            <a:avLst/>
          </a:prstGeom>
        </p:spPr>
      </p:pic>
      <p:pic>
        <p:nvPicPr>
          <p:cNvPr id="89" name="図 88"/>
          <p:cNvPicPr>
            <a:picLocks noChangeAspect="1"/>
          </p:cNvPicPr>
          <p:nvPr/>
        </p:nvPicPr>
        <p:blipFill>
          <a:blip r:embed="rId4"/>
          <a:stretch>
            <a:fillRect/>
          </a:stretch>
        </p:blipFill>
        <p:spPr>
          <a:xfrm rot="6809409">
            <a:off x="6267494" y="5285522"/>
            <a:ext cx="371055" cy="575547"/>
          </a:xfrm>
          <a:prstGeom prst="rect">
            <a:avLst/>
          </a:prstGeom>
        </p:spPr>
      </p:pic>
      <p:pic>
        <p:nvPicPr>
          <p:cNvPr id="90" name="図 89"/>
          <p:cNvPicPr>
            <a:picLocks noChangeAspect="1"/>
          </p:cNvPicPr>
          <p:nvPr/>
        </p:nvPicPr>
        <p:blipFill>
          <a:blip r:embed="rId4"/>
          <a:stretch>
            <a:fillRect/>
          </a:stretch>
        </p:blipFill>
        <p:spPr>
          <a:xfrm rot="18622514">
            <a:off x="7382916" y="4941200"/>
            <a:ext cx="282584" cy="434824"/>
          </a:xfrm>
          <a:prstGeom prst="rect">
            <a:avLst/>
          </a:prstGeom>
        </p:spPr>
      </p:pic>
      <p:pic>
        <p:nvPicPr>
          <p:cNvPr id="91" name="図 90"/>
          <p:cNvPicPr>
            <a:picLocks noChangeAspect="1"/>
          </p:cNvPicPr>
          <p:nvPr/>
        </p:nvPicPr>
        <p:blipFill>
          <a:blip r:embed="rId4"/>
          <a:stretch>
            <a:fillRect/>
          </a:stretch>
        </p:blipFill>
        <p:spPr>
          <a:xfrm rot="15866948">
            <a:off x="6819955" y="5791570"/>
            <a:ext cx="197213" cy="434824"/>
          </a:xfrm>
          <a:prstGeom prst="rect">
            <a:avLst/>
          </a:prstGeom>
        </p:spPr>
      </p:pic>
      <p:pic>
        <p:nvPicPr>
          <p:cNvPr id="93" name="図 92"/>
          <p:cNvPicPr>
            <a:picLocks noChangeAspect="1"/>
          </p:cNvPicPr>
          <p:nvPr/>
        </p:nvPicPr>
        <p:blipFill>
          <a:blip r:embed="rId4"/>
          <a:stretch>
            <a:fillRect/>
          </a:stretch>
        </p:blipFill>
        <p:spPr>
          <a:xfrm rot="15866948">
            <a:off x="7875428" y="4809897"/>
            <a:ext cx="236456" cy="434824"/>
          </a:xfrm>
          <a:prstGeom prst="rect">
            <a:avLst/>
          </a:prstGeom>
        </p:spPr>
      </p:pic>
      <p:pic>
        <p:nvPicPr>
          <p:cNvPr id="95" name="図 94"/>
          <p:cNvPicPr>
            <a:picLocks noChangeAspect="1"/>
          </p:cNvPicPr>
          <p:nvPr/>
        </p:nvPicPr>
        <p:blipFill>
          <a:blip r:embed="rId4"/>
          <a:stretch>
            <a:fillRect/>
          </a:stretch>
        </p:blipFill>
        <p:spPr>
          <a:xfrm rot="20393224">
            <a:off x="6521489" y="4851509"/>
            <a:ext cx="371055" cy="575547"/>
          </a:xfrm>
          <a:prstGeom prst="rect">
            <a:avLst/>
          </a:prstGeom>
        </p:spPr>
      </p:pic>
      <p:pic>
        <p:nvPicPr>
          <p:cNvPr id="4" name="図 3">
            <a:extLst>
              <a:ext uri="{FF2B5EF4-FFF2-40B4-BE49-F238E27FC236}">
                <a16:creationId xmlns:a16="http://schemas.microsoft.com/office/drawing/2014/main" id="{2DC6EC4D-B7BB-0766-F2F8-6D375DCE79C5}"/>
              </a:ext>
            </a:extLst>
          </p:cNvPr>
          <p:cNvPicPr>
            <a:picLocks noChangeAspect="1"/>
          </p:cNvPicPr>
          <p:nvPr/>
        </p:nvPicPr>
        <p:blipFill>
          <a:blip r:embed="rId5"/>
          <a:stretch>
            <a:fillRect/>
          </a:stretch>
        </p:blipFill>
        <p:spPr>
          <a:xfrm>
            <a:off x="6839606" y="2383172"/>
            <a:ext cx="1581798" cy="2401352"/>
          </a:xfrm>
          <a:prstGeom prst="rect">
            <a:avLst/>
          </a:prstGeom>
        </p:spPr>
      </p:pic>
      <p:pic>
        <p:nvPicPr>
          <p:cNvPr id="13" name="図 12">
            <a:extLst>
              <a:ext uri="{FF2B5EF4-FFF2-40B4-BE49-F238E27FC236}">
                <a16:creationId xmlns:a16="http://schemas.microsoft.com/office/drawing/2014/main" id="{E1AF1D5B-608B-ED22-9583-3B359E76EEE5}"/>
              </a:ext>
            </a:extLst>
          </p:cNvPr>
          <p:cNvPicPr>
            <a:picLocks noChangeAspect="1"/>
          </p:cNvPicPr>
          <p:nvPr/>
        </p:nvPicPr>
        <p:blipFill>
          <a:blip r:embed="rId6"/>
          <a:stretch>
            <a:fillRect/>
          </a:stretch>
        </p:blipFill>
        <p:spPr>
          <a:xfrm rot="20557929">
            <a:off x="422632" y="209839"/>
            <a:ext cx="1492651" cy="1361298"/>
          </a:xfrm>
          <a:prstGeom prst="rect">
            <a:avLst/>
          </a:prstGeom>
        </p:spPr>
      </p:pic>
      <p:sp>
        <p:nvSpPr>
          <p:cNvPr id="15" name="矢印: 下 14">
            <a:extLst>
              <a:ext uri="{FF2B5EF4-FFF2-40B4-BE49-F238E27FC236}">
                <a16:creationId xmlns:a16="http://schemas.microsoft.com/office/drawing/2014/main" id="{74F976DF-D023-8CF5-0F3A-B25471EBD38A}"/>
              </a:ext>
            </a:extLst>
          </p:cNvPr>
          <p:cNvSpPr/>
          <p:nvPr/>
        </p:nvSpPr>
        <p:spPr>
          <a:xfrm>
            <a:off x="1190046" y="1603388"/>
            <a:ext cx="368835" cy="676439"/>
          </a:xfrm>
          <a:prstGeom prst="downArrow">
            <a:avLst/>
          </a:prstGeom>
          <a:solidFill>
            <a:srgbClr val="FF0000"/>
          </a:solid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17" name="楕円 16">
            <a:extLst>
              <a:ext uri="{FF2B5EF4-FFF2-40B4-BE49-F238E27FC236}">
                <a16:creationId xmlns:a16="http://schemas.microsoft.com/office/drawing/2014/main" id="{16CE4F7B-5DFA-E8A3-F219-C20AC70D96FD}"/>
              </a:ext>
            </a:extLst>
          </p:cNvPr>
          <p:cNvSpPr/>
          <p:nvPr/>
        </p:nvSpPr>
        <p:spPr>
          <a:xfrm>
            <a:off x="1190046" y="1242685"/>
            <a:ext cx="368835" cy="3607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5AB18487-D8E0-F54F-B88E-292A2A34492C}"/>
              </a:ext>
            </a:extLst>
          </p:cNvPr>
          <p:cNvPicPr>
            <a:picLocks noChangeAspect="1"/>
          </p:cNvPicPr>
          <p:nvPr/>
        </p:nvPicPr>
        <p:blipFill>
          <a:blip r:embed="rId7"/>
          <a:stretch>
            <a:fillRect/>
          </a:stretch>
        </p:blipFill>
        <p:spPr>
          <a:xfrm>
            <a:off x="734625" y="5247747"/>
            <a:ext cx="1368727" cy="1326586"/>
          </a:xfrm>
          <a:prstGeom prst="rect">
            <a:avLst/>
          </a:prstGeom>
        </p:spPr>
      </p:pic>
      <p:sp>
        <p:nvSpPr>
          <p:cNvPr id="20" name="テキスト ボックス 19">
            <a:extLst>
              <a:ext uri="{FF2B5EF4-FFF2-40B4-BE49-F238E27FC236}">
                <a16:creationId xmlns:a16="http://schemas.microsoft.com/office/drawing/2014/main" id="{C9775BAC-AAF9-4A83-5D81-B73AAC5D3D2E}"/>
              </a:ext>
            </a:extLst>
          </p:cNvPr>
          <p:cNvSpPr txBox="1"/>
          <p:nvPr/>
        </p:nvSpPr>
        <p:spPr>
          <a:xfrm>
            <a:off x="1372901" y="1344584"/>
            <a:ext cx="1789409" cy="338554"/>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スパイク蛋白質</a:t>
            </a:r>
          </a:p>
        </p:txBody>
      </p:sp>
      <p:sp>
        <p:nvSpPr>
          <p:cNvPr id="22" name="テキスト ボックス 21">
            <a:extLst>
              <a:ext uri="{FF2B5EF4-FFF2-40B4-BE49-F238E27FC236}">
                <a16:creationId xmlns:a16="http://schemas.microsoft.com/office/drawing/2014/main" id="{0FE96CF9-583D-C541-FFE2-7F841E94AFB1}"/>
              </a:ext>
            </a:extLst>
          </p:cNvPr>
          <p:cNvSpPr txBox="1"/>
          <p:nvPr/>
        </p:nvSpPr>
        <p:spPr>
          <a:xfrm>
            <a:off x="25277" y="5702894"/>
            <a:ext cx="908285" cy="338554"/>
          </a:xfrm>
          <a:prstGeom prst="rect">
            <a:avLst/>
          </a:prstGeom>
          <a:noFill/>
        </p:spPr>
        <p:txBody>
          <a:bodyPr wrap="square" rtlCol="0">
            <a:spAutoFit/>
          </a:bodyPr>
          <a:lstStyle/>
          <a:p>
            <a:pPr algn="ctr"/>
            <a:r>
              <a:rPr kumimoji="1" lang="en-US" altLang="ja-JP" sz="1600" b="1" dirty="0">
                <a:latin typeface="BIZ UDPゴシック" panose="020B0400000000000000" pitchFamily="50" charset="-128"/>
                <a:ea typeface="BIZ UDPゴシック" panose="020B0400000000000000" pitchFamily="50" charset="-128"/>
              </a:rPr>
              <a:t>LNP</a:t>
            </a:r>
            <a:endParaRPr kumimoji="1" lang="ja-JP" altLang="en-US" sz="1600" b="1" dirty="0">
              <a:latin typeface="BIZ UDPゴシック" panose="020B0400000000000000" pitchFamily="50" charset="-128"/>
              <a:ea typeface="BIZ UDPゴシック" panose="020B0400000000000000" pitchFamily="50" charset="-128"/>
            </a:endParaRPr>
          </a:p>
        </p:txBody>
      </p:sp>
      <p:pic>
        <p:nvPicPr>
          <p:cNvPr id="23" name="Picture 2" descr="注射器のイラスト">
            <a:extLst>
              <a:ext uri="{FF2B5EF4-FFF2-40B4-BE49-F238E27FC236}">
                <a16:creationId xmlns:a16="http://schemas.microsoft.com/office/drawing/2014/main" id="{D0C3AFA9-EC32-7426-4859-C9DB7E594B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1980" y="4262103"/>
            <a:ext cx="2555249" cy="2555249"/>
          </a:xfrm>
          <a:prstGeom prst="rect">
            <a:avLst/>
          </a:prstGeom>
          <a:noFill/>
          <a:extLst>
            <a:ext uri="{909E8E84-426E-40DD-AFC4-6F175D3DCCD1}">
              <a14:hiddenFill xmlns:a14="http://schemas.microsoft.com/office/drawing/2010/main">
                <a:solidFill>
                  <a:srgbClr val="FFFFFF"/>
                </a:solidFill>
              </a14:hiddenFill>
            </a:ext>
          </a:extLst>
        </p:spPr>
      </p:pic>
      <p:sp>
        <p:nvSpPr>
          <p:cNvPr id="25" name="矢印: 下 24">
            <a:extLst>
              <a:ext uri="{FF2B5EF4-FFF2-40B4-BE49-F238E27FC236}">
                <a16:creationId xmlns:a16="http://schemas.microsoft.com/office/drawing/2014/main" id="{6E63AF10-78C9-2994-85A6-CB6FD97FAB84}"/>
              </a:ext>
            </a:extLst>
          </p:cNvPr>
          <p:cNvSpPr/>
          <p:nvPr/>
        </p:nvSpPr>
        <p:spPr>
          <a:xfrm>
            <a:off x="1223403" y="4634824"/>
            <a:ext cx="368835" cy="584775"/>
          </a:xfrm>
          <a:prstGeom prst="downArrow">
            <a:avLst/>
          </a:prstGeom>
          <a:solidFill>
            <a:srgbClr val="FF0000"/>
          </a:solid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6" name="テキスト ボックス 25">
            <a:extLst>
              <a:ext uri="{FF2B5EF4-FFF2-40B4-BE49-F238E27FC236}">
                <a16:creationId xmlns:a16="http://schemas.microsoft.com/office/drawing/2014/main" id="{7CAF7B01-C17C-E481-F1A5-71D4BB429F56}"/>
              </a:ext>
            </a:extLst>
          </p:cNvPr>
          <p:cNvSpPr txBox="1"/>
          <p:nvPr/>
        </p:nvSpPr>
        <p:spPr>
          <a:xfrm>
            <a:off x="1257769" y="3049258"/>
            <a:ext cx="3091983" cy="338554"/>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スパイク蛋白質の</a:t>
            </a:r>
            <a:r>
              <a:rPr lang="ja-JP" altLang="en-US" sz="1600" b="1" dirty="0">
                <a:latin typeface="BIZ UDPゴシック" panose="020B0400000000000000" pitchFamily="50" charset="-128"/>
                <a:ea typeface="BIZ UDPゴシック" panose="020B0400000000000000" pitchFamily="50" charset="-128"/>
              </a:rPr>
              <a:t>遺伝コード</a:t>
            </a:r>
            <a:endParaRPr kumimoji="1" lang="ja-JP" altLang="en-US" sz="1600" b="1" dirty="0">
              <a:latin typeface="BIZ UDPゴシック" panose="020B0400000000000000" pitchFamily="50" charset="-128"/>
              <a:ea typeface="BIZ UDPゴシック" panose="020B0400000000000000" pitchFamily="50" charset="-128"/>
            </a:endParaRPr>
          </a:p>
        </p:txBody>
      </p:sp>
      <p:pic>
        <p:nvPicPr>
          <p:cNvPr id="27" name="Picture 4" descr="予防注射をする猫のイラスト">
            <a:extLst>
              <a:ext uri="{FF2B5EF4-FFF2-40B4-BE49-F238E27FC236}">
                <a16:creationId xmlns:a16="http://schemas.microsoft.com/office/drawing/2014/main" id="{D7E04309-B41E-652F-70DD-A9BE77A06D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6378" y="5367798"/>
            <a:ext cx="1643801" cy="1623253"/>
          </a:xfrm>
          <a:prstGeom prst="rect">
            <a:avLst/>
          </a:prstGeom>
          <a:noFill/>
          <a:extLst>
            <a:ext uri="{909E8E84-426E-40DD-AFC4-6F175D3DCCD1}">
              <a14:hiddenFill xmlns:a14="http://schemas.microsoft.com/office/drawing/2010/main">
                <a:solidFill>
                  <a:srgbClr val="FFFFFF"/>
                </a:solidFill>
              </a14:hiddenFill>
            </a:ext>
          </a:extLst>
        </p:spPr>
      </p:pic>
      <p:pic>
        <p:nvPicPr>
          <p:cNvPr id="29" name="図 28">
            <a:extLst>
              <a:ext uri="{FF2B5EF4-FFF2-40B4-BE49-F238E27FC236}">
                <a16:creationId xmlns:a16="http://schemas.microsoft.com/office/drawing/2014/main" id="{12108FC5-0237-55A9-0E07-B62E2602BF6B}"/>
              </a:ext>
            </a:extLst>
          </p:cNvPr>
          <p:cNvPicPr>
            <a:picLocks noChangeAspect="1"/>
          </p:cNvPicPr>
          <p:nvPr/>
        </p:nvPicPr>
        <p:blipFill>
          <a:blip r:embed="rId7"/>
          <a:stretch>
            <a:fillRect/>
          </a:stretch>
        </p:blipFill>
        <p:spPr>
          <a:xfrm>
            <a:off x="3340159" y="5494116"/>
            <a:ext cx="248311" cy="240666"/>
          </a:xfrm>
          <a:prstGeom prst="rect">
            <a:avLst/>
          </a:prstGeom>
        </p:spPr>
      </p:pic>
      <p:pic>
        <p:nvPicPr>
          <p:cNvPr id="30" name="図 29">
            <a:extLst>
              <a:ext uri="{FF2B5EF4-FFF2-40B4-BE49-F238E27FC236}">
                <a16:creationId xmlns:a16="http://schemas.microsoft.com/office/drawing/2014/main" id="{3CB2C871-F980-60C4-6B09-118FCEE3A020}"/>
              </a:ext>
            </a:extLst>
          </p:cNvPr>
          <p:cNvPicPr>
            <a:picLocks noChangeAspect="1"/>
          </p:cNvPicPr>
          <p:nvPr/>
        </p:nvPicPr>
        <p:blipFill>
          <a:blip r:embed="rId7"/>
          <a:stretch>
            <a:fillRect/>
          </a:stretch>
        </p:blipFill>
        <p:spPr>
          <a:xfrm>
            <a:off x="3502309" y="5265013"/>
            <a:ext cx="248310" cy="240665"/>
          </a:xfrm>
          <a:prstGeom prst="rect">
            <a:avLst/>
          </a:prstGeom>
        </p:spPr>
      </p:pic>
      <p:pic>
        <p:nvPicPr>
          <p:cNvPr id="31" name="図 30">
            <a:extLst>
              <a:ext uri="{FF2B5EF4-FFF2-40B4-BE49-F238E27FC236}">
                <a16:creationId xmlns:a16="http://schemas.microsoft.com/office/drawing/2014/main" id="{C9B21438-A219-8AB0-CB22-051800246CB2}"/>
              </a:ext>
            </a:extLst>
          </p:cNvPr>
          <p:cNvPicPr>
            <a:picLocks noChangeAspect="1"/>
          </p:cNvPicPr>
          <p:nvPr/>
        </p:nvPicPr>
        <p:blipFill>
          <a:blip r:embed="rId7"/>
          <a:stretch>
            <a:fillRect/>
          </a:stretch>
        </p:blipFill>
        <p:spPr>
          <a:xfrm>
            <a:off x="3159691" y="5751838"/>
            <a:ext cx="248311" cy="240666"/>
          </a:xfrm>
          <a:prstGeom prst="rect">
            <a:avLst/>
          </a:prstGeom>
        </p:spPr>
      </p:pic>
      <p:sp>
        <p:nvSpPr>
          <p:cNvPr id="32" name="矢印: 下 31">
            <a:extLst>
              <a:ext uri="{FF2B5EF4-FFF2-40B4-BE49-F238E27FC236}">
                <a16:creationId xmlns:a16="http://schemas.microsoft.com/office/drawing/2014/main" id="{1BCB8D0A-F16F-8D19-4B84-E50E4AAF22E6}"/>
              </a:ext>
            </a:extLst>
          </p:cNvPr>
          <p:cNvSpPr/>
          <p:nvPr/>
        </p:nvSpPr>
        <p:spPr>
          <a:xfrm rot="16200000">
            <a:off x="2149869" y="5726085"/>
            <a:ext cx="368835" cy="309553"/>
          </a:xfrm>
          <a:prstGeom prst="downArrow">
            <a:avLst/>
          </a:prstGeom>
          <a:solidFill>
            <a:srgbClr val="FF0000"/>
          </a:solid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pic>
        <p:nvPicPr>
          <p:cNvPr id="34" name="図 33">
            <a:extLst>
              <a:ext uri="{FF2B5EF4-FFF2-40B4-BE49-F238E27FC236}">
                <a16:creationId xmlns:a16="http://schemas.microsoft.com/office/drawing/2014/main" id="{A3B60207-E54C-EFB7-ADAE-9A44B3918580}"/>
              </a:ext>
            </a:extLst>
          </p:cNvPr>
          <p:cNvPicPr>
            <a:picLocks noChangeAspect="1"/>
          </p:cNvPicPr>
          <p:nvPr/>
        </p:nvPicPr>
        <p:blipFill>
          <a:blip r:embed="rId7"/>
          <a:stretch>
            <a:fillRect/>
          </a:stretch>
        </p:blipFill>
        <p:spPr>
          <a:xfrm>
            <a:off x="4330896" y="4077137"/>
            <a:ext cx="496573" cy="481284"/>
          </a:xfrm>
          <a:prstGeom prst="rect">
            <a:avLst/>
          </a:prstGeom>
          <a:solidFill>
            <a:schemeClr val="bg1"/>
          </a:solidFill>
        </p:spPr>
      </p:pic>
      <p:pic>
        <p:nvPicPr>
          <p:cNvPr id="39" name="図 38">
            <a:extLst>
              <a:ext uri="{FF2B5EF4-FFF2-40B4-BE49-F238E27FC236}">
                <a16:creationId xmlns:a16="http://schemas.microsoft.com/office/drawing/2014/main" id="{686736EC-9CF1-3F55-1A12-E8D728240469}"/>
              </a:ext>
            </a:extLst>
          </p:cNvPr>
          <p:cNvPicPr>
            <a:picLocks noChangeAspect="1"/>
          </p:cNvPicPr>
          <p:nvPr/>
        </p:nvPicPr>
        <p:blipFill>
          <a:blip r:embed="rId7"/>
          <a:stretch>
            <a:fillRect/>
          </a:stretch>
        </p:blipFill>
        <p:spPr>
          <a:xfrm>
            <a:off x="4817212" y="3426070"/>
            <a:ext cx="724146" cy="701850"/>
          </a:xfrm>
          <a:prstGeom prst="rect">
            <a:avLst/>
          </a:prstGeom>
          <a:solidFill>
            <a:schemeClr val="bg1"/>
          </a:solidFill>
        </p:spPr>
      </p:pic>
      <p:pic>
        <p:nvPicPr>
          <p:cNvPr id="40" name="図 39">
            <a:extLst>
              <a:ext uri="{FF2B5EF4-FFF2-40B4-BE49-F238E27FC236}">
                <a16:creationId xmlns:a16="http://schemas.microsoft.com/office/drawing/2014/main" id="{3FBA6FC1-A8FE-A1EA-D146-A77B162A5B0F}"/>
              </a:ext>
            </a:extLst>
          </p:cNvPr>
          <p:cNvPicPr>
            <a:picLocks noChangeAspect="1"/>
          </p:cNvPicPr>
          <p:nvPr/>
        </p:nvPicPr>
        <p:blipFill>
          <a:blip r:embed="rId7"/>
          <a:stretch>
            <a:fillRect/>
          </a:stretch>
        </p:blipFill>
        <p:spPr>
          <a:xfrm>
            <a:off x="5557383" y="2715902"/>
            <a:ext cx="1037200" cy="1005265"/>
          </a:xfrm>
          <a:prstGeom prst="rect">
            <a:avLst/>
          </a:prstGeom>
          <a:solidFill>
            <a:schemeClr val="bg1"/>
          </a:solidFill>
        </p:spPr>
      </p:pic>
      <p:sp>
        <p:nvSpPr>
          <p:cNvPr id="41" name="矢印: 下 40">
            <a:extLst>
              <a:ext uri="{FF2B5EF4-FFF2-40B4-BE49-F238E27FC236}">
                <a16:creationId xmlns:a16="http://schemas.microsoft.com/office/drawing/2014/main" id="{A1ED1213-188C-0E5C-5F0C-48021F0F3F06}"/>
              </a:ext>
            </a:extLst>
          </p:cNvPr>
          <p:cNvSpPr/>
          <p:nvPr/>
        </p:nvSpPr>
        <p:spPr>
          <a:xfrm rot="16200000">
            <a:off x="6582417" y="3019438"/>
            <a:ext cx="368835" cy="309553"/>
          </a:xfrm>
          <a:prstGeom prst="downArrow">
            <a:avLst/>
          </a:prstGeom>
          <a:solidFill>
            <a:srgbClr val="FF0000"/>
          </a:solid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pic>
        <p:nvPicPr>
          <p:cNvPr id="46" name="図 45">
            <a:extLst>
              <a:ext uri="{FF2B5EF4-FFF2-40B4-BE49-F238E27FC236}">
                <a16:creationId xmlns:a16="http://schemas.microsoft.com/office/drawing/2014/main" id="{9012F67C-3DB1-4616-EA89-07802E5B8184}"/>
              </a:ext>
            </a:extLst>
          </p:cNvPr>
          <p:cNvPicPr>
            <a:picLocks noChangeAspect="1"/>
          </p:cNvPicPr>
          <p:nvPr/>
        </p:nvPicPr>
        <p:blipFill>
          <a:blip r:embed="rId10"/>
          <a:stretch>
            <a:fillRect/>
          </a:stretch>
        </p:blipFill>
        <p:spPr>
          <a:xfrm>
            <a:off x="7660431" y="452249"/>
            <a:ext cx="1256385" cy="1780664"/>
          </a:xfrm>
          <a:prstGeom prst="rect">
            <a:avLst/>
          </a:prstGeom>
        </p:spPr>
      </p:pic>
      <p:sp>
        <p:nvSpPr>
          <p:cNvPr id="54" name="矢印: 下 53">
            <a:extLst>
              <a:ext uri="{FF2B5EF4-FFF2-40B4-BE49-F238E27FC236}">
                <a16:creationId xmlns:a16="http://schemas.microsoft.com/office/drawing/2014/main" id="{B8BECCF5-330F-7F5E-638C-75AA8496360A}"/>
              </a:ext>
            </a:extLst>
          </p:cNvPr>
          <p:cNvSpPr/>
          <p:nvPr/>
        </p:nvSpPr>
        <p:spPr>
          <a:xfrm rot="13303565">
            <a:off x="7643721" y="2112508"/>
            <a:ext cx="368835" cy="309553"/>
          </a:xfrm>
          <a:prstGeom prst="downArrow">
            <a:avLst/>
          </a:prstGeom>
          <a:solidFill>
            <a:srgbClr val="FF0000"/>
          </a:solid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55" name="テキスト ボックス 54">
            <a:extLst>
              <a:ext uri="{FF2B5EF4-FFF2-40B4-BE49-F238E27FC236}">
                <a16:creationId xmlns:a16="http://schemas.microsoft.com/office/drawing/2014/main" id="{7EA461FA-959F-7113-19B1-3918521A973C}"/>
              </a:ext>
            </a:extLst>
          </p:cNvPr>
          <p:cNvSpPr txBox="1"/>
          <p:nvPr/>
        </p:nvSpPr>
        <p:spPr>
          <a:xfrm>
            <a:off x="6263865" y="1221473"/>
            <a:ext cx="1789409"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人工</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スパイク蛋白質</a:t>
            </a:r>
          </a:p>
        </p:txBody>
      </p:sp>
      <p:grpSp>
        <p:nvGrpSpPr>
          <p:cNvPr id="61" name="グループ化 60">
            <a:extLst>
              <a:ext uri="{FF2B5EF4-FFF2-40B4-BE49-F238E27FC236}">
                <a16:creationId xmlns:a16="http://schemas.microsoft.com/office/drawing/2014/main" id="{134B72C6-0E0A-AE77-903E-B01289757F34}"/>
              </a:ext>
            </a:extLst>
          </p:cNvPr>
          <p:cNvGrpSpPr/>
          <p:nvPr/>
        </p:nvGrpSpPr>
        <p:grpSpPr>
          <a:xfrm>
            <a:off x="9888046" y="217215"/>
            <a:ext cx="1567979" cy="1505835"/>
            <a:chOff x="2411030" y="2873878"/>
            <a:chExt cx="1644413" cy="1465922"/>
          </a:xfrm>
        </p:grpSpPr>
        <p:grpSp>
          <p:nvGrpSpPr>
            <p:cNvPr id="58" name="グループ化 57">
              <a:extLst>
                <a:ext uri="{FF2B5EF4-FFF2-40B4-BE49-F238E27FC236}">
                  <a16:creationId xmlns:a16="http://schemas.microsoft.com/office/drawing/2014/main" id="{09448030-2F2D-228B-C45B-6646F96671D3}"/>
                </a:ext>
              </a:extLst>
            </p:cNvPr>
            <p:cNvGrpSpPr/>
            <p:nvPr/>
          </p:nvGrpSpPr>
          <p:grpSpPr>
            <a:xfrm>
              <a:off x="2411030" y="2873878"/>
              <a:ext cx="1644413" cy="1465922"/>
              <a:chOff x="2678783" y="147993"/>
              <a:chExt cx="6834433" cy="6579909"/>
            </a:xfrm>
            <a:solidFill>
              <a:schemeClr val="bg1"/>
            </a:solidFill>
            <a:effectLst>
              <a:glow rad="101600">
                <a:schemeClr val="accent2">
                  <a:satMod val="175000"/>
                  <a:alpha val="40000"/>
                </a:schemeClr>
              </a:glow>
            </a:effectLst>
          </p:grpSpPr>
          <p:sp>
            <p:nvSpPr>
              <p:cNvPr id="59" name="楕円 58">
                <a:extLst>
                  <a:ext uri="{FF2B5EF4-FFF2-40B4-BE49-F238E27FC236}">
                    <a16:creationId xmlns:a16="http://schemas.microsoft.com/office/drawing/2014/main" id="{1A942E45-A229-914C-EB56-C832DB42708C}"/>
                  </a:ext>
                </a:extLst>
              </p:cNvPr>
              <p:cNvSpPr/>
              <p:nvPr/>
            </p:nvSpPr>
            <p:spPr>
              <a:xfrm>
                <a:off x="2678783" y="147993"/>
                <a:ext cx="6834433" cy="6579909"/>
              </a:xfrm>
              <a:prstGeom prst="ellipse">
                <a:avLst/>
              </a:prstGeom>
              <a:grp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E179A1F6-0CD8-30A1-C628-D8E7ED0FAB4B}"/>
                  </a:ext>
                </a:extLst>
              </p:cNvPr>
              <p:cNvSpPr/>
              <p:nvPr/>
            </p:nvSpPr>
            <p:spPr>
              <a:xfrm>
                <a:off x="2770360" y="226337"/>
                <a:ext cx="6645244" cy="6427959"/>
              </a:xfrm>
              <a:prstGeom prst="ellipse">
                <a:avLst/>
              </a:prstGeom>
              <a:grp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7" name="図 56">
              <a:extLst>
                <a:ext uri="{FF2B5EF4-FFF2-40B4-BE49-F238E27FC236}">
                  <a16:creationId xmlns:a16="http://schemas.microsoft.com/office/drawing/2014/main" id="{BF049073-FB51-6BA5-A254-4DF5A89BBCCF}"/>
                </a:ext>
              </a:extLst>
            </p:cNvPr>
            <p:cNvPicPr>
              <a:picLocks noChangeAspect="1"/>
            </p:cNvPicPr>
            <p:nvPr/>
          </p:nvPicPr>
          <p:blipFill>
            <a:blip r:embed="rId10"/>
            <a:stretch>
              <a:fillRect/>
            </a:stretch>
          </p:blipFill>
          <p:spPr>
            <a:xfrm>
              <a:off x="2795549" y="3044865"/>
              <a:ext cx="792922" cy="1123801"/>
            </a:xfrm>
            <a:prstGeom prst="rect">
              <a:avLst/>
            </a:prstGeom>
          </p:spPr>
        </p:pic>
      </p:grpSp>
      <p:sp>
        <p:nvSpPr>
          <p:cNvPr id="12" name="テキスト ボックス 11"/>
          <p:cNvSpPr txBox="1"/>
          <p:nvPr/>
        </p:nvSpPr>
        <p:spPr>
          <a:xfrm>
            <a:off x="8478613" y="1532004"/>
            <a:ext cx="1727966"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エクソソームで体内～体外へ</a:t>
            </a:r>
          </a:p>
        </p:txBody>
      </p:sp>
      <p:sp>
        <p:nvSpPr>
          <p:cNvPr id="62" name="矢印: 下 61">
            <a:extLst>
              <a:ext uri="{FF2B5EF4-FFF2-40B4-BE49-F238E27FC236}">
                <a16:creationId xmlns:a16="http://schemas.microsoft.com/office/drawing/2014/main" id="{F02C69C1-AFA1-2DCB-AA43-2AE690590050}"/>
              </a:ext>
            </a:extLst>
          </p:cNvPr>
          <p:cNvSpPr/>
          <p:nvPr/>
        </p:nvSpPr>
        <p:spPr>
          <a:xfrm rot="16200000">
            <a:off x="9098911" y="849646"/>
            <a:ext cx="368835" cy="733024"/>
          </a:xfrm>
          <a:prstGeom prst="downArrow">
            <a:avLst/>
          </a:prstGeom>
          <a:solidFill>
            <a:srgbClr val="FF0000"/>
          </a:solid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63" name="矢印: 下 62">
            <a:extLst>
              <a:ext uri="{FF2B5EF4-FFF2-40B4-BE49-F238E27FC236}">
                <a16:creationId xmlns:a16="http://schemas.microsoft.com/office/drawing/2014/main" id="{ED0CA20A-4870-C988-BAB6-48D6A209B6E1}"/>
              </a:ext>
            </a:extLst>
          </p:cNvPr>
          <p:cNvSpPr/>
          <p:nvPr/>
        </p:nvSpPr>
        <p:spPr>
          <a:xfrm rot="14156173">
            <a:off x="11400212" y="241261"/>
            <a:ext cx="368835" cy="309553"/>
          </a:xfrm>
          <a:prstGeom prst="downArrow">
            <a:avLst/>
          </a:prstGeom>
          <a:solidFill>
            <a:srgbClr val="FF0000"/>
          </a:solid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pic>
        <p:nvPicPr>
          <p:cNvPr id="1032" name="Picture 8" descr="予防注射を受ける人のイラスト">
            <a:extLst>
              <a:ext uri="{FF2B5EF4-FFF2-40B4-BE49-F238E27FC236}">
                <a16:creationId xmlns:a16="http://schemas.microsoft.com/office/drawing/2014/main" id="{22FDDB19-A381-83C9-3E1B-5482EA9940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6604" y="42829"/>
            <a:ext cx="2113871" cy="2113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561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B041010B-2AE8-BCFF-3C52-256DE13CE01B}"/>
              </a:ext>
            </a:extLst>
          </p:cNvPr>
          <p:cNvGraphicFramePr>
            <a:graphicFrameLocks noGrp="1"/>
          </p:cNvGraphicFramePr>
          <p:nvPr/>
        </p:nvGraphicFramePr>
        <p:xfrm>
          <a:off x="372197" y="351314"/>
          <a:ext cx="11374581" cy="3322320"/>
        </p:xfrm>
        <a:graphic>
          <a:graphicData uri="http://schemas.openxmlformats.org/drawingml/2006/table">
            <a:tbl>
              <a:tblPr/>
              <a:tblGrid>
                <a:gridCol w="2015653">
                  <a:extLst>
                    <a:ext uri="{9D8B030D-6E8A-4147-A177-3AD203B41FA5}">
                      <a16:colId xmlns:a16="http://schemas.microsoft.com/office/drawing/2014/main" val="575980803"/>
                    </a:ext>
                  </a:extLst>
                </a:gridCol>
                <a:gridCol w="5567401">
                  <a:extLst>
                    <a:ext uri="{9D8B030D-6E8A-4147-A177-3AD203B41FA5}">
                      <a16:colId xmlns:a16="http://schemas.microsoft.com/office/drawing/2014/main" val="1416264886"/>
                    </a:ext>
                  </a:extLst>
                </a:gridCol>
                <a:gridCol w="3791527">
                  <a:extLst>
                    <a:ext uri="{9D8B030D-6E8A-4147-A177-3AD203B41FA5}">
                      <a16:colId xmlns:a16="http://schemas.microsoft.com/office/drawing/2014/main" val="1418540016"/>
                    </a:ext>
                  </a:extLst>
                </a:gridCol>
              </a:tblGrid>
              <a:tr h="0">
                <a:tc>
                  <a:txBody>
                    <a:bodyPr/>
                    <a:lstStyle/>
                    <a:p>
                      <a:pPr algn="ctr"/>
                      <a:r>
                        <a:rPr lang="ja-JP" altLang="en-US" dirty="0">
                          <a:solidFill>
                            <a:srgbClr val="FFFFFF"/>
                          </a:solidFill>
                          <a:effectLst/>
                          <a:latin typeface="Verdana" panose="020B0604030504040204" pitchFamily="34" charset="0"/>
                        </a:rPr>
                        <a:t>脂質成分</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pPr algn="ctr"/>
                      <a:r>
                        <a:rPr lang="ja-JP" altLang="en-US" dirty="0">
                          <a:solidFill>
                            <a:srgbClr val="FFFFFF"/>
                          </a:solidFill>
                          <a:effectLst/>
                          <a:latin typeface="Verdana" panose="020B0604030504040204" pitchFamily="34" charset="0"/>
                        </a:rPr>
                        <a:t>機能</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pPr algn="ctr"/>
                      <a:r>
                        <a:rPr lang="ja-JP" altLang="en-US" dirty="0">
                          <a:solidFill>
                            <a:srgbClr val="FFFFFF"/>
                          </a:solidFill>
                          <a:effectLst/>
                          <a:latin typeface="Verdana" panose="020B0604030504040204" pitchFamily="34" charset="0"/>
                        </a:rPr>
                        <a:t>例</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extLst>
                  <a:ext uri="{0D108BD9-81ED-4DB2-BD59-A6C34878D82A}">
                    <a16:rowId xmlns:a16="http://schemas.microsoft.com/office/drawing/2014/main" val="2001939259"/>
                  </a:ext>
                </a:extLst>
              </a:tr>
              <a:tr h="0">
                <a:tc>
                  <a:txBody>
                    <a:bodyPr/>
                    <a:lstStyle/>
                    <a:p>
                      <a:r>
                        <a:rPr lang="ja-JP" altLang="en-US" b="0" dirty="0">
                          <a:effectLst/>
                          <a:latin typeface="BIZ UDPゴシック" panose="020B0400000000000000" pitchFamily="50" charset="-128"/>
                          <a:ea typeface="BIZ UDPゴシック" panose="020B0400000000000000" pitchFamily="50" charset="-128"/>
                        </a:rPr>
                        <a:t>イオン性脂質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zh-TW" b="0" dirty="0">
                          <a:effectLst/>
                          <a:latin typeface="BIZ UDPゴシック" panose="020B0400000000000000" pitchFamily="50" charset="-128"/>
                          <a:ea typeface="BIZ UDPゴシック" panose="020B0400000000000000" pitchFamily="50" charset="-128"/>
                        </a:rPr>
                        <a:t>- </a:t>
                      </a:r>
                      <a:r>
                        <a:rPr lang="zh-TW" altLang="en-US" b="0" dirty="0">
                          <a:effectLst/>
                          <a:latin typeface="BIZ UDPゴシック" panose="020B0400000000000000" pitchFamily="50" charset="-128"/>
                          <a:ea typeface="BIZ UDPゴシック" panose="020B0400000000000000" pitchFamily="50" charset="-128"/>
                        </a:rPr>
                        <a:t>核酸複合体形成</a:t>
                      </a:r>
                      <a:br>
                        <a:rPr lang="zh-TW" altLang="en-US" b="0" dirty="0">
                          <a:effectLst/>
                          <a:latin typeface="BIZ UDPゴシック" panose="020B0400000000000000" pitchFamily="50" charset="-128"/>
                          <a:ea typeface="BIZ UDPゴシック" panose="020B0400000000000000" pitchFamily="50" charset="-128"/>
                        </a:rPr>
                      </a:br>
                      <a:r>
                        <a:rPr lang="en-US" altLang="zh-TW" b="0" dirty="0">
                          <a:effectLst/>
                          <a:latin typeface="BIZ UDPゴシック" panose="020B0400000000000000" pitchFamily="50" charset="-128"/>
                          <a:ea typeface="BIZ UDPゴシック" panose="020B0400000000000000" pitchFamily="50" charset="-128"/>
                        </a:rPr>
                        <a:t>- </a:t>
                      </a:r>
                      <a:r>
                        <a:rPr lang="zh-TW" altLang="en-US" b="0" dirty="0">
                          <a:effectLst/>
                          <a:latin typeface="BIZ UDPゴシック" panose="020B0400000000000000" pitchFamily="50" charset="-128"/>
                          <a:ea typeface="BIZ UDPゴシック" panose="020B0400000000000000" pitchFamily="50" charset="-128"/>
                        </a:rPr>
                        <a:t>膜融合</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ALC-0315 (</a:t>
                      </a:r>
                      <a:r>
                        <a:rPr lang="ja-JP" altLang="en-US" sz="1600" b="0" dirty="0">
                          <a:effectLst/>
                          <a:latin typeface="BIZ UDPゴシック" panose="020B0400000000000000" pitchFamily="50" charset="-128"/>
                          <a:ea typeface="BIZ UDPゴシック" panose="020B0400000000000000" pitchFamily="50" charset="-128"/>
                        </a:rPr>
                        <a:t>ファイザー</a:t>
                      </a:r>
                      <a:r>
                        <a:rPr lang="en-US" altLang="ja-JP" sz="1600" b="0" dirty="0">
                          <a:effectLst/>
                          <a:latin typeface="BIZ UDPゴシック" panose="020B0400000000000000" pitchFamily="50" charset="-128"/>
                          <a:ea typeface="BIZ UDPゴシック" panose="020B0400000000000000" pitchFamily="50" charset="-128"/>
                        </a:rPr>
                        <a:t>/BioNTech)</a:t>
                      </a:r>
                      <a:br>
                        <a:rPr lang="en-US" altLang="ja-JP" sz="1600" b="0" dirty="0">
                          <a:effectLst/>
                          <a:latin typeface="BIZ UDPゴシック" panose="020B0400000000000000" pitchFamily="50" charset="-128"/>
                          <a:ea typeface="BIZ UDPゴシック" panose="020B0400000000000000" pitchFamily="50" charset="-128"/>
                        </a:rPr>
                      </a:br>
                      <a:r>
                        <a:rPr lang="en-US" altLang="ja-JP" sz="1600" b="0" dirty="0">
                          <a:effectLst/>
                          <a:latin typeface="BIZ UDPゴシック" panose="020B0400000000000000" pitchFamily="50" charset="-128"/>
                          <a:ea typeface="BIZ UDPゴシック" panose="020B0400000000000000" pitchFamily="50" charset="-128"/>
                        </a:rPr>
                        <a:t>- SM-102 (</a:t>
                      </a:r>
                      <a:r>
                        <a:rPr lang="ja-JP" altLang="en-US" sz="1600" b="0" dirty="0">
                          <a:effectLst/>
                          <a:latin typeface="BIZ UDPゴシック" panose="020B0400000000000000" pitchFamily="50" charset="-128"/>
                          <a:ea typeface="BIZ UDPゴシック" panose="020B0400000000000000" pitchFamily="50" charset="-128"/>
                        </a:rPr>
                        <a:t>モデルナ</a:t>
                      </a:r>
                      <a:r>
                        <a:rPr lang="en-US" altLang="ja-JP" sz="1600" b="0" dirty="0">
                          <a:effectLst/>
                          <a:latin typeface="BIZ UDPゴシック" panose="020B0400000000000000" pitchFamily="50" charset="-128"/>
                          <a:ea typeface="BIZ UDPゴシック" panose="020B0400000000000000" pitchFamily="50" charset="-128"/>
                        </a:rPr>
                        <a:t>)</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2482615322"/>
                  </a:ext>
                </a:extLst>
              </a:tr>
              <a:tr h="0">
                <a:tc>
                  <a:txBody>
                    <a:bodyPr/>
                    <a:lstStyle/>
                    <a:p>
                      <a:r>
                        <a:rPr lang="ja-JP" altLang="en-US" b="0">
                          <a:effectLst/>
                          <a:latin typeface="BIZ UDPゴシック" panose="020B0400000000000000" pitchFamily="50" charset="-128"/>
                          <a:ea typeface="BIZ UDPゴシック" panose="020B0400000000000000" pitchFamily="50" charset="-128"/>
                        </a:rPr>
                        <a:t>リン脂質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複雑なサポート</a:t>
                      </a:r>
                      <a:br>
                        <a:rPr lang="ja-JP" altLang="en-US" b="0" dirty="0">
                          <a:effectLst/>
                          <a:latin typeface="BIZ UDPゴシック" panose="020B0400000000000000" pitchFamily="50" charset="-128"/>
                          <a:ea typeface="BIZ UDPゴシック" panose="020B0400000000000000" pitchFamily="50" charset="-128"/>
                        </a:rPr>
                      </a:b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非常に安定した構造 </a:t>
                      </a:r>
                      <a:r>
                        <a:rPr lang="en-US" altLang="ja-JP" b="0" dirty="0">
                          <a:effectLst/>
                          <a:latin typeface="BIZ UDPゴシック" panose="020B0400000000000000" pitchFamily="50" charset="-128"/>
                          <a:ea typeface="BIZ UDPゴシック" panose="020B0400000000000000" pitchFamily="50" charset="-128"/>
                        </a:rPr>
                        <a:t>(</a:t>
                      </a:r>
                      <a:r>
                        <a:rPr lang="ja-JP" altLang="en-US" b="0" dirty="0">
                          <a:effectLst/>
                          <a:latin typeface="BIZ UDPゴシック" panose="020B0400000000000000" pitchFamily="50" charset="-128"/>
                          <a:ea typeface="BIZ UDPゴシック" panose="020B0400000000000000" pitchFamily="50" charset="-128"/>
                        </a:rPr>
                        <a:t>飽和脂質</a:t>
                      </a: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とエンドソームの不安定化 </a:t>
                      </a:r>
                      <a:r>
                        <a:rPr lang="en-US" altLang="ja-JP" b="0" dirty="0">
                          <a:effectLst/>
                          <a:latin typeface="BIZ UDPゴシック" panose="020B0400000000000000" pitchFamily="50" charset="-128"/>
                          <a:ea typeface="BIZ UDPゴシック" panose="020B0400000000000000" pitchFamily="50" charset="-128"/>
                        </a:rPr>
                        <a:t>(</a:t>
                      </a:r>
                      <a:r>
                        <a:rPr lang="ja-JP" altLang="en-US" b="0" dirty="0">
                          <a:effectLst/>
                          <a:latin typeface="BIZ UDPゴシック" panose="020B0400000000000000" pitchFamily="50" charset="-128"/>
                          <a:ea typeface="BIZ UDPゴシック" panose="020B0400000000000000" pitchFamily="50" charset="-128"/>
                        </a:rPr>
                        <a:t>不飽和脂質</a:t>
                      </a:r>
                      <a:r>
                        <a:rPr lang="en-US" altLang="ja-JP" b="0" dirty="0">
                          <a:effectLst/>
                          <a:latin typeface="BIZ UDPゴシック" panose="020B0400000000000000" pitchFamily="50" charset="-128"/>
                          <a:ea typeface="BIZ UDPゴシック" panose="020B0400000000000000" pitchFamily="50" charset="-128"/>
                        </a:rPr>
                        <a:t>) </a:t>
                      </a:r>
                      <a:endParaRPr lang="ja-JP" altLang="en-US" b="0" dirty="0">
                        <a:effectLst/>
                        <a:latin typeface="BIZ UDPゴシック" panose="020B0400000000000000" pitchFamily="50" charset="-128"/>
                        <a:ea typeface="BIZ UDPゴシック" panose="020B0400000000000000" pitchFamily="50" charset="-128"/>
                      </a:endParaRP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DSPC</a:t>
                      </a:r>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DPPC</a:t>
                      </a:r>
                      <a:r>
                        <a:rPr lang="ja-JP" altLang="en-US" sz="1600" b="0" dirty="0">
                          <a:effectLst/>
                          <a:latin typeface="BIZ UDPゴシック" panose="020B0400000000000000" pitchFamily="50" charset="-128"/>
                          <a:ea typeface="BIZ UDPゴシック" panose="020B0400000000000000" pitchFamily="50" charset="-128"/>
                        </a:rPr>
                        <a:t>（飽和脂質）</a:t>
                      </a:r>
                      <a:br>
                        <a:rPr lang="ja-JP" altLang="en-US" sz="1600" b="0" dirty="0">
                          <a:effectLst/>
                          <a:latin typeface="BIZ UDPゴシック" panose="020B0400000000000000" pitchFamily="50" charset="-128"/>
                          <a:ea typeface="BIZ UDPゴシック" panose="020B0400000000000000" pitchFamily="50" charset="-128"/>
                        </a:rPr>
                      </a:br>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DOPE</a:t>
                      </a:r>
                      <a:r>
                        <a:rPr lang="ja-JP" altLang="en-US" sz="1600" b="0" dirty="0">
                          <a:effectLst/>
                          <a:latin typeface="BIZ UDPゴシック" panose="020B0400000000000000" pitchFamily="50" charset="-128"/>
                          <a:ea typeface="BIZ UDPゴシック" panose="020B0400000000000000" pitchFamily="50" charset="-128"/>
                        </a:rPr>
                        <a:t>（不飽和脂質）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1289731312"/>
                  </a:ext>
                </a:extLst>
              </a:tr>
              <a:tr h="0">
                <a:tc>
                  <a:txBody>
                    <a:bodyPr/>
                    <a:lstStyle/>
                    <a:p>
                      <a:r>
                        <a:rPr lang="ja-JP" altLang="en-US" b="0">
                          <a:effectLst/>
                          <a:latin typeface="BIZ UDPゴシック" panose="020B0400000000000000" pitchFamily="50" charset="-128"/>
                          <a:ea typeface="BIZ UDPゴシック" panose="020B0400000000000000" pitchFamily="50" charset="-128"/>
                        </a:rPr>
                        <a:t>コレステロール</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完全性</a:t>
                      </a:r>
                      <a:br>
                        <a:rPr lang="ja-JP" altLang="en-US" b="0" dirty="0">
                          <a:effectLst/>
                          <a:latin typeface="BIZ UDPゴシック" panose="020B0400000000000000" pitchFamily="50" charset="-128"/>
                          <a:ea typeface="BIZ UDPゴシック" panose="020B0400000000000000" pitchFamily="50" charset="-128"/>
                        </a:rPr>
                      </a:b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エンドソーム放出</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t>
                      </a:r>
                      <a:r>
                        <a:rPr lang="ja-JP" altLang="en-US" sz="1600" b="0" dirty="0">
                          <a:effectLst/>
                          <a:latin typeface="BIZ UDPゴシック" panose="020B0400000000000000" pitchFamily="50" charset="-128"/>
                          <a:ea typeface="BIZ UDPゴシック" panose="020B0400000000000000" pitchFamily="50" charset="-128"/>
                        </a:rPr>
                        <a:t>コレステロール</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814753187"/>
                  </a:ext>
                </a:extLst>
              </a:tr>
              <a:tr h="0">
                <a:tc>
                  <a:txBody>
                    <a:bodyPr/>
                    <a:lstStyle/>
                    <a:p>
                      <a:r>
                        <a:rPr lang="en-US" altLang="ja-JP" b="0" dirty="0">
                          <a:effectLst/>
                          <a:latin typeface="BIZ UDPゴシック" panose="020B0400000000000000" pitchFamily="50" charset="-128"/>
                          <a:ea typeface="BIZ UDPゴシック" panose="020B0400000000000000" pitchFamily="50" charset="-128"/>
                        </a:rPr>
                        <a:t>PEG</a:t>
                      </a:r>
                      <a:r>
                        <a:rPr lang="ja-JP" altLang="en-US" b="0" dirty="0">
                          <a:effectLst/>
                          <a:latin typeface="BIZ UDPゴシック" panose="020B0400000000000000" pitchFamily="50" charset="-128"/>
                          <a:ea typeface="BIZ UDPゴシック" panose="020B0400000000000000" pitchFamily="50" charset="-128"/>
                        </a:rPr>
                        <a:t>化脂質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親水性表面</a:t>
                      </a:r>
                      <a:br>
                        <a:rPr lang="ja-JP" altLang="en-US" b="0">
                          <a:effectLst/>
                          <a:latin typeface="BIZ UDPゴシック" panose="020B0400000000000000" pitchFamily="50" charset="-128"/>
                          <a:ea typeface="BIZ UDPゴシック" panose="020B0400000000000000" pitchFamily="50" charset="-128"/>
                        </a:rPr>
                      </a:br>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立体障害</a:t>
                      </a:r>
                      <a:br>
                        <a:rPr lang="ja-JP" altLang="en-US" b="0">
                          <a:effectLst/>
                          <a:latin typeface="BIZ UDPゴシック" panose="020B0400000000000000" pitchFamily="50" charset="-128"/>
                          <a:ea typeface="BIZ UDPゴシック" panose="020B0400000000000000" pitchFamily="50" charset="-128"/>
                        </a:rPr>
                      </a:br>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「ステルス」効果</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ALC-0159 (</a:t>
                      </a:r>
                      <a:r>
                        <a:rPr lang="ja-JP" altLang="en-US" sz="1600" b="0" dirty="0">
                          <a:effectLst/>
                          <a:latin typeface="BIZ UDPゴシック" panose="020B0400000000000000" pitchFamily="50" charset="-128"/>
                          <a:ea typeface="BIZ UDPゴシック" panose="020B0400000000000000" pitchFamily="50" charset="-128"/>
                        </a:rPr>
                        <a:t>ファイザー</a:t>
                      </a:r>
                      <a:r>
                        <a:rPr lang="en-US" altLang="ja-JP" sz="1600" b="0" dirty="0">
                          <a:effectLst/>
                          <a:latin typeface="BIZ UDPゴシック" panose="020B0400000000000000" pitchFamily="50" charset="-128"/>
                          <a:ea typeface="BIZ UDPゴシック" panose="020B0400000000000000" pitchFamily="50" charset="-128"/>
                        </a:rPr>
                        <a:t>/BioNTech)</a:t>
                      </a:r>
                      <a:br>
                        <a:rPr lang="en-US" altLang="ja-JP" sz="1600" b="0" dirty="0">
                          <a:effectLst/>
                          <a:latin typeface="BIZ UDPゴシック" panose="020B0400000000000000" pitchFamily="50" charset="-128"/>
                          <a:ea typeface="BIZ UDPゴシック" panose="020B0400000000000000" pitchFamily="50" charset="-128"/>
                        </a:rPr>
                      </a:br>
                      <a:r>
                        <a:rPr lang="en-US" altLang="ja-JP" sz="1600" b="0" dirty="0">
                          <a:effectLst/>
                          <a:latin typeface="BIZ UDPゴシック" panose="020B0400000000000000" pitchFamily="50" charset="-128"/>
                          <a:ea typeface="BIZ UDPゴシック" panose="020B0400000000000000" pitchFamily="50" charset="-128"/>
                        </a:rPr>
                        <a:t>- PEG-DMG (</a:t>
                      </a:r>
                      <a:r>
                        <a:rPr lang="ja-JP" altLang="en-US" sz="1600" b="0" dirty="0">
                          <a:effectLst/>
                          <a:latin typeface="BIZ UDPゴシック" panose="020B0400000000000000" pitchFamily="50" charset="-128"/>
                          <a:ea typeface="BIZ UDPゴシック" panose="020B0400000000000000" pitchFamily="50" charset="-128"/>
                        </a:rPr>
                        <a:t>モデルナ</a:t>
                      </a:r>
                      <a:r>
                        <a:rPr lang="en-US" altLang="ja-JP" sz="1600" b="0" dirty="0">
                          <a:effectLst/>
                          <a:latin typeface="BIZ UDPゴシック" panose="020B0400000000000000" pitchFamily="50" charset="-128"/>
                          <a:ea typeface="BIZ UDPゴシック" panose="020B0400000000000000" pitchFamily="50" charset="-128"/>
                        </a:rPr>
                        <a:t>)</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extLst>
                  <a:ext uri="{0D108BD9-81ED-4DB2-BD59-A6C34878D82A}">
                    <a16:rowId xmlns:a16="http://schemas.microsoft.com/office/drawing/2014/main" val="1265193812"/>
                  </a:ext>
                </a:extLst>
              </a:tr>
            </a:tbl>
          </a:graphicData>
        </a:graphic>
      </p:graphicFrame>
      <p:sp>
        <p:nvSpPr>
          <p:cNvPr id="4" name="テキスト ボックス 3">
            <a:extLst>
              <a:ext uri="{FF2B5EF4-FFF2-40B4-BE49-F238E27FC236}">
                <a16:creationId xmlns:a16="http://schemas.microsoft.com/office/drawing/2014/main" id="{352562E2-F21C-49AA-979C-5C8E2092E031}"/>
              </a:ext>
            </a:extLst>
          </p:cNvPr>
          <p:cNvSpPr txBox="1"/>
          <p:nvPr/>
        </p:nvSpPr>
        <p:spPr>
          <a:xfrm>
            <a:off x="457200" y="3902134"/>
            <a:ext cx="11734800" cy="2554545"/>
          </a:xfrm>
          <a:prstGeom prst="rect">
            <a:avLst/>
          </a:prstGeom>
          <a:noFill/>
        </p:spPr>
        <p:txBody>
          <a:bodyPr wrap="square">
            <a:spAutoFit/>
          </a:bodyPr>
          <a:lstStyle/>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①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ALC-0315</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4-</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ヒドロキシブチル）アザンジイル］ビス（ヘキサン</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-6,1-</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ジイル）ビス（</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ヘキシルデカン酸エステル）</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②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ALC-0159</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［（ポリエチレングリコール）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-2000</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-N,N-</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ジテトラデシルアセトアミド</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③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DSPC</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1,2-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ジステアロイル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err="1">
                <a:solidFill>
                  <a:srgbClr val="000000"/>
                </a:solidFill>
                <a:effectLst/>
                <a:latin typeface="UD デジタル 教科書体 NK-B" panose="02020700000000000000" pitchFamily="18" charset="-128"/>
                <a:ea typeface="UD デジタル 教科書体 NK-B" panose="02020700000000000000" pitchFamily="18" charset="-128"/>
              </a:rPr>
              <a:t>sn</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グリセロ</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-3-</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ホスホコリン</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④ </a:t>
            </a:r>
            <a:r>
              <a:rPr lang="ja-JP" altLang="en-US" sz="1600" b="1" i="0" dirty="0">
                <a:solidFill>
                  <a:srgbClr val="000000"/>
                </a:solidFill>
                <a:effectLst/>
                <a:latin typeface="UD デジタル 教科書体 NK-B" panose="02020700000000000000" pitchFamily="18" charset="-128"/>
                <a:ea typeface="UD デジタル 教科書体 NK-B" panose="02020700000000000000" pitchFamily="18" charset="-128"/>
              </a:rPr>
              <a:t>コレステロール</a:t>
            </a:r>
            <a:endPar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endParaRPr>
          </a:p>
          <a:p>
            <a:pPr algn="l" fontAlgn="base"/>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b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b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一方、</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COVID-19 </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ワクチンモデルナ筋注の</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LNP</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を構成する脂質は以下の</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4</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種類です。</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①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SM-102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：ヘプタデカン</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-9-</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イル </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8-((2-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ヒドロキシエチル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)(6-</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オキソ</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-6-(</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ウンデシルオキシ</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ヘキシル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アミノ</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オクタン酸エステル</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②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PEG2000-DMG</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1,2-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ジミリストイル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err="1">
                <a:solidFill>
                  <a:srgbClr val="000000"/>
                </a:solidFill>
                <a:effectLst/>
                <a:latin typeface="UD デジタル 教科書体 NK-B" panose="02020700000000000000" pitchFamily="18" charset="-128"/>
                <a:ea typeface="UD デジタル 教科書体 NK-B" panose="02020700000000000000" pitchFamily="18" charset="-128"/>
              </a:rPr>
              <a:t>rac</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グリセロ</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-3-</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メチルポリオキシエチレン</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③ </a:t>
            </a:r>
            <a:r>
              <a:rPr lang="en-US" altLang="ja-JP" sz="1600" b="1" i="0" dirty="0">
                <a:solidFill>
                  <a:srgbClr val="000000"/>
                </a:solidFill>
                <a:effectLst/>
                <a:latin typeface="UD デジタル 教科書体 NK-B" panose="02020700000000000000" pitchFamily="18" charset="-128"/>
                <a:ea typeface="UD デジタル 教科書体 NK-B" panose="02020700000000000000" pitchFamily="18" charset="-128"/>
              </a:rPr>
              <a:t>DSPC</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1,2-</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ジステアロイル</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1600" b="0" i="0" dirty="0" err="1">
                <a:solidFill>
                  <a:srgbClr val="000000"/>
                </a:solidFill>
                <a:effectLst/>
                <a:latin typeface="UD デジタル 教科書体 NK-B" panose="02020700000000000000" pitchFamily="18" charset="-128"/>
                <a:ea typeface="UD デジタル 教科書体 NK-B" panose="02020700000000000000" pitchFamily="18" charset="-128"/>
              </a:rPr>
              <a:t>sn</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 -</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グリセロ</a:t>
            </a:r>
            <a:r>
              <a:rPr lang="en-US" altLang="ja-JP" sz="1600" b="0" i="0" dirty="0">
                <a:solidFill>
                  <a:srgbClr val="000000"/>
                </a:solidFill>
                <a:effectLst/>
                <a:latin typeface="UD デジタル 教科書体 NK-B" panose="02020700000000000000" pitchFamily="18" charset="-128"/>
                <a:ea typeface="UD デジタル 教科書体 NK-B" panose="02020700000000000000" pitchFamily="18" charset="-128"/>
              </a:rPr>
              <a:t>-3-</a:t>
            </a: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ホスホコリン</a:t>
            </a:r>
          </a:p>
          <a:p>
            <a:pPr algn="l" fontAlgn="base">
              <a:buFont typeface="Arial" panose="020B0604020202020204" pitchFamily="34" charset="0"/>
              <a:buChar char="•"/>
            </a:pPr>
            <a:r>
              <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rPr>
              <a:t>④ </a:t>
            </a:r>
            <a:r>
              <a:rPr lang="ja-JP" altLang="en-US" sz="1600" b="1" i="0" dirty="0">
                <a:solidFill>
                  <a:srgbClr val="000000"/>
                </a:solidFill>
                <a:effectLst/>
                <a:latin typeface="UD デジタル 教科書体 NK-B" panose="02020700000000000000" pitchFamily="18" charset="-128"/>
                <a:ea typeface="UD デジタル 教科書体 NK-B" panose="02020700000000000000" pitchFamily="18" charset="-128"/>
              </a:rPr>
              <a:t>コレステロール</a:t>
            </a:r>
            <a:endParaRPr lang="ja-JP" altLang="en-US" sz="1600" b="0" i="0" dirty="0">
              <a:solidFill>
                <a:srgbClr val="000000"/>
              </a:solidFill>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606948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脂質ナノ粒子（</a:t>
            </a:r>
            <a:r>
              <a:rPr kumimoji="1" lang="en-US" altLang="ja-JP" sz="2400" dirty="0">
                <a:solidFill>
                  <a:srgbClr val="FFC000"/>
                </a:solidFill>
                <a:latin typeface="BIZ UDPゴシック" panose="020B0400000000000000" pitchFamily="50" charset="-128"/>
                <a:ea typeface="BIZ UDPゴシック" panose="020B0400000000000000" pitchFamily="50" charset="-128"/>
              </a:rPr>
              <a:t>LNP</a:t>
            </a:r>
            <a:r>
              <a:rPr kumimoji="1" lang="ja-JP" altLang="en-US" sz="2400" dirty="0">
                <a:solidFill>
                  <a:srgbClr val="FFC000"/>
                </a:solidFill>
                <a:latin typeface="BIZ UDPゴシック" panose="020B0400000000000000" pitchFamily="50" charset="-128"/>
                <a:ea typeface="BIZ UDPゴシック" panose="020B0400000000000000" pitchFamily="50" charset="-128"/>
              </a:rPr>
              <a:t>）</a:t>
            </a:r>
          </a:p>
        </p:txBody>
      </p:sp>
      <p:pic>
        <p:nvPicPr>
          <p:cNvPr id="5122" name="Picture 2" descr="Lipid Nanoparticle: gamechanger in mRNA Therapeutics and Vaccines?">
            <a:extLst>
              <a:ext uri="{FF2B5EF4-FFF2-40B4-BE49-F238E27FC236}">
                <a16:creationId xmlns:a16="http://schemas.microsoft.com/office/drawing/2014/main" id="{5D61054F-11B9-46AA-A520-E4A2FC83A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11" y="1275625"/>
            <a:ext cx="10629977" cy="5229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37021"/>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NLP</a:t>
            </a:r>
            <a:r>
              <a:rPr kumimoji="1" lang="ja-JP" altLang="en-US" sz="2400" dirty="0">
                <a:solidFill>
                  <a:srgbClr val="FFC000"/>
                </a:solidFill>
                <a:latin typeface="BIZ UDPゴシック" panose="020B0400000000000000" pitchFamily="50" charset="-128"/>
                <a:ea typeface="BIZ UDPゴシック" panose="020B0400000000000000" pitchFamily="50" charset="-128"/>
              </a:rPr>
              <a:t>は、容易に細胞と融合する</a:t>
            </a:r>
          </a:p>
        </p:txBody>
      </p:sp>
      <p:sp>
        <p:nvSpPr>
          <p:cNvPr id="2" name="楕円 1">
            <a:extLst>
              <a:ext uri="{FF2B5EF4-FFF2-40B4-BE49-F238E27FC236}">
                <a16:creationId xmlns:a16="http://schemas.microsoft.com/office/drawing/2014/main" id="{D6FE5F88-02A6-42F6-BA51-B7F8CA7A99DB}"/>
              </a:ext>
            </a:extLst>
          </p:cNvPr>
          <p:cNvSpPr/>
          <p:nvPr/>
        </p:nvSpPr>
        <p:spPr>
          <a:xfrm>
            <a:off x="1123948" y="1852610"/>
            <a:ext cx="4029075" cy="3781425"/>
          </a:xfrm>
          <a:prstGeom prst="ellipse">
            <a:avLst/>
          </a:prstGeom>
          <a:solidFill>
            <a:schemeClr val="accent4">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F4F6036-54C8-4C6C-BB9E-FE29F88AA55E}"/>
              </a:ext>
            </a:extLst>
          </p:cNvPr>
          <p:cNvSpPr/>
          <p:nvPr/>
        </p:nvSpPr>
        <p:spPr>
          <a:xfrm>
            <a:off x="6877050" y="1852610"/>
            <a:ext cx="4029075" cy="3781425"/>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9021EA3-FCFC-42DF-8810-72DDF65DC7AA}"/>
              </a:ext>
            </a:extLst>
          </p:cNvPr>
          <p:cNvSpPr txBox="1"/>
          <p:nvPr/>
        </p:nvSpPr>
        <p:spPr>
          <a:xfrm>
            <a:off x="2438399" y="1374218"/>
            <a:ext cx="1400175" cy="523220"/>
          </a:xfrm>
          <a:prstGeom prst="rect">
            <a:avLst/>
          </a:prstGeom>
          <a:noFill/>
        </p:spPr>
        <p:txBody>
          <a:bodyPr wrap="square" rtlCol="0">
            <a:spAutoFit/>
          </a:bodyPr>
          <a:lstStyle/>
          <a:p>
            <a:pPr algn="ctr"/>
            <a:r>
              <a:rPr kumimoji="1" lang="en-US" altLang="ja-JP" sz="2800" dirty="0">
                <a:latin typeface="BIZ UDPゴシック" panose="020B0400000000000000" pitchFamily="50" charset="-128"/>
                <a:ea typeface="BIZ UDPゴシック" panose="020B0400000000000000" pitchFamily="50" charset="-128"/>
              </a:rPr>
              <a:t>NLP</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CDE12111-6154-41E7-B21D-0B89EE55DC21}"/>
              </a:ext>
            </a:extLst>
          </p:cNvPr>
          <p:cNvSpPr txBox="1"/>
          <p:nvPr/>
        </p:nvSpPr>
        <p:spPr>
          <a:xfrm>
            <a:off x="8191499" y="1344334"/>
            <a:ext cx="1400175"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細胞</a:t>
            </a:r>
          </a:p>
        </p:txBody>
      </p:sp>
      <p:pic>
        <p:nvPicPr>
          <p:cNvPr id="8" name="図 7">
            <a:extLst>
              <a:ext uri="{FF2B5EF4-FFF2-40B4-BE49-F238E27FC236}">
                <a16:creationId xmlns:a16="http://schemas.microsoft.com/office/drawing/2014/main" id="{B06A2F2C-F521-43B1-BA1F-66D95F4A29CD}"/>
              </a:ext>
            </a:extLst>
          </p:cNvPr>
          <p:cNvPicPr>
            <a:picLocks noChangeAspect="1"/>
          </p:cNvPicPr>
          <p:nvPr/>
        </p:nvPicPr>
        <p:blipFill>
          <a:blip r:embed="rId3"/>
          <a:stretch>
            <a:fillRect/>
          </a:stretch>
        </p:blipFill>
        <p:spPr>
          <a:xfrm rot="17181133">
            <a:off x="3255435" y="1611607"/>
            <a:ext cx="496573" cy="1788435"/>
          </a:xfrm>
          <a:prstGeom prst="rect">
            <a:avLst/>
          </a:prstGeom>
        </p:spPr>
      </p:pic>
      <p:pic>
        <p:nvPicPr>
          <p:cNvPr id="9" name="図 8">
            <a:extLst>
              <a:ext uri="{FF2B5EF4-FFF2-40B4-BE49-F238E27FC236}">
                <a16:creationId xmlns:a16="http://schemas.microsoft.com/office/drawing/2014/main" id="{221481C8-1E90-48EE-AF59-556E65E9C76B}"/>
              </a:ext>
            </a:extLst>
          </p:cNvPr>
          <p:cNvPicPr>
            <a:picLocks noChangeAspect="1"/>
          </p:cNvPicPr>
          <p:nvPr/>
        </p:nvPicPr>
        <p:blipFill>
          <a:blip r:embed="rId3"/>
          <a:stretch>
            <a:fillRect/>
          </a:stretch>
        </p:blipFill>
        <p:spPr>
          <a:xfrm rot="17181133">
            <a:off x="2395988" y="2264820"/>
            <a:ext cx="496573" cy="1788435"/>
          </a:xfrm>
          <a:prstGeom prst="rect">
            <a:avLst/>
          </a:prstGeom>
        </p:spPr>
      </p:pic>
      <p:pic>
        <p:nvPicPr>
          <p:cNvPr id="10" name="図 9">
            <a:extLst>
              <a:ext uri="{FF2B5EF4-FFF2-40B4-BE49-F238E27FC236}">
                <a16:creationId xmlns:a16="http://schemas.microsoft.com/office/drawing/2014/main" id="{B35E70E1-033B-456F-AA9A-43CD70662FEF}"/>
              </a:ext>
            </a:extLst>
          </p:cNvPr>
          <p:cNvPicPr>
            <a:picLocks noChangeAspect="1"/>
          </p:cNvPicPr>
          <p:nvPr/>
        </p:nvPicPr>
        <p:blipFill>
          <a:blip r:embed="rId3"/>
          <a:stretch>
            <a:fillRect/>
          </a:stretch>
        </p:blipFill>
        <p:spPr>
          <a:xfrm rot="17181133">
            <a:off x="2077657" y="2873205"/>
            <a:ext cx="496573" cy="1788435"/>
          </a:xfrm>
          <a:prstGeom prst="rect">
            <a:avLst/>
          </a:prstGeom>
        </p:spPr>
      </p:pic>
      <p:pic>
        <p:nvPicPr>
          <p:cNvPr id="12" name="図 11">
            <a:extLst>
              <a:ext uri="{FF2B5EF4-FFF2-40B4-BE49-F238E27FC236}">
                <a16:creationId xmlns:a16="http://schemas.microsoft.com/office/drawing/2014/main" id="{E5AD32D7-3BCB-4548-84E7-7668577662E4}"/>
              </a:ext>
            </a:extLst>
          </p:cNvPr>
          <p:cNvPicPr>
            <a:picLocks noChangeAspect="1"/>
          </p:cNvPicPr>
          <p:nvPr/>
        </p:nvPicPr>
        <p:blipFill>
          <a:blip r:embed="rId3"/>
          <a:stretch>
            <a:fillRect/>
          </a:stretch>
        </p:blipFill>
        <p:spPr>
          <a:xfrm rot="565826">
            <a:off x="3517187" y="3590108"/>
            <a:ext cx="496573" cy="1788435"/>
          </a:xfrm>
          <a:prstGeom prst="rect">
            <a:avLst/>
          </a:prstGeom>
        </p:spPr>
      </p:pic>
      <p:pic>
        <p:nvPicPr>
          <p:cNvPr id="13" name="図 12">
            <a:extLst>
              <a:ext uri="{FF2B5EF4-FFF2-40B4-BE49-F238E27FC236}">
                <a16:creationId xmlns:a16="http://schemas.microsoft.com/office/drawing/2014/main" id="{696000AC-CB46-4728-8E5B-6F404EB1A9AB}"/>
              </a:ext>
            </a:extLst>
          </p:cNvPr>
          <p:cNvPicPr>
            <a:picLocks noChangeAspect="1"/>
          </p:cNvPicPr>
          <p:nvPr/>
        </p:nvPicPr>
        <p:blipFill>
          <a:blip r:embed="rId3"/>
          <a:stretch>
            <a:fillRect/>
          </a:stretch>
        </p:blipFill>
        <p:spPr>
          <a:xfrm rot="565826">
            <a:off x="4307762" y="3088281"/>
            <a:ext cx="496573" cy="1788435"/>
          </a:xfrm>
          <a:prstGeom prst="rect">
            <a:avLst/>
          </a:prstGeom>
        </p:spPr>
      </p:pic>
      <p:pic>
        <p:nvPicPr>
          <p:cNvPr id="14" name="図 13">
            <a:extLst>
              <a:ext uri="{FF2B5EF4-FFF2-40B4-BE49-F238E27FC236}">
                <a16:creationId xmlns:a16="http://schemas.microsoft.com/office/drawing/2014/main" id="{653F1433-4153-4E00-AB0D-24CC7B44E50B}"/>
              </a:ext>
            </a:extLst>
          </p:cNvPr>
          <p:cNvPicPr>
            <a:picLocks noChangeAspect="1"/>
          </p:cNvPicPr>
          <p:nvPr/>
        </p:nvPicPr>
        <p:blipFill>
          <a:blip r:embed="rId3"/>
          <a:stretch>
            <a:fillRect/>
          </a:stretch>
        </p:blipFill>
        <p:spPr>
          <a:xfrm rot="7220813">
            <a:off x="2112309" y="3747319"/>
            <a:ext cx="496573" cy="1788435"/>
          </a:xfrm>
          <a:prstGeom prst="rect">
            <a:avLst/>
          </a:prstGeom>
        </p:spPr>
      </p:pic>
      <p:sp>
        <p:nvSpPr>
          <p:cNvPr id="15" name="涙形 14">
            <a:extLst>
              <a:ext uri="{FF2B5EF4-FFF2-40B4-BE49-F238E27FC236}">
                <a16:creationId xmlns:a16="http://schemas.microsoft.com/office/drawing/2014/main" id="{C1144758-0D08-4648-9731-D8E74AAE2B38}"/>
              </a:ext>
            </a:extLst>
          </p:cNvPr>
          <p:cNvSpPr/>
          <p:nvPr/>
        </p:nvSpPr>
        <p:spPr>
          <a:xfrm rot="11510656">
            <a:off x="8351946" y="2676445"/>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a:extLst>
              <a:ext uri="{FF2B5EF4-FFF2-40B4-BE49-F238E27FC236}">
                <a16:creationId xmlns:a16="http://schemas.microsoft.com/office/drawing/2014/main" id="{40115A7C-065E-488E-9E84-CC7D96285F03}"/>
              </a:ext>
            </a:extLst>
          </p:cNvPr>
          <p:cNvSpPr/>
          <p:nvPr/>
        </p:nvSpPr>
        <p:spPr>
          <a:xfrm rot="13502564">
            <a:off x="8398944" y="312123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涙形 16">
            <a:extLst>
              <a:ext uri="{FF2B5EF4-FFF2-40B4-BE49-F238E27FC236}">
                <a16:creationId xmlns:a16="http://schemas.microsoft.com/office/drawing/2014/main" id="{2FBAFE5F-4FDB-4B63-A000-3DA1F6878EE5}"/>
              </a:ext>
            </a:extLst>
          </p:cNvPr>
          <p:cNvSpPr/>
          <p:nvPr/>
        </p:nvSpPr>
        <p:spPr>
          <a:xfrm rot="13502564">
            <a:off x="8351945" y="353352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涙形 17">
            <a:extLst>
              <a:ext uri="{FF2B5EF4-FFF2-40B4-BE49-F238E27FC236}">
                <a16:creationId xmlns:a16="http://schemas.microsoft.com/office/drawing/2014/main" id="{0FE7E8E3-1516-4FDE-8859-B02D9955B8EE}"/>
              </a:ext>
            </a:extLst>
          </p:cNvPr>
          <p:cNvSpPr/>
          <p:nvPr/>
        </p:nvSpPr>
        <p:spPr>
          <a:xfrm rot="15032568">
            <a:off x="8290614" y="3898401"/>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a:extLst>
              <a:ext uri="{FF2B5EF4-FFF2-40B4-BE49-F238E27FC236}">
                <a16:creationId xmlns:a16="http://schemas.microsoft.com/office/drawing/2014/main" id="{036FD5BE-5893-44F8-9C23-D6FCB73DC377}"/>
              </a:ext>
            </a:extLst>
          </p:cNvPr>
          <p:cNvSpPr/>
          <p:nvPr/>
        </p:nvSpPr>
        <p:spPr>
          <a:xfrm rot="1923819">
            <a:off x="7458848" y="4133980"/>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涙形 19">
            <a:extLst>
              <a:ext uri="{FF2B5EF4-FFF2-40B4-BE49-F238E27FC236}">
                <a16:creationId xmlns:a16="http://schemas.microsoft.com/office/drawing/2014/main" id="{E9143117-CE28-4E9B-B5FA-818ECA7349F6}"/>
              </a:ext>
            </a:extLst>
          </p:cNvPr>
          <p:cNvSpPr/>
          <p:nvPr/>
        </p:nvSpPr>
        <p:spPr>
          <a:xfrm rot="15619428">
            <a:off x="7998908" y="4188066"/>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涙形 20">
            <a:extLst>
              <a:ext uri="{FF2B5EF4-FFF2-40B4-BE49-F238E27FC236}">
                <a16:creationId xmlns:a16="http://schemas.microsoft.com/office/drawing/2014/main" id="{3AD5EE77-ECE3-450F-868F-BD64A122B1C8}"/>
              </a:ext>
            </a:extLst>
          </p:cNvPr>
          <p:cNvSpPr/>
          <p:nvPr/>
        </p:nvSpPr>
        <p:spPr>
          <a:xfrm rot="3125780">
            <a:off x="7573270" y="3725540"/>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a:extLst>
              <a:ext uri="{FF2B5EF4-FFF2-40B4-BE49-F238E27FC236}">
                <a16:creationId xmlns:a16="http://schemas.microsoft.com/office/drawing/2014/main" id="{AE3B26DC-A822-4357-8197-94B50FA3F9CD}"/>
              </a:ext>
            </a:extLst>
          </p:cNvPr>
          <p:cNvSpPr/>
          <p:nvPr/>
        </p:nvSpPr>
        <p:spPr>
          <a:xfrm rot="6494414">
            <a:off x="7905987" y="25594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涙形 22">
            <a:extLst>
              <a:ext uri="{FF2B5EF4-FFF2-40B4-BE49-F238E27FC236}">
                <a16:creationId xmlns:a16="http://schemas.microsoft.com/office/drawing/2014/main" id="{A9BD665A-FADB-4FCC-B5E8-54090538C296}"/>
              </a:ext>
            </a:extLst>
          </p:cNvPr>
          <p:cNvSpPr/>
          <p:nvPr/>
        </p:nvSpPr>
        <p:spPr>
          <a:xfrm rot="3850196">
            <a:off x="7733586" y="285332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Freeform 43">
            <a:extLst>
              <a:ext uri="{FF2B5EF4-FFF2-40B4-BE49-F238E27FC236}">
                <a16:creationId xmlns:a16="http://schemas.microsoft.com/office/drawing/2014/main" id="{1D004352-3211-426A-B694-9CB01DE9E779}"/>
              </a:ext>
            </a:extLst>
          </p:cNvPr>
          <p:cNvSpPr>
            <a:spLocks/>
          </p:cNvSpPr>
          <p:nvPr/>
        </p:nvSpPr>
        <p:spPr bwMode="auto">
          <a:xfrm rot="10441033">
            <a:off x="7724274" y="2834684"/>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5" name="涙形 24">
            <a:extLst>
              <a:ext uri="{FF2B5EF4-FFF2-40B4-BE49-F238E27FC236}">
                <a16:creationId xmlns:a16="http://schemas.microsoft.com/office/drawing/2014/main" id="{A2CD11E6-7187-4DE2-ACAB-4465551BD997}"/>
              </a:ext>
            </a:extLst>
          </p:cNvPr>
          <p:cNvSpPr/>
          <p:nvPr/>
        </p:nvSpPr>
        <p:spPr>
          <a:xfrm rot="1549117">
            <a:off x="7452821" y="337898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E888C41-A06E-4CEB-86E1-92A3980F9A96}"/>
              </a:ext>
            </a:extLst>
          </p:cNvPr>
          <p:cNvSpPr/>
          <p:nvPr/>
        </p:nvSpPr>
        <p:spPr>
          <a:xfrm>
            <a:off x="7403100" y="4443648"/>
            <a:ext cx="1500732" cy="461665"/>
          </a:xfrm>
          <a:prstGeom prst="rect">
            <a:avLst/>
          </a:prstGeom>
        </p:spPr>
        <p:txBody>
          <a:bodyPr wrap="none">
            <a:spAutoFit/>
          </a:bodyPr>
          <a:lstStyle/>
          <a:p>
            <a:r>
              <a:rPr lang="en-US" altLang="ja-JP" sz="2400" dirty="0">
                <a:latin typeface="Bauhaus 93" panose="04030905020B02020C02" pitchFamily="82" charset="0"/>
              </a:rPr>
              <a:t>Ribosome</a:t>
            </a:r>
            <a:endParaRPr lang="ja-JP" altLang="en-US" sz="2400" dirty="0">
              <a:latin typeface="Bauhaus 93" panose="04030905020B02020C02" pitchFamily="82" charset="0"/>
            </a:endParaRPr>
          </a:p>
        </p:txBody>
      </p:sp>
      <p:pic>
        <p:nvPicPr>
          <p:cNvPr id="27" name="Picture 2" descr="ゴルジ体">
            <a:extLst>
              <a:ext uri="{FF2B5EF4-FFF2-40B4-BE49-F238E27FC236}">
                <a16:creationId xmlns:a16="http://schemas.microsoft.com/office/drawing/2014/main" id="{92592B6D-30B3-41F7-9497-8E3585732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721" y="259709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a:extLst>
              <a:ext uri="{FF2B5EF4-FFF2-40B4-BE49-F238E27FC236}">
                <a16:creationId xmlns:a16="http://schemas.microsoft.com/office/drawing/2014/main" id="{9EFCA237-3A5B-48B8-842D-5B52AD08385D}"/>
              </a:ext>
            </a:extLst>
          </p:cNvPr>
          <p:cNvSpPr/>
          <p:nvPr/>
        </p:nvSpPr>
        <p:spPr>
          <a:xfrm>
            <a:off x="8952217" y="2459608"/>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Tree>
    <p:extLst>
      <p:ext uri="{BB962C8B-B14F-4D97-AF65-F5344CB8AC3E}">
        <p14:creationId xmlns:p14="http://schemas.microsoft.com/office/powerpoint/2010/main" val="770508212"/>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CC3DFBC-A5BA-4F6D-90CF-8F23E2FEF0F0}"/>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優れた細胞融合性</a:t>
            </a:r>
          </a:p>
        </p:txBody>
      </p:sp>
      <p:sp>
        <p:nvSpPr>
          <p:cNvPr id="2" name="楕円 1">
            <a:extLst>
              <a:ext uri="{FF2B5EF4-FFF2-40B4-BE49-F238E27FC236}">
                <a16:creationId xmlns:a16="http://schemas.microsoft.com/office/drawing/2014/main" id="{D6FE5F88-02A6-42F6-BA51-B7F8CA7A99DB}"/>
              </a:ext>
            </a:extLst>
          </p:cNvPr>
          <p:cNvSpPr/>
          <p:nvPr/>
        </p:nvSpPr>
        <p:spPr>
          <a:xfrm>
            <a:off x="2276475" y="1947862"/>
            <a:ext cx="4029075" cy="3781425"/>
          </a:xfrm>
          <a:custGeom>
            <a:avLst/>
            <a:gdLst>
              <a:gd name="connsiteX0" fmla="*/ 0 w 4029075"/>
              <a:gd name="connsiteY0" fmla="*/ 1890713 h 3781425"/>
              <a:gd name="connsiteX1" fmla="*/ 2014538 w 4029075"/>
              <a:gd name="connsiteY1" fmla="*/ 0 h 3781425"/>
              <a:gd name="connsiteX2" fmla="*/ 4029076 w 4029075"/>
              <a:gd name="connsiteY2" fmla="*/ 1890713 h 3781425"/>
              <a:gd name="connsiteX3" fmla="*/ 2014538 w 4029075"/>
              <a:gd name="connsiteY3" fmla="*/ 3781426 h 3781425"/>
              <a:gd name="connsiteX4" fmla="*/ 0 w 4029075"/>
              <a:gd name="connsiteY4" fmla="*/ 1890713 h 3781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075" h="3781425" fill="none" extrusionOk="0">
                <a:moveTo>
                  <a:pt x="0" y="1890713"/>
                </a:moveTo>
                <a:cubicBezTo>
                  <a:pt x="134449" y="772818"/>
                  <a:pt x="983820" y="-6901"/>
                  <a:pt x="2014538" y="0"/>
                </a:cubicBezTo>
                <a:cubicBezTo>
                  <a:pt x="3045120" y="51962"/>
                  <a:pt x="4083077" y="854550"/>
                  <a:pt x="4029076" y="1890713"/>
                </a:cubicBezTo>
                <a:cubicBezTo>
                  <a:pt x="4128573" y="2826407"/>
                  <a:pt x="2812208" y="3678862"/>
                  <a:pt x="2014538" y="3781426"/>
                </a:cubicBezTo>
                <a:cubicBezTo>
                  <a:pt x="668068" y="3930285"/>
                  <a:pt x="35086" y="3002510"/>
                  <a:pt x="0" y="1890713"/>
                </a:cubicBezTo>
                <a:close/>
              </a:path>
              <a:path w="4029075" h="3781425" stroke="0" extrusionOk="0">
                <a:moveTo>
                  <a:pt x="0" y="1890713"/>
                </a:moveTo>
                <a:cubicBezTo>
                  <a:pt x="50546" y="800497"/>
                  <a:pt x="1001449" y="252491"/>
                  <a:pt x="2014538" y="0"/>
                </a:cubicBezTo>
                <a:cubicBezTo>
                  <a:pt x="2998159" y="-71334"/>
                  <a:pt x="3775265" y="931461"/>
                  <a:pt x="4029076" y="1890713"/>
                </a:cubicBezTo>
                <a:cubicBezTo>
                  <a:pt x="4283997" y="3029160"/>
                  <a:pt x="3043768" y="3887052"/>
                  <a:pt x="2014538" y="3781426"/>
                </a:cubicBezTo>
                <a:cubicBezTo>
                  <a:pt x="954031" y="3822446"/>
                  <a:pt x="-121836" y="3005392"/>
                  <a:pt x="0" y="1890713"/>
                </a:cubicBezTo>
                <a:close/>
              </a:path>
            </a:pathLst>
          </a:custGeom>
          <a:solidFill>
            <a:schemeClr val="accent4">
              <a:lumMod val="40000"/>
              <a:lumOff val="60000"/>
            </a:schemeClr>
          </a:solidFill>
          <a:ln>
            <a:solidFill>
              <a:schemeClr val="accent2">
                <a:lumMod val="20000"/>
                <a:lumOff val="80000"/>
              </a:schemeClr>
            </a:solidFill>
            <a:extLst>
              <a:ext uri="{C807C97D-BFC1-408E-A445-0C87EB9F89A2}">
                <ask:lineSketchStyleProps xmlns:ask="http://schemas.microsoft.com/office/drawing/2018/sketchyshapes" sd="1808761005">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F4F6036-54C8-4C6C-BB9E-FE29F88AA55E}"/>
              </a:ext>
            </a:extLst>
          </p:cNvPr>
          <p:cNvSpPr/>
          <p:nvPr/>
        </p:nvSpPr>
        <p:spPr>
          <a:xfrm>
            <a:off x="5791200" y="1947862"/>
            <a:ext cx="4029075" cy="3781425"/>
          </a:xfrm>
          <a:custGeom>
            <a:avLst/>
            <a:gdLst>
              <a:gd name="connsiteX0" fmla="*/ 0 w 4029075"/>
              <a:gd name="connsiteY0" fmla="*/ 1890713 h 3781425"/>
              <a:gd name="connsiteX1" fmla="*/ 2014538 w 4029075"/>
              <a:gd name="connsiteY1" fmla="*/ 0 h 3781425"/>
              <a:gd name="connsiteX2" fmla="*/ 4029076 w 4029075"/>
              <a:gd name="connsiteY2" fmla="*/ 1890713 h 3781425"/>
              <a:gd name="connsiteX3" fmla="*/ 2014538 w 4029075"/>
              <a:gd name="connsiteY3" fmla="*/ 3781426 h 3781425"/>
              <a:gd name="connsiteX4" fmla="*/ 0 w 4029075"/>
              <a:gd name="connsiteY4" fmla="*/ 1890713 h 3781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075" h="3781425" fill="none" extrusionOk="0">
                <a:moveTo>
                  <a:pt x="0" y="1890713"/>
                </a:moveTo>
                <a:cubicBezTo>
                  <a:pt x="263481" y="1009475"/>
                  <a:pt x="841665" y="274349"/>
                  <a:pt x="2014538" y="0"/>
                </a:cubicBezTo>
                <a:cubicBezTo>
                  <a:pt x="3304331" y="-46558"/>
                  <a:pt x="3845029" y="1035942"/>
                  <a:pt x="4029076" y="1890713"/>
                </a:cubicBezTo>
                <a:cubicBezTo>
                  <a:pt x="4076297" y="2986195"/>
                  <a:pt x="2883482" y="3931094"/>
                  <a:pt x="2014538" y="3781426"/>
                </a:cubicBezTo>
                <a:cubicBezTo>
                  <a:pt x="788862" y="3843912"/>
                  <a:pt x="56551" y="2959142"/>
                  <a:pt x="0" y="1890713"/>
                </a:cubicBezTo>
                <a:close/>
              </a:path>
              <a:path w="4029075" h="3781425" stroke="0" extrusionOk="0">
                <a:moveTo>
                  <a:pt x="0" y="1890713"/>
                </a:moveTo>
                <a:cubicBezTo>
                  <a:pt x="-36158" y="637544"/>
                  <a:pt x="1124076" y="150000"/>
                  <a:pt x="2014538" y="0"/>
                </a:cubicBezTo>
                <a:cubicBezTo>
                  <a:pt x="3284711" y="167113"/>
                  <a:pt x="4336447" y="847575"/>
                  <a:pt x="4029076" y="1890713"/>
                </a:cubicBezTo>
                <a:cubicBezTo>
                  <a:pt x="3934039" y="2699199"/>
                  <a:pt x="3071849" y="3718839"/>
                  <a:pt x="2014538" y="3781426"/>
                </a:cubicBezTo>
                <a:cubicBezTo>
                  <a:pt x="813322" y="3558526"/>
                  <a:pt x="131127" y="2950977"/>
                  <a:pt x="0" y="1890713"/>
                </a:cubicBezTo>
                <a:close/>
              </a:path>
            </a:pathLst>
          </a:custGeom>
          <a:solidFill>
            <a:schemeClr val="accent2">
              <a:lumMod val="20000"/>
              <a:lumOff val="80000"/>
            </a:schemeClr>
          </a:solidFill>
          <a:ln>
            <a:solidFill>
              <a:schemeClr val="accent2">
                <a:lumMod val="20000"/>
                <a:lumOff val="80000"/>
              </a:schemeClr>
            </a:solidFill>
            <a:extLst>
              <a:ext uri="{C807C97D-BFC1-408E-A445-0C87EB9F89A2}">
                <ask:lineSketchStyleProps xmlns:ask="http://schemas.microsoft.com/office/drawing/2018/sketchyshapes" sd="234076488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078C1AE-A259-4D3E-A0E7-3DC51F7A99B8}"/>
              </a:ext>
            </a:extLst>
          </p:cNvPr>
          <p:cNvPicPr>
            <a:picLocks noChangeAspect="1"/>
          </p:cNvPicPr>
          <p:nvPr/>
        </p:nvPicPr>
        <p:blipFill>
          <a:blip r:embed="rId3"/>
          <a:stretch>
            <a:fillRect/>
          </a:stretch>
        </p:blipFill>
        <p:spPr>
          <a:xfrm rot="4001974">
            <a:off x="4990552" y="3807333"/>
            <a:ext cx="496573" cy="1788435"/>
          </a:xfrm>
          <a:prstGeom prst="rect">
            <a:avLst/>
          </a:prstGeom>
        </p:spPr>
      </p:pic>
      <p:pic>
        <p:nvPicPr>
          <p:cNvPr id="7" name="図 6">
            <a:extLst>
              <a:ext uri="{FF2B5EF4-FFF2-40B4-BE49-F238E27FC236}">
                <a16:creationId xmlns:a16="http://schemas.microsoft.com/office/drawing/2014/main" id="{E668C673-AF0F-4E62-9738-B9FEE561819E}"/>
              </a:ext>
            </a:extLst>
          </p:cNvPr>
          <p:cNvPicPr>
            <a:picLocks noChangeAspect="1"/>
          </p:cNvPicPr>
          <p:nvPr/>
        </p:nvPicPr>
        <p:blipFill>
          <a:blip r:embed="rId3"/>
          <a:stretch>
            <a:fillRect/>
          </a:stretch>
        </p:blipFill>
        <p:spPr>
          <a:xfrm rot="17181133">
            <a:off x="5199912" y="2160266"/>
            <a:ext cx="496573" cy="1788435"/>
          </a:xfrm>
          <a:prstGeom prst="rect">
            <a:avLst/>
          </a:prstGeom>
        </p:spPr>
      </p:pic>
      <p:sp>
        <p:nvSpPr>
          <p:cNvPr id="3" name="矢印: 右 2">
            <a:extLst>
              <a:ext uri="{FF2B5EF4-FFF2-40B4-BE49-F238E27FC236}">
                <a16:creationId xmlns:a16="http://schemas.microsoft.com/office/drawing/2014/main" id="{768BCC8B-C5D7-422B-8DBE-D07BC50D05E9}"/>
              </a:ext>
            </a:extLst>
          </p:cNvPr>
          <p:cNvSpPr/>
          <p:nvPr/>
        </p:nvSpPr>
        <p:spPr>
          <a:xfrm>
            <a:off x="5443055" y="3544487"/>
            <a:ext cx="982358" cy="544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59018C33-114C-456E-BA90-61DADD1F0DC8}"/>
              </a:ext>
            </a:extLst>
          </p:cNvPr>
          <p:cNvSpPr/>
          <p:nvPr/>
        </p:nvSpPr>
        <p:spPr>
          <a:xfrm>
            <a:off x="6535166" y="3544487"/>
            <a:ext cx="982358" cy="544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65C78C2-E525-4660-9AE6-572546DBC82F}"/>
              </a:ext>
            </a:extLst>
          </p:cNvPr>
          <p:cNvPicPr>
            <a:picLocks noChangeAspect="1"/>
          </p:cNvPicPr>
          <p:nvPr/>
        </p:nvPicPr>
        <p:blipFill>
          <a:blip r:embed="rId3"/>
          <a:stretch>
            <a:fillRect/>
          </a:stretch>
        </p:blipFill>
        <p:spPr>
          <a:xfrm>
            <a:off x="7848008" y="3031985"/>
            <a:ext cx="496573" cy="1788435"/>
          </a:xfrm>
          <a:prstGeom prst="rect">
            <a:avLst/>
          </a:prstGeom>
        </p:spPr>
      </p:pic>
      <p:sp>
        <p:nvSpPr>
          <p:cNvPr id="4" name="テキスト ボックス 3">
            <a:extLst>
              <a:ext uri="{FF2B5EF4-FFF2-40B4-BE49-F238E27FC236}">
                <a16:creationId xmlns:a16="http://schemas.microsoft.com/office/drawing/2014/main" id="{4C8D25C9-42BB-462D-88F0-C58DE797948D}"/>
              </a:ext>
            </a:extLst>
          </p:cNvPr>
          <p:cNvSpPr txBox="1"/>
          <p:nvPr/>
        </p:nvSpPr>
        <p:spPr>
          <a:xfrm>
            <a:off x="3619252" y="1415117"/>
            <a:ext cx="1400175" cy="523220"/>
          </a:xfrm>
          <a:prstGeom prst="rect">
            <a:avLst/>
          </a:prstGeom>
          <a:noFill/>
        </p:spPr>
        <p:txBody>
          <a:bodyPr wrap="square" rtlCol="0">
            <a:spAutoFit/>
          </a:bodyPr>
          <a:lstStyle/>
          <a:p>
            <a:pPr algn="ctr"/>
            <a:r>
              <a:rPr kumimoji="1" lang="en-US" altLang="ja-JP" sz="2800" dirty="0">
                <a:latin typeface="BIZ UDPゴシック" panose="020B0400000000000000" pitchFamily="50" charset="-128"/>
                <a:ea typeface="BIZ UDPゴシック" panose="020B0400000000000000" pitchFamily="50" charset="-128"/>
              </a:rPr>
              <a:t>NLP</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3E854154-4842-4A82-8194-FFCB1E55ED5D}"/>
              </a:ext>
            </a:extLst>
          </p:cNvPr>
          <p:cNvSpPr txBox="1"/>
          <p:nvPr/>
        </p:nvSpPr>
        <p:spPr>
          <a:xfrm>
            <a:off x="7172575" y="1415117"/>
            <a:ext cx="1400175"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細胞</a:t>
            </a:r>
          </a:p>
        </p:txBody>
      </p:sp>
      <p:pic>
        <p:nvPicPr>
          <p:cNvPr id="13" name="図 12">
            <a:extLst>
              <a:ext uri="{FF2B5EF4-FFF2-40B4-BE49-F238E27FC236}">
                <a16:creationId xmlns:a16="http://schemas.microsoft.com/office/drawing/2014/main" id="{DDD5BE5E-87BA-4982-8C0B-B51E8E3135CB}"/>
              </a:ext>
            </a:extLst>
          </p:cNvPr>
          <p:cNvPicPr>
            <a:picLocks noChangeAspect="1"/>
          </p:cNvPicPr>
          <p:nvPr/>
        </p:nvPicPr>
        <p:blipFill>
          <a:blip r:embed="rId3"/>
          <a:stretch>
            <a:fillRect/>
          </a:stretch>
        </p:blipFill>
        <p:spPr>
          <a:xfrm rot="17181133">
            <a:off x="3624210" y="2779596"/>
            <a:ext cx="496573" cy="1788435"/>
          </a:xfrm>
          <a:prstGeom prst="rect">
            <a:avLst/>
          </a:prstGeom>
        </p:spPr>
      </p:pic>
      <p:pic>
        <p:nvPicPr>
          <p:cNvPr id="15" name="図 14">
            <a:extLst>
              <a:ext uri="{FF2B5EF4-FFF2-40B4-BE49-F238E27FC236}">
                <a16:creationId xmlns:a16="http://schemas.microsoft.com/office/drawing/2014/main" id="{C1D42C62-AC8E-48D3-8A93-3985D35AC127}"/>
              </a:ext>
            </a:extLst>
          </p:cNvPr>
          <p:cNvPicPr>
            <a:picLocks noChangeAspect="1"/>
          </p:cNvPicPr>
          <p:nvPr/>
        </p:nvPicPr>
        <p:blipFill>
          <a:blip r:embed="rId3"/>
          <a:stretch>
            <a:fillRect/>
          </a:stretch>
        </p:blipFill>
        <p:spPr>
          <a:xfrm rot="17181133">
            <a:off x="7204310" y="4238960"/>
            <a:ext cx="496573" cy="1788435"/>
          </a:xfrm>
          <a:prstGeom prst="rect">
            <a:avLst/>
          </a:prstGeom>
        </p:spPr>
      </p:pic>
      <p:pic>
        <p:nvPicPr>
          <p:cNvPr id="16" name="図 15">
            <a:extLst>
              <a:ext uri="{FF2B5EF4-FFF2-40B4-BE49-F238E27FC236}">
                <a16:creationId xmlns:a16="http://schemas.microsoft.com/office/drawing/2014/main" id="{064FC221-26DD-4E28-B0AC-DFCFE66E3497}"/>
              </a:ext>
            </a:extLst>
          </p:cNvPr>
          <p:cNvPicPr>
            <a:picLocks noChangeAspect="1"/>
          </p:cNvPicPr>
          <p:nvPr/>
        </p:nvPicPr>
        <p:blipFill>
          <a:blip r:embed="rId3"/>
          <a:stretch>
            <a:fillRect/>
          </a:stretch>
        </p:blipFill>
        <p:spPr>
          <a:xfrm rot="21288394">
            <a:off x="8670956" y="2944356"/>
            <a:ext cx="496573" cy="1788435"/>
          </a:xfrm>
          <a:prstGeom prst="rect">
            <a:avLst/>
          </a:prstGeom>
        </p:spPr>
      </p:pic>
      <p:pic>
        <p:nvPicPr>
          <p:cNvPr id="10" name="図 9">
            <a:extLst>
              <a:ext uri="{FF2B5EF4-FFF2-40B4-BE49-F238E27FC236}">
                <a16:creationId xmlns:a16="http://schemas.microsoft.com/office/drawing/2014/main" id="{23955259-B314-4DA0-A821-6EC0EB243282}"/>
              </a:ext>
            </a:extLst>
          </p:cNvPr>
          <p:cNvPicPr>
            <a:picLocks noChangeAspect="1"/>
          </p:cNvPicPr>
          <p:nvPr/>
        </p:nvPicPr>
        <p:blipFill>
          <a:blip r:embed="rId4"/>
          <a:stretch>
            <a:fillRect/>
          </a:stretch>
        </p:blipFill>
        <p:spPr>
          <a:xfrm>
            <a:off x="6960865" y="2064270"/>
            <a:ext cx="1555015" cy="1144959"/>
          </a:xfrm>
          <a:prstGeom prst="rect">
            <a:avLst/>
          </a:prstGeom>
        </p:spPr>
      </p:pic>
    </p:spTree>
    <p:extLst>
      <p:ext uri="{BB962C8B-B14F-4D97-AF65-F5344CB8AC3E}">
        <p14:creationId xmlns:p14="http://schemas.microsoft.com/office/powerpoint/2010/main" val="1723453941"/>
      </p:ext>
    </p:extLst>
  </p:cSld>
  <p:clrMapOvr>
    <a:masterClrMapping/>
  </p:clrMapOvr>
  <mc:AlternateContent xmlns:mc="http://schemas.openxmlformats.org/markup-compatibility/2006" xmlns:p14="http://schemas.microsoft.com/office/powerpoint/2010/main">
    <mc:Choice Requires="p14">
      <p:transition spd="slow" p14:dur="2000" advTm="7639"/>
    </mc:Choice>
    <mc:Fallback xmlns="">
      <p:transition spd="slow" advTm="7639"/>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0863694-6308-89F8-DB83-F9F6831DB78C}"/>
              </a:ext>
            </a:extLst>
          </p:cNvPr>
          <p:cNvPicPr>
            <a:picLocks noChangeAspect="1"/>
          </p:cNvPicPr>
          <p:nvPr/>
        </p:nvPicPr>
        <p:blipFill>
          <a:blip r:embed="rId2"/>
          <a:stretch>
            <a:fillRect/>
          </a:stretch>
        </p:blipFill>
        <p:spPr>
          <a:xfrm>
            <a:off x="0" y="0"/>
            <a:ext cx="10066912" cy="4396765"/>
          </a:xfrm>
          <a:prstGeom prst="rect">
            <a:avLst/>
          </a:prstGeom>
        </p:spPr>
      </p:pic>
      <p:pic>
        <p:nvPicPr>
          <p:cNvPr id="8" name="図 7">
            <a:extLst>
              <a:ext uri="{FF2B5EF4-FFF2-40B4-BE49-F238E27FC236}">
                <a16:creationId xmlns:a16="http://schemas.microsoft.com/office/drawing/2014/main" id="{9E48D549-FD85-B640-561A-FA84EA1F4467}"/>
              </a:ext>
            </a:extLst>
          </p:cNvPr>
          <p:cNvPicPr>
            <a:picLocks noChangeAspect="1"/>
          </p:cNvPicPr>
          <p:nvPr/>
        </p:nvPicPr>
        <p:blipFill>
          <a:blip r:embed="rId3"/>
          <a:stretch>
            <a:fillRect/>
          </a:stretch>
        </p:blipFill>
        <p:spPr>
          <a:xfrm>
            <a:off x="6897440" y="0"/>
            <a:ext cx="5236832" cy="6858000"/>
          </a:xfrm>
          <a:prstGeom prst="rect">
            <a:avLst/>
          </a:prstGeom>
        </p:spPr>
      </p:pic>
      <p:pic>
        <p:nvPicPr>
          <p:cNvPr id="2050" name="Picture 2" descr="中国側に寄り添う姿勢に徹するマスク氏、米大手トップの「北京詣で」続々と再開…異例の厚遇">
            <a:extLst>
              <a:ext uri="{FF2B5EF4-FFF2-40B4-BE49-F238E27FC236}">
                <a16:creationId xmlns:a16="http://schemas.microsoft.com/office/drawing/2014/main" id="{61F79D12-E010-2BA7-48FA-13CFB03F8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862" y="4099560"/>
            <a:ext cx="3999738" cy="2758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fizer CEO's Jewish Past Inspired Vaccine Work - Atlanta Jewish Times">
            <a:extLst>
              <a:ext uri="{FF2B5EF4-FFF2-40B4-BE49-F238E27FC236}">
                <a16:creationId xmlns:a16="http://schemas.microsoft.com/office/drawing/2014/main" id="{567C92F7-6253-0D38-0F12-B07BB942C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28" y="4668774"/>
            <a:ext cx="2773582" cy="173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1537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quot;モデルナが日本で工場検討？!10年契約前提に&quot; | 1A・G1子宮体癌、経過観察中…">
            <a:extLst>
              <a:ext uri="{FF2B5EF4-FFF2-40B4-BE49-F238E27FC236}">
                <a16:creationId xmlns:a16="http://schemas.microsoft.com/office/drawing/2014/main" id="{9EE7D2B4-0B8F-8387-0F91-F2202FB24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42925"/>
            <a:ext cx="11430000" cy="57721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B25AB08-F22B-0CCE-FD73-0580C549E664}"/>
              </a:ext>
            </a:extLst>
          </p:cNvPr>
          <p:cNvSpPr txBox="1"/>
          <p:nvPr/>
        </p:nvSpPr>
        <p:spPr>
          <a:xfrm>
            <a:off x="0" y="109728"/>
            <a:ext cx="12192000" cy="369332"/>
          </a:xfrm>
          <a:prstGeom prst="rect">
            <a:avLst/>
          </a:prstGeom>
          <a:noFill/>
        </p:spPr>
        <p:txBody>
          <a:bodyPr wrap="square">
            <a:spAutoFit/>
          </a:bodyPr>
          <a:lstStyle/>
          <a:p>
            <a:pPr algn="ctr"/>
            <a:r>
              <a:rPr lang="ja-JP" altLang="en-US" b="0" i="0" dirty="0">
                <a:solidFill>
                  <a:srgbClr val="242424"/>
                </a:solidFill>
                <a:effectLst/>
                <a:latin typeface="メイリオ" panose="020B0604030504040204" pitchFamily="50" charset="-128"/>
                <a:ea typeface="メイリオ" panose="020B0604030504040204" pitchFamily="50" charset="-128"/>
              </a:rPr>
              <a:t>医薬品開発・製造の「アクセリード」（神奈川県藤沢市）はｍＲＮＡ医薬品の製造拠点を福島県南相馬市に整備</a:t>
            </a:r>
            <a:endParaRPr lang="ja-JP" altLang="en-US" dirty="0"/>
          </a:p>
        </p:txBody>
      </p:sp>
    </p:spTree>
    <p:extLst>
      <p:ext uri="{BB962C8B-B14F-4D97-AF65-F5344CB8AC3E}">
        <p14:creationId xmlns:p14="http://schemas.microsoft.com/office/powerpoint/2010/main" val="31859984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BD74C7C-B10C-B19B-50D5-D54B8BEE4325}"/>
              </a:ext>
            </a:extLst>
          </p:cNvPr>
          <p:cNvPicPr>
            <a:picLocks noChangeAspect="1"/>
          </p:cNvPicPr>
          <p:nvPr/>
        </p:nvPicPr>
        <p:blipFill>
          <a:blip r:embed="rId2"/>
          <a:stretch>
            <a:fillRect/>
          </a:stretch>
        </p:blipFill>
        <p:spPr>
          <a:xfrm>
            <a:off x="654848" y="380736"/>
            <a:ext cx="10882303" cy="6096528"/>
          </a:xfrm>
          <a:prstGeom prst="rect">
            <a:avLst/>
          </a:prstGeom>
        </p:spPr>
      </p:pic>
    </p:spTree>
    <p:extLst>
      <p:ext uri="{BB962C8B-B14F-4D97-AF65-F5344CB8AC3E}">
        <p14:creationId xmlns:p14="http://schemas.microsoft.com/office/powerpoint/2010/main" val="19549448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EF3BAED0-6D6E-4565-9D1D-0B54358163A6}"/>
              </a:ext>
            </a:extLst>
          </p:cNvPr>
          <p:cNvPicPr>
            <a:picLocks noChangeAspect="1"/>
          </p:cNvPicPr>
          <p:nvPr/>
        </p:nvPicPr>
        <p:blipFill>
          <a:blip r:embed="rId2"/>
          <a:stretch>
            <a:fillRect/>
          </a:stretch>
        </p:blipFill>
        <p:spPr>
          <a:xfrm>
            <a:off x="0" y="9525"/>
            <a:ext cx="10258425" cy="6848475"/>
          </a:xfrm>
          <a:prstGeom prst="rect">
            <a:avLst/>
          </a:prstGeom>
        </p:spPr>
      </p:pic>
      <p:sp>
        <p:nvSpPr>
          <p:cNvPr id="7" name="テキスト ボックス 6">
            <a:extLst>
              <a:ext uri="{FF2B5EF4-FFF2-40B4-BE49-F238E27FC236}">
                <a16:creationId xmlns:a16="http://schemas.microsoft.com/office/drawing/2014/main" id="{D1E796FA-D2DC-4B80-BE89-E14332B05C5B}"/>
              </a:ext>
            </a:extLst>
          </p:cNvPr>
          <p:cNvSpPr txBox="1"/>
          <p:nvPr/>
        </p:nvSpPr>
        <p:spPr>
          <a:xfrm>
            <a:off x="141410" y="867508"/>
            <a:ext cx="6553200" cy="369332"/>
          </a:xfrm>
          <a:prstGeom prst="rect">
            <a:avLst/>
          </a:prstGeom>
          <a:solidFill>
            <a:schemeClr val="accent2">
              <a:lumMod val="40000"/>
              <a:lumOff val="60000"/>
            </a:schemeClr>
          </a:solidFill>
        </p:spPr>
        <p:txBody>
          <a:bodyPr wrap="square" rtlCol="0">
            <a:spAutoFit/>
          </a:bodyPr>
          <a:lstStyle/>
          <a:p>
            <a:pPr algn="ctr"/>
            <a:r>
              <a:rPr kumimoji="1" lang="ja-JP" altLang="en-US">
                <a:solidFill>
                  <a:srgbClr val="C00000"/>
                </a:solidFill>
              </a:rPr>
              <a:t>レプリコン・ワクチン開発（</a:t>
            </a:r>
            <a:r>
              <a:rPr kumimoji="1" lang="en-US" altLang="ja-JP">
                <a:solidFill>
                  <a:srgbClr val="C00000"/>
                </a:solidFill>
              </a:rPr>
              <a:t>2023</a:t>
            </a:r>
            <a:r>
              <a:rPr kumimoji="1" lang="ja-JP" altLang="en-US">
                <a:solidFill>
                  <a:srgbClr val="C00000"/>
                </a:solidFill>
              </a:rPr>
              <a:t>年</a:t>
            </a:r>
            <a:r>
              <a:rPr lang="en-US" altLang="ja-JP">
                <a:solidFill>
                  <a:srgbClr val="C00000"/>
                </a:solidFill>
              </a:rPr>
              <a:t>5</a:t>
            </a:r>
            <a:r>
              <a:rPr lang="ja-JP" altLang="en-US">
                <a:solidFill>
                  <a:srgbClr val="C00000"/>
                </a:solidFill>
              </a:rPr>
              <a:t>月</a:t>
            </a:r>
            <a:r>
              <a:rPr lang="en-US" altLang="ja-JP">
                <a:solidFill>
                  <a:srgbClr val="C00000"/>
                </a:solidFill>
              </a:rPr>
              <a:t>19</a:t>
            </a:r>
            <a:r>
              <a:rPr lang="ja-JP" altLang="en-US">
                <a:solidFill>
                  <a:srgbClr val="C00000"/>
                </a:solidFill>
              </a:rPr>
              <a:t>日）</a:t>
            </a:r>
            <a:endParaRPr kumimoji="1" lang="ja-JP" altLang="en-US" dirty="0">
              <a:solidFill>
                <a:srgbClr val="C00000"/>
              </a:solidFill>
            </a:endParaRPr>
          </a:p>
        </p:txBody>
      </p:sp>
      <p:pic>
        <p:nvPicPr>
          <p:cNvPr id="9" name="図 8">
            <a:extLst>
              <a:ext uri="{FF2B5EF4-FFF2-40B4-BE49-F238E27FC236}">
                <a16:creationId xmlns:a16="http://schemas.microsoft.com/office/drawing/2014/main" id="{BE74A0E2-A356-4D0A-8BEE-2C0170D50549}"/>
              </a:ext>
            </a:extLst>
          </p:cNvPr>
          <p:cNvPicPr>
            <a:picLocks noChangeAspect="1"/>
          </p:cNvPicPr>
          <p:nvPr/>
        </p:nvPicPr>
        <p:blipFill>
          <a:blip r:embed="rId3"/>
          <a:stretch>
            <a:fillRect/>
          </a:stretch>
        </p:blipFill>
        <p:spPr>
          <a:xfrm>
            <a:off x="6962775" y="1236839"/>
            <a:ext cx="5077557" cy="5457761"/>
          </a:xfrm>
          <a:prstGeom prst="rect">
            <a:avLst/>
          </a:prstGeom>
        </p:spPr>
      </p:pic>
    </p:spTree>
    <p:extLst>
      <p:ext uri="{BB962C8B-B14F-4D97-AF65-F5344CB8AC3E}">
        <p14:creationId xmlns:p14="http://schemas.microsoft.com/office/powerpoint/2010/main" val="397976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C2FF062-51F2-2751-60F4-CFE9BB4C7344}"/>
              </a:ext>
            </a:extLst>
          </p:cNvPr>
          <p:cNvPicPr>
            <a:picLocks noChangeAspect="1"/>
          </p:cNvPicPr>
          <p:nvPr/>
        </p:nvPicPr>
        <p:blipFill>
          <a:blip r:embed="rId2"/>
          <a:stretch>
            <a:fillRect/>
          </a:stretch>
        </p:blipFill>
        <p:spPr>
          <a:xfrm>
            <a:off x="2704926" y="0"/>
            <a:ext cx="6782147" cy="6858000"/>
          </a:xfrm>
          <a:prstGeom prst="rect">
            <a:avLst/>
          </a:prstGeom>
        </p:spPr>
      </p:pic>
      <p:sp>
        <p:nvSpPr>
          <p:cNvPr id="7" name="テキスト ボックス 6">
            <a:extLst>
              <a:ext uri="{FF2B5EF4-FFF2-40B4-BE49-F238E27FC236}">
                <a16:creationId xmlns:a16="http://schemas.microsoft.com/office/drawing/2014/main" id="{B6C1AF6D-D7E7-F6E7-9A38-E82030F348D1}"/>
              </a:ext>
            </a:extLst>
          </p:cNvPr>
          <p:cNvSpPr txBox="1"/>
          <p:nvPr/>
        </p:nvSpPr>
        <p:spPr>
          <a:xfrm>
            <a:off x="371856" y="6550223"/>
            <a:ext cx="11448288" cy="307777"/>
          </a:xfrm>
          <a:prstGeom prst="rect">
            <a:avLst/>
          </a:prstGeom>
          <a:noFill/>
        </p:spPr>
        <p:txBody>
          <a:bodyPr wrap="square">
            <a:spAutoFit/>
          </a:bodyPr>
          <a:lstStyle/>
          <a:p>
            <a:pPr algn="ctr"/>
            <a:r>
              <a:rPr lang="en-US" altLang="ja-JP" sz="1400" dirty="0">
                <a:latin typeface="Amasis MT Pro Black" panose="02040A04050005020304" pitchFamily="18" charset="0"/>
              </a:rPr>
              <a:t>https://www.nih.gov/news-events/news-releases/clinical-trial-mrna-universal-influenza-vaccine-candidate-begins</a:t>
            </a:r>
            <a:endParaRPr lang="ja-JP" altLang="en-US" sz="1400" dirty="0">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1FB30375-B9DF-F218-31BF-13A92C99FE92}"/>
              </a:ext>
            </a:extLst>
          </p:cNvPr>
          <p:cNvSpPr txBox="1"/>
          <p:nvPr/>
        </p:nvSpPr>
        <p:spPr>
          <a:xfrm>
            <a:off x="176784" y="658660"/>
            <a:ext cx="2448894" cy="3139321"/>
          </a:xfrm>
          <a:prstGeom prst="rect">
            <a:avLst/>
          </a:prstGeom>
          <a:noFill/>
        </p:spPr>
        <p:txBody>
          <a:bodyPr wrap="square">
            <a:spAutoFit/>
          </a:bodyPr>
          <a:lstStyle/>
          <a:p>
            <a:r>
              <a:rPr lang="ja-JP" altLang="en-US" b="0" i="0" dirty="0">
                <a:solidFill>
                  <a:srgbClr val="333333"/>
                </a:solidFill>
                <a:effectLst/>
                <a:latin typeface="BIZ UDPゴシック" panose="020B0400000000000000" pitchFamily="50" charset="-128"/>
                <a:ea typeface="BIZ UDPゴシック" panose="020B0400000000000000" pitchFamily="50" charset="-128"/>
              </a:rPr>
              <a:t>アメリカ国立衛生研究所</a:t>
            </a:r>
            <a:r>
              <a:rPr lang="en-US" altLang="ja-JP" b="0" i="0" dirty="0">
                <a:solidFill>
                  <a:srgbClr val="333333"/>
                </a:solidFill>
                <a:effectLst/>
                <a:latin typeface="BIZ UDPゴシック" panose="020B0400000000000000" pitchFamily="50" charset="-128"/>
                <a:ea typeface="BIZ UDPゴシック" panose="020B0400000000000000" pitchFamily="50" charset="-128"/>
              </a:rPr>
              <a:t>(NIH)</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の一機関である国立アレルギー感染症研究所</a:t>
            </a:r>
            <a:r>
              <a:rPr lang="en-US" altLang="ja-JP" b="0" i="0" dirty="0">
                <a:solidFill>
                  <a:srgbClr val="333333"/>
                </a:solidFill>
                <a:effectLst/>
                <a:latin typeface="BIZ UDPゴシック" panose="020B0400000000000000" pitchFamily="50" charset="-128"/>
                <a:ea typeface="BIZ UDPゴシック" panose="020B0400000000000000" pitchFamily="50" charset="-128"/>
              </a:rPr>
              <a:t>(NIAID)</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の研究者が開発したインフルエンザウイルスの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mRNA</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ワクチン「</a:t>
            </a:r>
            <a:r>
              <a:rPr lang="en-US" altLang="ja-JP" b="0" i="0" dirty="0">
                <a:solidFill>
                  <a:srgbClr val="333333"/>
                </a:solidFill>
                <a:effectLst/>
                <a:latin typeface="BIZ UDPゴシック" panose="020B0400000000000000" pitchFamily="50" charset="-128"/>
                <a:ea typeface="BIZ UDPゴシック" panose="020B0400000000000000" pitchFamily="50" charset="-128"/>
              </a:rPr>
              <a:t>H1ssF-3928 mRNA-LNP</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」の、第</a:t>
            </a:r>
            <a:r>
              <a:rPr lang="en-US" altLang="ja-JP"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b="0" i="0" dirty="0">
                <a:solidFill>
                  <a:srgbClr val="333333"/>
                </a:solidFill>
                <a:effectLst/>
                <a:latin typeface="BIZ UDPゴシック" panose="020B0400000000000000" pitchFamily="50" charset="-128"/>
                <a:ea typeface="BIZ UDPゴシック" panose="020B0400000000000000" pitchFamily="50" charset="-128"/>
              </a:rPr>
              <a:t>相臨床試験の被験者登録がスタート。</a:t>
            </a:r>
            <a:endParaRPr lang="ja-JP" altLang="en-US"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5F83E6B4-2709-5FF0-C499-4583FC4A9F6A}"/>
              </a:ext>
            </a:extLst>
          </p:cNvPr>
          <p:cNvSpPr txBox="1"/>
          <p:nvPr/>
        </p:nvSpPr>
        <p:spPr>
          <a:xfrm>
            <a:off x="9686544" y="64437"/>
            <a:ext cx="2328672" cy="6494085"/>
          </a:xfrm>
          <a:prstGeom prst="rect">
            <a:avLst/>
          </a:prstGeom>
          <a:noFill/>
        </p:spPr>
        <p:txBody>
          <a:bodyPr wrap="square">
            <a:spAutoFit/>
          </a:bodyPr>
          <a:lstStyle/>
          <a:p>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インフルエンザウイルスの</a:t>
            </a:r>
            <a:r>
              <a:rPr lang="ja-JP" altLang="en-US" sz="1600" b="1" i="0" u="none" strike="noStrike" dirty="0">
                <a:solidFill>
                  <a:srgbClr val="1020D0"/>
                </a:solidFill>
                <a:effectLst/>
                <a:latin typeface="BIZ UDPゴシック" panose="020B0400000000000000" pitchFamily="50" charset="-128"/>
                <a:ea typeface="BIZ UDPゴシック" panose="020B0400000000000000" pitchFamily="50" charset="-128"/>
                <a:hlinkClick r:id="rId3"/>
              </a:rPr>
              <a:t>エンベロープ</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外膜</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には、ヘマグルチニン</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というタンパク質がある。この</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はインフルエンザウイルスの進化にともなって大きな変異はほとんどなく、さまざまな種類のインフルエンザウイルスの</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は非常に酷似している。</a:t>
            </a:r>
            <a:endParaRPr lang="en-US" altLang="ja-JP" sz="1600" b="0" i="0" dirty="0">
              <a:solidFill>
                <a:srgbClr val="333333"/>
              </a:solidFill>
              <a:effectLst/>
              <a:latin typeface="BIZ UDPゴシック" panose="020B0400000000000000" pitchFamily="50" charset="-128"/>
              <a:ea typeface="BIZ UDPゴシック" panose="020B0400000000000000" pitchFamily="50" charset="-128"/>
            </a:endParaRPr>
          </a:p>
          <a:p>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H1ssF-3928 mRNA-LNP</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は、この</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に対して免疫を誘導するシステム。そのため、</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H1ssF-3928 mRNA-LNP</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は従来のような株を予測する必要がない「万能インフルエンザウイルスワクチン」となり、従来のインフルエンザウイルスワクチンよりも長期的な免疫と高い有効性を提供できる？と言われている。</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60249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20B52734-BAD6-447A-9B84-AC2FD7BBE285}"/>
              </a:ext>
            </a:extLst>
          </p:cNvPr>
          <p:cNvSpPr txBox="1"/>
          <p:nvPr/>
        </p:nvSpPr>
        <p:spPr>
          <a:xfrm>
            <a:off x="3285393" y="1327722"/>
            <a:ext cx="7101672" cy="523220"/>
          </a:xfrm>
          <a:prstGeom prst="rect">
            <a:avLst/>
          </a:prstGeom>
          <a:noFill/>
        </p:spPr>
        <p:txBody>
          <a:bodyPr wrap="square">
            <a:spAutoFit/>
          </a:bodyPr>
          <a:lstStyle/>
          <a:p>
            <a:r>
              <a:rPr lang="en-US" altLang="ja-JP" sz="1400" dirty="0">
                <a:latin typeface="Yet R" panose="02030504000101010101" pitchFamily="18" charset="-127"/>
                <a:ea typeface="Yet R" panose="02030504000101010101" pitchFamily="18" charset="-127"/>
                <a:hlinkClick r:id="rId2"/>
              </a:rPr>
              <a:t>https://nsf.gov/awardsearch/showAward?AWD_ID=2134535&amp;HistoricalAwards=false</a:t>
            </a:r>
            <a:r>
              <a:rPr lang="ja-JP" altLang="en-US" sz="1400" dirty="0">
                <a:latin typeface="Yet R" panose="02030504000101010101" pitchFamily="18" charset="-127"/>
                <a:ea typeface="Yet R" panose="02030504000101010101" pitchFamily="18" charset="-127"/>
              </a:rPr>
              <a:t>　</a:t>
            </a:r>
            <a:endParaRPr lang="en-US" altLang="ja-JP" sz="1400" dirty="0">
              <a:latin typeface="Yet R" panose="02030504000101010101" pitchFamily="18" charset="-127"/>
              <a:ea typeface="Yet R" panose="02030504000101010101" pitchFamily="18" charset="-127"/>
            </a:endParaRPr>
          </a:p>
          <a:p>
            <a:r>
              <a:rPr lang="en-US" altLang="ja-JP" sz="1400" dirty="0">
                <a:latin typeface="Yet R" panose="02030504000101010101" pitchFamily="18" charset="-127"/>
                <a:ea typeface="Yet R" panose="02030504000101010101" pitchFamily="18" charset="-127"/>
                <a:hlinkClick r:id="rId3"/>
              </a:rPr>
              <a:t>https://news.ucr.edu/articles/2021/09/16/grow-and-eat-your-own-vaccines</a:t>
            </a:r>
            <a:r>
              <a:rPr lang="ja-JP" altLang="en-US" sz="1400" dirty="0">
                <a:latin typeface="Yet R" panose="02030504000101010101" pitchFamily="18" charset="-127"/>
                <a:ea typeface="Yet R" panose="02030504000101010101" pitchFamily="18" charset="-127"/>
              </a:rPr>
              <a:t>　</a:t>
            </a:r>
          </a:p>
        </p:txBody>
      </p:sp>
      <p:sp>
        <p:nvSpPr>
          <p:cNvPr id="11" name="テキスト ボックス 10">
            <a:extLst>
              <a:ext uri="{FF2B5EF4-FFF2-40B4-BE49-F238E27FC236}">
                <a16:creationId xmlns:a16="http://schemas.microsoft.com/office/drawing/2014/main" id="{357064CB-40D0-4BC9-B34F-830866AFA41B}"/>
              </a:ext>
            </a:extLst>
          </p:cNvPr>
          <p:cNvSpPr txBox="1"/>
          <p:nvPr/>
        </p:nvSpPr>
        <p:spPr>
          <a:xfrm>
            <a:off x="1480457" y="727089"/>
            <a:ext cx="10711543" cy="646331"/>
          </a:xfrm>
          <a:prstGeom prst="rect">
            <a:avLst/>
          </a:prstGeom>
          <a:noFill/>
        </p:spPr>
        <p:txBody>
          <a:bodyPr wrap="square">
            <a:spAutoFit/>
          </a:bodyPr>
          <a:lstStyle/>
          <a:p>
            <a:pPr algn="l"/>
            <a:r>
              <a:rPr lang="en-US" altLang="ja-JP" b="1" i="0" u="sng" dirty="0">
                <a:solidFill>
                  <a:srgbClr val="C00000"/>
                </a:solidFill>
                <a:effectLst/>
                <a:latin typeface="Arial" panose="020B0604020202020204" pitchFamily="34" charset="0"/>
              </a:rPr>
              <a:t>National Science Foundation</a:t>
            </a:r>
            <a:r>
              <a:rPr lang="ja-JP" altLang="en-US" b="0" i="0" dirty="0">
                <a:solidFill>
                  <a:srgbClr val="40464A"/>
                </a:solidFill>
                <a:effectLst/>
                <a:latin typeface="Arial" panose="020B0604020202020204" pitchFamily="34" charset="0"/>
              </a:rPr>
              <a:t>：</a:t>
            </a:r>
            <a:r>
              <a:rPr lang="en-US" altLang="ja-JP" b="1" i="0" dirty="0">
                <a:solidFill>
                  <a:srgbClr val="000000"/>
                </a:solidFill>
                <a:effectLst/>
                <a:latin typeface="Verdana" panose="020B0604030504040204" pitchFamily="34" charset="0"/>
              </a:rPr>
              <a:t>Award Abstract # 2134535</a:t>
            </a:r>
            <a:endParaRPr lang="en-US" altLang="ja-JP" b="0" i="0" dirty="0">
              <a:solidFill>
                <a:srgbClr val="000000"/>
              </a:solidFill>
              <a:effectLst/>
              <a:latin typeface="Verdana" panose="020B0604030504040204" pitchFamily="34" charset="0"/>
            </a:endParaRPr>
          </a:p>
          <a:p>
            <a:pPr algn="l"/>
            <a:r>
              <a:rPr lang="en-US" altLang="ja-JP" b="1" i="0" dirty="0">
                <a:solidFill>
                  <a:srgbClr val="000000"/>
                </a:solidFill>
                <a:effectLst/>
                <a:latin typeface="Verdana" panose="020B0604030504040204" pitchFamily="34" charset="0"/>
              </a:rPr>
              <a:t>FMSG: Bio: Rapid Biomanufacturing of mRNA Vaccines in </a:t>
            </a:r>
            <a:r>
              <a:rPr lang="en-US" altLang="ja-JP" b="1" i="0" dirty="0" err="1">
                <a:solidFill>
                  <a:srgbClr val="000000"/>
                </a:solidFill>
                <a:effectLst/>
                <a:latin typeface="Verdana" panose="020B0604030504040204" pitchFamily="34" charset="0"/>
              </a:rPr>
              <a:t>Planoroplasts</a:t>
            </a:r>
            <a:endParaRPr lang="en-US" altLang="ja-JP" b="0" i="0" dirty="0">
              <a:solidFill>
                <a:srgbClr val="000000"/>
              </a:solidFill>
              <a:effectLst/>
              <a:latin typeface="Verdana" panose="020B0604030504040204" pitchFamily="34" charset="0"/>
            </a:endParaRPr>
          </a:p>
        </p:txBody>
      </p:sp>
      <p:pic>
        <p:nvPicPr>
          <p:cNvPr id="1026" name="Picture 2" descr="ナノチューブ">
            <a:extLst>
              <a:ext uri="{FF2B5EF4-FFF2-40B4-BE49-F238E27FC236}">
                <a16:creationId xmlns:a16="http://schemas.microsoft.com/office/drawing/2014/main" id="{0F69B715-BD06-47B8-BBF4-40A2D9FF5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549" y="2102335"/>
            <a:ext cx="3364682" cy="260373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E822A87-475A-4DB7-8E94-8CA88DFCEFF2}"/>
              </a:ext>
            </a:extLst>
          </p:cNvPr>
          <p:cNvSpPr txBox="1"/>
          <p:nvPr/>
        </p:nvSpPr>
        <p:spPr>
          <a:xfrm>
            <a:off x="741902" y="6488668"/>
            <a:ext cx="11183815" cy="369332"/>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将来は、ナノ材料を使用して、植物が最も必要とする葉緑体に肥料である窒素を直接供給する技術を実現したい。</a:t>
            </a:r>
            <a:endParaRPr lang="ja-JP" altLang="en-US" dirty="0">
              <a:latin typeface="UD Digi Kyokasho NK-B" panose="02020700000000000000" pitchFamily="18" charset="-128"/>
              <a:ea typeface="UD Digi Kyokasho NK-B" panose="02020700000000000000" pitchFamily="18" charset="-128"/>
            </a:endParaRPr>
          </a:p>
        </p:txBody>
      </p:sp>
      <p:pic>
        <p:nvPicPr>
          <p:cNvPr id="1030" name="Picture 6" descr="緑色蛍光タンパク質">
            <a:extLst>
              <a:ext uri="{FF2B5EF4-FFF2-40B4-BE49-F238E27FC236}">
                <a16:creationId xmlns:a16="http://schemas.microsoft.com/office/drawing/2014/main" id="{6C51B9E4-6FB9-4A80-B96C-83DFB3B8E5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499" y="2102335"/>
            <a:ext cx="3429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B66BEC64-EF67-4FC2-B217-B341BEDF6936}"/>
              </a:ext>
            </a:extLst>
          </p:cNvPr>
          <p:cNvSpPr txBox="1"/>
          <p:nvPr/>
        </p:nvSpPr>
        <p:spPr>
          <a:xfrm>
            <a:off x="7810499" y="5022968"/>
            <a:ext cx="3899859" cy="1200329"/>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a:t>
            </a:r>
            <a:r>
              <a:rPr lang="ja-JP" altLang="en-US" b="0" i="0" dirty="0">
                <a:solidFill>
                  <a:schemeClr val="accent6">
                    <a:lumMod val="75000"/>
                  </a:schemeClr>
                </a:solidFill>
                <a:effectLst/>
                <a:latin typeface="UD Digi Kyokasho NK-B" panose="02020700000000000000" pitchFamily="18" charset="-128"/>
                <a:ea typeface="UD Digi Kyokasho NK-B" panose="02020700000000000000" pitchFamily="18" charset="-128"/>
              </a:rPr>
              <a:t>葉緑体</a:t>
            </a:r>
            <a:r>
              <a:rPr lang="ja-JP" altLang="en-US" b="0" i="0" dirty="0">
                <a:effectLst/>
                <a:latin typeface="UD Digi Kyokasho NK-B" panose="02020700000000000000" pitchFamily="18" charset="-128"/>
                <a:ea typeface="UD Digi Kyokasho NK-B" panose="02020700000000000000" pitchFamily="18" charset="-128"/>
              </a:rPr>
              <a:t>は、太陽光をエネルギーに変換する機能を持ちつつ、自然には存在しない物質を発現させることが可能な稀有な生体物質。</a:t>
            </a:r>
            <a:endParaRPr lang="ja-JP" altLang="en-US" dirty="0">
              <a:latin typeface="UD Digi Kyokasho NK-B" panose="02020700000000000000" pitchFamily="18" charset="-128"/>
              <a:ea typeface="UD Digi Kyokasho NK-B" panose="02020700000000000000" pitchFamily="18" charset="-128"/>
            </a:endParaRPr>
          </a:p>
        </p:txBody>
      </p:sp>
      <p:sp>
        <p:nvSpPr>
          <p:cNvPr id="14" name="テキスト ボックス 13">
            <a:extLst>
              <a:ext uri="{FF2B5EF4-FFF2-40B4-BE49-F238E27FC236}">
                <a16:creationId xmlns:a16="http://schemas.microsoft.com/office/drawing/2014/main" id="{9EA59AB1-7B8C-4B7C-88AF-FEDF2F912F65}"/>
              </a:ext>
            </a:extLst>
          </p:cNvPr>
          <p:cNvSpPr txBox="1"/>
          <p:nvPr/>
        </p:nvSpPr>
        <p:spPr>
          <a:xfrm>
            <a:off x="4310742" y="5623133"/>
            <a:ext cx="3587261" cy="646331"/>
          </a:xfrm>
          <a:prstGeom prst="rect">
            <a:avLst/>
          </a:prstGeom>
          <a:noFill/>
        </p:spPr>
        <p:txBody>
          <a:bodyPr wrap="square">
            <a:spAutoFit/>
          </a:bodyPr>
          <a:lstStyle/>
          <a:p>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タンパク質をコードする</a:t>
            </a:r>
            <a:r>
              <a:rPr lang="en-US" altLang="ja-JP" sz="1200" i="0" dirty="0">
                <a:solidFill>
                  <a:srgbClr val="455A64"/>
                </a:solidFill>
                <a:effectLst/>
                <a:latin typeface="BIZ UDP明朝 Medium" panose="02020500000000000000" pitchFamily="18" charset="-128"/>
                <a:ea typeface="BIZ UDP明朝 Medium" panose="02020500000000000000" pitchFamily="18" charset="-128"/>
              </a:rPr>
              <a:t>DNA</a:t>
            </a:r>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を、ナノ製剤の液滴を葉表面に塗布することによって、右図のナノ材料によって送達。</a:t>
            </a:r>
            <a:endParaRPr lang="ja-JP" altLang="en-US" sz="1200" dirty="0">
              <a:latin typeface="BIZ UDP明朝 Medium" panose="02020500000000000000" pitchFamily="18" charset="-128"/>
              <a:ea typeface="BIZ UDP明朝 Medium" panose="02020500000000000000" pitchFamily="18" charset="-128"/>
            </a:endParaRPr>
          </a:p>
        </p:txBody>
      </p:sp>
      <p:sp>
        <p:nvSpPr>
          <p:cNvPr id="16" name="テキスト ボックス 15">
            <a:extLst>
              <a:ext uri="{FF2B5EF4-FFF2-40B4-BE49-F238E27FC236}">
                <a16:creationId xmlns:a16="http://schemas.microsoft.com/office/drawing/2014/main" id="{B2CD4C71-698F-4A71-961A-1D5289CDF66F}"/>
              </a:ext>
            </a:extLst>
          </p:cNvPr>
          <p:cNvSpPr txBox="1"/>
          <p:nvPr/>
        </p:nvSpPr>
        <p:spPr>
          <a:xfrm>
            <a:off x="229139" y="3920946"/>
            <a:ext cx="4034771" cy="2031325"/>
          </a:xfrm>
          <a:prstGeom prst="rect">
            <a:avLst/>
          </a:prstGeom>
          <a:noFill/>
        </p:spPr>
        <p:txBody>
          <a:bodyPr wrap="square">
            <a:spAutoFit/>
          </a:bodyPr>
          <a:lstStyle/>
          <a:p>
            <a:r>
              <a:rPr lang="en-US" altLang="ja-JP" b="0" i="0" dirty="0">
                <a:effectLst/>
                <a:latin typeface="UD Digi Kyokasho NK-B" panose="02020700000000000000" pitchFamily="18" charset="-128"/>
                <a:ea typeface="UD Digi Kyokasho NK-B" panose="02020700000000000000" pitchFamily="18" charset="-128"/>
              </a:rPr>
              <a:t>mRNA</a:t>
            </a:r>
            <a:r>
              <a:rPr lang="ja-JP" altLang="en-US" b="0" i="0" dirty="0">
                <a:effectLst/>
                <a:latin typeface="UD Digi Kyokasho NK-B" panose="02020700000000000000" pitchFamily="18" charset="-128"/>
                <a:ea typeface="UD Digi Kyokasho NK-B" panose="02020700000000000000" pitchFamily="18" charset="-128"/>
              </a:rPr>
              <a:t>医薬は、低温保存が必要であるが、仮にホウレン草やレタスにｍ</a:t>
            </a:r>
            <a:r>
              <a:rPr lang="en-US" altLang="ja-JP" b="0" i="0" dirty="0">
                <a:effectLst/>
                <a:latin typeface="UD Digi Kyokasho NK-B" panose="02020700000000000000" pitchFamily="18" charset="-128"/>
                <a:ea typeface="UD Digi Kyokasho NK-B" panose="02020700000000000000" pitchFamily="18" charset="-128"/>
              </a:rPr>
              <a:t>RNA</a:t>
            </a:r>
            <a:r>
              <a:rPr lang="ja-JP" altLang="en-US" b="0" i="0" dirty="0">
                <a:effectLst/>
                <a:latin typeface="UD Digi Kyokasho NK-B" panose="02020700000000000000" pitchFamily="18" charset="-128"/>
                <a:ea typeface="UD Digi Kyokasho NK-B" panose="02020700000000000000" pitchFamily="18" charset="-128"/>
              </a:rPr>
              <a:t>医薬が含まれていれば、常温常圧で保管可能となる。</a:t>
            </a:r>
            <a:endParaRPr lang="en-US" altLang="ja-JP" b="0" i="0" dirty="0">
              <a:effectLst/>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薬剤流通のハードルが一つ下がりコスト低減にもなる？</a:t>
            </a:r>
            <a:endParaRPr lang="en-US" altLang="ja-JP" dirty="0">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食べる</a:t>
            </a:r>
            <a:r>
              <a:rPr lang="en-US" altLang="ja-JP" dirty="0">
                <a:latin typeface="UD Digi Kyokasho NK-B" panose="02020700000000000000" pitchFamily="18" charset="-128"/>
                <a:ea typeface="UD Digi Kyokasho NK-B" panose="02020700000000000000" pitchFamily="18" charset="-128"/>
              </a:rPr>
              <a:t>mRNA</a:t>
            </a:r>
            <a:r>
              <a:rPr lang="ja-JP" altLang="en-US" dirty="0">
                <a:latin typeface="UD Digi Kyokasho NK-B" panose="02020700000000000000" pitchFamily="18" charset="-128"/>
                <a:ea typeface="UD Digi Kyokasho NK-B" panose="02020700000000000000" pitchFamily="18" charset="-128"/>
              </a:rPr>
              <a:t>医薬品ともいえる。</a:t>
            </a:r>
          </a:p>
        </p:txBody>
      </p:sp>
      <p:pic>
        <p:nvPicPr>
          <p:cNvPr id="1034" name="Picture 10">
            <a:extLst>
              <a:ext uri="{FF2B5EF4-FFF2-40B4-BE49-F238E27FC236}">
                <a16:creationId xmlns:a16="http://schemas.microsoft.com/office/drawing/2014/main" id="{2D30B004-5EA3-4A3B-A005-67AEEBD2A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710" y="565324"/>
            <a:ext cx="1256672" cy="1264242"/>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C9027BEC-9B6B-4FF7-A514-818C84FEE924}"/>
              </a:ext>
            </a:extLst>
          </p:cNvPr>
          <p:cNvSpPr txBox="1"/>
          <p:nvPr/>
        </p:nvSpPr>
        <p:spPr>
          <a:xfrm>
            <a:off x="8340549" y="2142179"/>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葉緑体に浸透可能なカーボンナノチューブ（模擬）</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pic>
        <p:nvPicPr>
          <p:cNvPr id="3" name="Picture 4" descr="気孔を通るナノ粒子による葉の浸潤">
            <a:extLst>
              <a:ext uri="{FF2B5EF4-FFF2-40B4-BE49-F238E27FC236}">
                <a16:creationId xmlns:a16="http://schemas.microsoft.com/office/drawing/2014/main" id="{C1D64892-0DF2-4E45-8F03-7F525D2016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59" y="2122083"/>
            <a:ext cx="4034951" cy="175432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7194456A-D5B9-4C5B-BB6F-75E24F22874B}"/>
              </a:ext>
            </a:extLst>
          </p:cNvPr>
          <p:cNvSpPr txBox="1"/>
          <p:nvPr/>
        </p:nvSpPr>
        <p:spPr>
          <a:xfrm>
            <a:off x="436683" y="1882038"/>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ナノ製剤を葉表面から侵透させる作業</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mRNA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医薬を含有した農作物</a:t>
            </a:r>
          </a:p>
        </p:txBody>
      </p:sp>
    </p:spTree>
    <p:extLst>
      <p:ext uri="{BB962C8B-B14F-4D97-AF65-F5344CB8AC3E}">
        <p14:creationId xmlns:p14="http://schemas.microsoft.com/office/powerpoint/2010/main" val="1444036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408BB23-B963-4EDF-B027-AFBC6666F4A4}"/>
              </a:ext>
            </a:extLst>
          </p:cNvPr>
          <p:cNvPicPr>
            <a:picLocks noChangeAspect="1"/>
          </p:cNvPicPr>
          <p:nvPr/>
        </p:nvPicPr>
        <p:blipFill>
          <a:blip r:embed="rId2"/>
          <a:stretch>
            <a:fillRect/>
          </a:stretch>
        </p:blipFill>
        <p:spPr>
          <a:xfrm>
            <a:off x="533400" y="661782"/>
            <a:ext cx="5076932" cy="3594503"/>
          </a:xfrm>
          <a:prstGeom prst="rect">
            <a:avLst/>
          </a:prstGeom>
        </p:spPr>
      </p:pic>
      <p:sp>
        <p:nvSpPr>
          <p:cNvPr id="13" name="テキスト ボックス 12">
            <a:extLst>
              <a:ext uri="{FF2B5EF4-FFF2-40B4-BE49-F238E27FC236}">
                <a16:creationId xmlns:a16="http://schemas.microsoft.com/office/drawing/2014/main" id="{B3640709-B0EA-441E-95F9-20EA0AA05013}"/>
              </a:ext>
            </a:extLst>
          </p:cNvPr>
          <p:cNvSpPr txBox="1"/>
          <p:nvPr/>
        </p:nvSpPr>
        <p:spPr>
          <a:xfrm>
            <a:off x="0" y="846449"/>
            <a:ext cx="3898760" cy="400110"/>
          </a:xfrm>
          <a:prstGeom prst="rect">
            <a:avLst/>
          </a:prstGeom>
          <a:noFill/>
        </p:spPr>
        <p:txBody>
          <a:bodyPr wrap="square" rtlCol="0">
            <a:spAutoFit/>
          </a:bodyPr>
          <a:lstStyle/>
          <a:p>
            <a:pPr algn="ctr"/>
            <a:r>
              <a:rPr lang="ja-JP" altLang="en-US" sz="2000" dirty="0">
                <a:latin typeface="UD Digi Kyokasho NK-B" panose="02020700000000000000" pitchFamily="18" charset="-128"/>
                <a:ea typeface="UD Digi Kyokasho NK-B" panose="02020700000000000000" pitchFamily="18" charset="-128"/>
              </a:rPr>
              <a:t>エクソソーム（</a:t>
            </a:r>
            <a:r>
              <a:rPr lang="en-US" altLang="ja-JP" sz="2000" dirty="0" err="1">
                <a:latin typeface="UD Digi Kyokasho NK-B" panose="02020700000000000000" pitchFamily="18" charset="-128"/>
                <a:ea typeface="UD Digi Kyokasho NK-B" panose="02020700000000000000" pitchFamily="18" charset="-128"/>
              </a:rPr>
              <a:t>Exosome</a:t>
            </a:r>
            <a:r>
              <a:rPr lang="ja-JP" altLang="en-US" sz="2000" dirty="0">
                <a:latin typeface="UD Digi Kyokasho NK-B" panose="02020700000000000000" pitchFamily="18" charset="-128"/>
                <a:ea typeface="UD Digi Kyokasho NK-B" panose="02020700000000000000" pitchFamily="18" charset="-128"/>
              </a:rPr>
              <a:t>）</a:t>
            </a:r>
            <a:endParaRPr kumimoji="1" lang="ja-JP" altLang="en-US" sz="2000" dirty="0">
              <a:latin typeface="UD Digi Kyokasho NK-B" panose="02020700000000000000" pitchFamily="18" charset="-128"/>
              <a:ea typeface="UD Digi Kyokasho NK-B" panose="02020700000000000000" pitchFamily="18" charset="-128"/>
            </a:endParaRPr>
          </a:p>
        </p:txBody>
      </p:sp>
      <p:graphicFrame>
        <p:nvGraphicFramePr>
          <p:cNvPr id="14" name="表 13">
            <a:extLst>
              <a:ext uri="{FF2B5EF4-FFF2-40B4-BE49-F238E27FC236}">
                <a16:creationId xmlns:a16="http://schemas.microsoft.com/office/drawing/2014/main" id="{FF64FFF5-BBF2-4117-9980-D24874B46A42}"/>
              </a:ext>
            </a:extLst>
          </p:cNvPr>
          <p:cNvGraphicFramePr>
            <a:graphicFrameLocks noGrp="1"/>
          </p:cNvGraphicFramePr>
          <p:nvPr>
            <p:extLst>
              <p:ext uri="{D42A27DB-BD31-4B8C-83A1-F6EECF244321}">
                <p14:modId xmlns:p14="http://schemas.microsoft.com/office/powerpoint/2010/main" val="3677683581"/>
              </p:ext>
            </p:extLst>
          </p:nvPr>
        </p:nvGraphicFramePr>
        <p:xfrm>
          <a:off x="1193559" y="4395287"/>
          <a:ext cx="10121900" cy="2280285"/>
        </p:xfrm>
        <a:graphic>
          <a:graphicData uri="http://schemas.openxmlformats.org/drawingml/2006/table">
            <a:tbl>
              <a:tblPr>
                <a:tableStyleId>{5C22544A-7EE6-4342-B048-85BDC9FD1C3A}</a:tableStyleId>
              </a:tblPr>
              <a:tblGrid>
                <a:gridCol w="1894881">
                  <a:extLst>
                    <a:ext uri="{9D8B030D-6E8A-4147-A177-3AD203B41FA5}">
                      <a16:colId xmlns:a16="http://schemas.microsoft.com/office/drawing/2014/main" val="20000"/>
                    </a:ext>
                  </a:extLst>
                </a:gridCol>
                <a:gridCol w="1701266">
                  <a:extLst>
                    <a:ext uri="{9D8B030D-6E8A-4147-A177-3AD203B41FA5}">
                      <a16:colId xmlns:a16="http://schemas.microsoft.com/office/drawing/2014/main" val="20001"/>
                    </a:ext>
                  </a:extLst>
                </a:gridCol>
                <a:gridCol w="6525753">
                  <a:extLst>
                    <a:ext uri="{9D8B030D-6E8A-4147-A177-3AD203B41FA5}">
                      <a16:colId xmlns:a16="http://schemas.microsoft.com/office/drawing/2014/main" val="20002"/>
                    </a:ext>
                  </a:extLst>
                </a:gridCol>
              </a:tblGrid>
              <a:tr h="23812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がん種</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体液の種類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がんマーカーとなるマイクロ</a:t>
                      </a:r>
                      <a:r>
                        <a:rPr lang="en-US" altLang="ja-JP" sz="1600" u="none" strike="noStrike" dirty="0">
                          <a:effectLst/>
                          <a:latin typeface="Meiryo UI" panose="020B0604030504040204" pitchFamily="50" charset="-128"/>
                          <a:ea typeface="Meiryo UI" panose="020B0604030504040204" pitchFamily="50" charset="-128"/>
                        </a:rPr>
                        <a:t>RNA</a:t>
                      </a:r>
                      <a:r>
                        <a:rPr lang="ja-JP" altLang="en-US" sz="1600" u="none" strike="noStrike" dirty="0">
                          <a:effectLst/>
                          <a:latin typeface="Meiryo UI" panose="020B0604030504040204" pitchFamily="50" charset="-128"/>
                          <a:ea typeface="Meiryo UI" panose="020B0604030504040204" pitchFamily="50" charset="-128"/>
                        </a:rPr>
                        <a:t>の種類</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solidFill>
                  </a:tcPr>
                </a:tc>
                <a:extLst>
                  <a:ext uri="{0D108BD9-81ED-4DB2-BD59-A6C34878D82A}">
                    <a16:rowId xmlns:a16="http://schemas.microsoft.com/office/drawing/2014/main" val="10000"/>
                  </a:ext>
                </a:extLst>
              </a:tr>
              <a:tr h="219075">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血漿</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Let-7f, miR-30a-3p, miR-100, miR-151a-5p, miR-200b-5p, miR-223, miR-301,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1"/>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乳がん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血清</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miR-200a, miR-200c, miR-205,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2"/>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膵がん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miR-17-5p, miR-21, miR-1246, miR-3976, miR-43-6, miR-4644,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3"/>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前立腺がん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zh-TW" altLang="en-US" sz="1600" u="none" strike="noStrike" dirty="0">
                          <a:effectLst/>
                          <a:latin typeface="Meiryo UI" panose="020B0604030504040204" pitchFamily="50" charset="-128"/>
                          <a:ea typeface="Meiryo UI" panose="020B0604030504040204" pitchFamily="50" charset="-128"/>
                        </a:rPr>
                        <a:t>血漿、血清、尿</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miR-107, miR-141, miR-375, miR-574-3p,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4"/>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グリオブラストーマ</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血清、脳脊髄液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mkiR-320, miR-574-3p,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5"/>
                  </a:ext>
                </a:extLst>
              </a:tr>
              <a:tr h="209550">
                <a:tc>
                  <a:txBody>
                    <a:bodyPr/>
                    <a:lstStyle/>
                    <a:p>
                      <a:pPr algn="ctr" fontAlgn="ctr"/>
                      <a:r>
                        <a:rPr lang="ja-JP" altLang="en-US" sz="1600" u="none" strike="noStrike">
                          <a:effectLst/>
                          <a:latin typeface="Meiryo UI" panose="020B0604030504040204" pitchFamily="50" charset="-128"/>
                          <a:ea typeface="Meiryo UI" panose="020B0604030504040204" pitchFamily="50" charset="-128"/>
                        </a:rPr>
                        <a:t>大腸がん</a:t>
                      </a:r>
                      <a:endParaRPr lang="ja-JP" altLang="en-US" sz="16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Let-7a, miR-21, miR-23a, miR-150, miR-223, miR-1229, miR-1246,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6"/>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卵巣癌</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血清</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de-DE" sz="1200" u="none" strike="noStrike" dirty="0">
                          <a:effectLst/>
                          <a:latin typeface="Meiryo UI" panose="020B0604030504040204" pitchFamily="50" charset="-128"/>
                          <a:ea typeface="Meiryo UI" panose="020B0604030504040204" pitchFamily="50" charset="-128"/>
                        </a:rPr>
                        <a:t>miR-21, miR-141, miR-200a, miR-200b, miR-200c, miR-203, miR-205, miR-214, etc.</a:t>
                      </a:r>
                      <a:endParaRPr lang="de-DE"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7"/>
                  </a:ext>
                </a:extLst>
              </a:tr>
              <a:tr h="209550">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子宮頸がん</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ctr" fontAlgn="ctr"/>
                      <a:r>
                        <a:rPr lang="ja-JP" altLang="en-US" sz="1600" u="none" strike="noStrike" dirty="0">
                          <a:effectLst/>
                          <a:latin typeface="Meiryo UI" panose="020B0604030504040204" pitchFamily="50" charset="-128"/>
                          <a:ea typeface="Meiryo UI" panose="020B0604030504040204" pitchFamily="50" charset="-128"/>
                        </a:rPr>
                        <a:t>膣洗浄液</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tc>
                  <a:txBody>
                    <a:bodyPr/>
                    <a:lstStyle/>
                    <a:p>
                      <a:pPr algn="l" fontAlgn="ctr"/>
                      <a:r>
                        <a:rPr lang="en-US" sz="1200" u="none" strike="noStrike" dirty="0">
                          <a:effectLst/>
                          <a:latin typeface="Meiryo UI" panose="020B0604030504040204" pitchFamily="50" charset="-128"/>
                          <a:ea typeface="Meiryo UI" panose="020B0604030504040204" pitchFamily="50" charset="-128"/>
                        </a:rPr>
                        <a:t>miR-21, miR-146a, etc.</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10008"/>
                  </a:ext>
                </a:extLst>
              </a:tr>
            </a:tbl>
          </a:graphicData>
        </a:graphic>
      </p:graphicFrame>
      <p:pic>
        <p:nvPicPr>
          <p:cNvPr id="6" name="図 5">
            <a:extLst>
              <a:ext uri="{FF2B5EF4-FFF2-40B4-BE49-F238E27FC236}">
                <a16:creationId xmlns:a16="http://schemas.microsoft.com/office/drawing/2014/main" id="{AEA8B94B-DC6A-4419-A22A-EC999C2D5C73}"/>
              </a:ext>
            </a:extLst>
          </p:cNvPr>
          <p:cNvPicPr>
            <a:picLocks noChangeAspect="1"/>
          </p:cNvPicPr>
          <p:nvPr/>
        </p:nvPicPr>
        <p:blipFill>
          <a:blip r:embed="rId3"/>
          <a:stretch>
            <a:fillRect/>
          </a:stretch>
        </p:blipFill>
        <p:spPr>
          <a:xfrm>
            <a:off x="5610332" y="551915"/>
            <a:ext cx="6657425" cy="3839882"/>
          </a:xfrm>
          <a:prstGeom prst="rect">
            <a:avLst/>
          </a:prstGeom>
        </p:spPr>
      </p:pic>
      <p:sp>
        <p:nvSpPr>
          <p:cNvPr id="50" name="正方形/長方形 49">
            <a:extLst>
              <a:ext uri="{FF2B5EF4-FFF2-40B4-BE49-F238E27FC236}">
                <a16:creationId xmlns:a16="http://schemas.microsoft.com/office/drawing/2014/main" id="{78F40421-0A0D-439D-8A95-A8769B058AB9}"/>
              </a:ext>
            </a:extLst>
          </p:cNvPr>
          <p:cNvSpPr/>
          <p:nvPr/>
        </p:nvSpPr>
        <p:spPr>
          <a:xfrm>
            <a:off x="3870792" y="6631437"/>
            <a:ext cx="4377390" cy="230832"/>
          </a:xfrm>
          <a:prstGeom prst="rect">
            <a:avLst/>
          </a:prstGeom>
        </p:spPr>
        <p:txBody>
          <a:bodyPr wrap="square">
            <a:spAutoFit/>
          </a:bodyPr>
          <a:lstStyle/>
          <a:p>
            <a:pPr algn="ctr"/>
            <a:r>
              <a:rPr lang="en-US" altLang="ja-JP" sz="900" dirty="0"/>
              <a:t>https://www.gelifesciences.co.jp/newsletter/201707_exosome.html</a:t>
            </a:r>
            <a:endParaRPr lang="ja-JP" altLang="en-US" sz="900" dirty="0"/>
          </a:p>
        </p:txBody>
      </p:sp>
      <p:sp>
        <p:nvSpPr>
          <p:cNvPr id="2" name="テキスト ボックス 1">
            <a:extLst>
              <a:ext uri="{FF2B5EF4-FFF2-40B4-BE49-F238E27FC236}">
                <a16:creationId xmlns:a16="http://schemas.microsoft.com/office/drawing/2014/main" id="{D5929419-4340-1FF4-C7B6-7FBCAAE81DC0}"/>
              </a:ext>
            </a:extLst>
          </p:cNvPr>
          <p:cNvSpPr txBox="1"/>
          <p:nvPr/>
        </p:nvSpPr>
        <p:spPr>
          <a:xfrm>
            <a:off x="10" y="60129"/>
            <a:ext cx="12192000" cy="523220"/>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solidFill>
              <a:schemeClr val="tx1"/>
            </a:solidFill>
            <a:extLst>
              <a:ext uri="{C807C97D-BFC1-408E-A445-0C87EB9F89A2}">
                <ask:lineSketchStyleProps xmlns:ask="http://schemas.microsoft.com/office/drawing/2018/sketchyshapes" sd="736175037">
                  <a:custGeom>
                    <a:avLst/>
                    <a:gdLst>
                      <a:gd name="connsiteX0" fmla="*/ 0 w 12192000"/>
                      <a:gd name="connsiteY0" fmla="*/ 0 h 523220"/>
                      <a:gd name="connsiteX1" fmla="*/ 214811 w 12192000"/>
                      <a:gd name="connsiteY1" fmla="*/ 0 h 523220"/>
                      <a:gd name="connsiteX2" fmla="*/ 429623 w 12192000"/>
                      <a:gd name="connsiteY2" fmla="*/ 0 h 523220"/>
                      <a:gd name="connsiteX3" fmla="*/ 1132114 w 12192000"/>
                      <a:gd name="connsiteY3" fmla="*/ 0 h 523220"/>
                      <a:gd name="connsiteX4" fmla="*/ 1468846 w 12192000"/>
                      <a:gd name="connsiteY4" fmla="*/ 0 h 523220"/>
                      <a:gd name="connsiteX5" fmla="*/ 1805577 w 12192000"/>
                      <a:gd name="connsiteY5" fmla="*/ 0 h 523220"/>
                      <a:gd name="connsiteX6" fmla="*/ 2264229 w 12192000"/>
                      <a:gd name="connsiteY6" fmla="*/ 0 h 523220"/>
                      <a:gd name="connsiteX7" fmla="*/ 2479040 w 12192000"/>
                      <a:gd name="connsiteY7" fmla="*/ 0 h 523220"/>
                      <a:gd name="connsiteX8" fmla="*/ 3059611 w 12192000"/>
                      <a:gd name="connsiteY8" fmla="*/ 0 h 523220"/>
                      <a:gd name="connsiteX9" fmla="*/ 3396343 w 12192000"/>
                      <a:gd name="connsiteY9" fmla="*/ 0 h 523220"/>
                      <a:gd name="connsiteX10" fmla="*/ 3733074 w 12192000"/>
                      <a:gd name="connsiteY10" fmla="*/ 0 h 523220"/>
                      <a:gd name="connsiteX11" fmla="*/ 4191726 w 12192000"/>
                      <a:gd name="connsiteY11" fmla="*/ 0 h 523220"/>
                      <a:gd name="connsiteX12" fmla="*/ 5016137 w 12192000"/>
                      <a:gd name="connsiteY12" fmla="*/ 0 h 523220"/>
                      <a:gd name="connsiteX13" fmla="*/ 5230949 w 12192000"/>
                      <a:gd name="connsiteY13" fmla="*/ 0 h 523220"/>
                      <a:gd name="connsiteX14" fmla="*/ 5933440 w 12192000"/>
                      <a:gd name="connsiteY14" fmla="*/ 0 h 523220"/>
                      <a:gd name="connsiteX15" fmla="*/ 6392091 w 12192000"/>
                      <a:gd name="connsiteY15" fmla="*/ 0 h 523220"/>
                      <a:gd name="connsiteX16" fmla="*/ 6728823 w 12192000"/>
                      <a:gd name="connsiteY16" fmla="*/ 0 h 523220"/>
                      <a:gd name="connsiteX17" fmla="*/ 7065554 w 12192000"/>
                      <a:gd name="connsiteY17" fmla="*/ 0 h 523220"/>
                      <a:gd name="connsiteX18" fmla="*/ 7402286 w 12192000"/>
                      <a:gd name="connsiteY18" fmla="*/ 0 h 523220"/>
                      <a:gd name="connsiteX19" fmla="*/ 7739017 w 12192000"/>
                      <a:gd name="connsiteY19" fmla="*/ 0 h 523220"/>
                      <a:gd name="connsiteX20" fmla="*/ 8197669 w 12192000"/>
                      <a:gd name="connsiteY20" fmla="*/ 0 h 523220"/>
                      <a:gd name="connsiteX21" fmla="*/ 8900160 w 12192000"/>
                      <a:gd name="connsiteY21" fmla="*/ 0 h 523220"/>
                      <a:gd name="connsiteX22" fmla="*/ 9602651 w 12192000"/>
                      <a:gd name="connsiteY22" fmla="*/ 0 h 523220"/>
                      <a:gd name="connsiteX23" fmla="*/ 9817463 w 12192000"/>
                      <a:gd name="connsiteY23" fmla="*/ 0 h 523220"/>
                      <a:gd name="connsiteX24" fmla="*/ 10519954 w 12192000"/>
                      <a:gd name="connsiteY24" fmla="*/ 0 h 523220"/>
                      <a:gd name="connsiteX25" fmla="*/ 10734766 w 12192000"/>
                      <a:gd name="connsiteY25" fmla="*/ 0 h 523220"/>
                      <a:gd name="connsiteX26" fmla="*/ 10949577 w 12192000"/>
                      <a:gd name="connsiteY26" fmla="*/ 0 h 523220"/>
                      <a:gd name="connsiteX27" fmla="*/ 12192000 w 12192000"/>
                      <a:gd name="connsiteY27" fmla="*/ 0 h 523220"/>
                      <a:gd name="connsiteX28" fmla="*/ 12192000 w 12192000"/>
                      <a:gd name="connsiteY28" fmla="*/ 523220 h 523220"/>
                      <a:gd name="connsiteX29" fmla="*/ 11733349 w 12192000"/>
                      <a:gd name="connsiteY29" fmla="*/ 523220 h 523220"/>
                      <a:gd name="connsiteX30" fmla="*/ 11274697 w 12192000"/>
                      <a:gd name="connsiteY30" fmla="*/ 523220 h 523220"/>
                      <a:gd name="connsiteX31" fmla="*/ 10572206 w 12192000"/>
                      <a:gd name="connsiteY31" fmla="*/ 523220 h 523220"/>
                      <a:gd name="connsiteX32" fmla="*/ 10235474 w 12192000"/>
                      <a:gd name="connsiteY32" fmla="*/ 523220 h 523220"/>
                      <a:gd name="connsiteX33" fmla="*/ 9654903 w 12192000"/>
                      <a:gd name="connsiteY33" fmla="*/ 523220 h 523220"/>
                      <a:gd name="connsiteX34" fmla="*/ 9074331 w 12192000"/>
                      <a:gd name="connsiteY34" fmla="*/ 523220 h 523220"/>
                      <a:gd name="connsiteX35" fmla="*/ 8615680 w 12192000"/>
                      <a:gd name="connsiteY35" fmla="*/ 523220 h 523220"/>
                      <a:gd name="connsiteX36" fmla="*/ 8157029 w 12192000"/>
                      <a:gd name="connsiteY36" fmla="*/ 523220 h 523220"/>
                      <a:gd name="connsiteX37" fmla="*/ 7698377 w 12192000"/>
                      <a:gd name="connsiteY37" fmla="*/ 523220 h 523220"/>
                      <a:gd name="connsiteX38" fmla="*/ 7361646 w 12192000"/>
                      <a:gd name="connsiteY38" fmla="*/ 523220 h 523220"/>
                      <a:gd name="connsiteX39" fmla="*/ 7146834 w 12192000"/>
                      <a:gd name="connsiteY39" fmla="*/ 523220 h 523220"/>
                      <a:gd name="connsiteX40" fmla="*/ 6444343 w 12192000"/>
                      <a:gd name="connsiteY40" fmla="*/ 523220 h 523220"/>
                      <a:gd name="connsiteX41" fmla="*/ 6229531 w 12192000"/>
                      <a:gd name="connsiteY41" fmla="*/ 523220 h 523220"/>
                      <a:gd name="connsiteX42" fmla="*/ 5892800 w 12192000"/>
                      <a:gd name="connsiteY42" fmla="*/ 523220 h 523220"/>
                      <a:gd name="connsiteX43" fmla="*/ 5068389 w 12192000"/>
                      <a:gd name="connsiteY43" fmla="*/ 523220 h 523220"/>
                      <a:gd name="connsiteX44" fmla="*/ 4853577 w 12192000"/>
                      <a:gd name="connsiteY44" fmla="*/ 523220 h 523220"/>
                      <a:gd name="connsiteX45" fmla="*/ 4638766 w 12192000"/>
                      <a:gd name="connsiteY45" fmla="*/ 523220 h 523220"/>
                      <a:gd name="connsiteX46" fmla="*/ 3814354 w 12192000"/>
                      <a:gd name="connsiteY46" fmla="*/ 523220 h 523220"/>
                      <a:gd name="connsiteX47" fmla="*/ 3477623 w 12192000"/>
                      <a:gd name="connsiteY47" fmla="*/ 523220 h 523220"/>
                      <a:gd name="connsiteX48" fmla="*/ 3262811 w 12192000"/>
                      <a:gd name="connsiteY48" fmla="*/ 523220 h 523220"/>
                      <a:gd name="connsiteX49" fmla="*/ 2438400 w 12192000"/>
                      <a:gd name="connsiteY49" fmla="*/ 523220 h 523220"/>
                      <a:gd name="connsiteX50" fmla="*/ 2101669 w 12192000"/>
                      <a:gd name="connsiteY50" fmla="*/ 523220 h 523220"/>
                      <a:gd name="connsiteX51" fmla="*/ 1886857 w 12192000"/>
                      <a:gd name="connsiteY51" fmla="*/ 523220 h 523220"/>
                      <a:gd name="connsiteX52" fmla="*/ 1184366 w 12192000"/>
                      <a:gd name="connsiteY52" fmla="*/ 523220 h 523220"/>
                      <a:gd name="connsiteX53" fmla="*/ 0 w 12192000"/>
                      <a:gd name="connsiteY53" fmla="*/ 523220 h 523220"/>
                      <a:gd name="connsiteX54" fmla="*/ 0 w 12192000"/>
                      <a:gd name="connsiteY54" fmla="*/ 0 h 523220"/>
                      <a:gd name="connsiteX0" fmla="*/ 0 w 12192000"/>
                      <a:gd name="connsiteY0" fmla="*/ 0 h 523220"/>
                      <a:gd name="connsiteX1" fmla="*/ 580571 w 12192000"/>
                      <a:gd name="connsiteY1" fmla="*/ 0 h 523220"/>
                      <a:gd name="connsiteX2" fmla="*/ 795383 w 12192000"/>
                      <a:gd name="connsiteY2" fmla="*/ 0 h 523220"/>
                      <a:gd name="connsiteX3" fmla="*/ 1132114 w 12192000"/>
                      <a:gd name="connsiteY3" fmla="*/ 0 h 523220"/>
                      <a:gd name="connsiteX4" fmla="*/ 1590766 w 12192000"/>
                      <a:gd name="connsiteY4" fmla="*/ 0 h 523220"/>
                      <a:gd name="connsiteX5" fmla="*/ 2049417 w 12192000"/>
                      <a:gd name="connsiteY5" fmla="*/ 0 h 523220"/>
                      <a:gd name="connsiteX6" fmla="*/ 2264229 w 12192000"/>
                      <a:gd name="connsiteY6" fmla="*/ 0 h 523220"/>
                      <a:gd name="connsiteX7" fmla="*/ 3088640 w 12192000"/>
                      <a:gd name="connsiteY7" fmla="*/ 0 h 523220"/>
                      <a:gd name="connsiteX8" fmla="*/ 3669211 w 12192000"/>
                      <a:gd name="connsiteY8" fmla="*/ 0 h 523220"/>
                      <a:gd name="connsiteX9" fmla="*/ 3884023 w 12192000"/>
                      <a:gd name="connsiteY9" fmla="*/ 0 h 523220"/>
                      <a:gd name="connsiteX10" fmla="*/ 4586514 w 12192000"/>
                      <a:gd name="connsiteY10" fmla="*/ 0 h 523220"/>
                      <a:gd name="connsiteX11" fmla="*/ 4923246 w 12192000"/>
                      <a:gd name="connsiteY11" fmla="*/ 0 h 523220"/>
                      <a:gd name="connsiteX12" fmla="*/ 5625737 w 12192000"/>
                      <a:gd name="connsiteY12" fmla="*/ 0 h 523220"/>
                      <a:gd name="connsiteX13" fmla="*/ 6328229 w 12192000"/>
                      <a:gd name="connsiteY13" fmla="*/ 0 h 523220"/>
                      <a:gd name="connsiteX14" fmla="*/ 6543040 w 12192000"/>
                      <a:gd name="connsiteY14" fmla="*/ 0 h 523220"/>
                      <a:gd name="connsiteX15" fmla="*/ 7367451 w 12192000"/>
                      <a:gd name="connsiteY15" fmla="*/ 0 h 523220"/>
                      <a:gd name="connsiteX16" fmla="*/ 7704183 w 12192000"/>
                      <a:gd name="connsiteY16" fmla="*/ 0 h 523220"/>
                      <a:gd name="connsiteX17" fmla="*/ 8528594 w 12192000"/>
                      <a:gd name="connsiteY17" fmla="*/ 0 h 523220"/>
                      <a:gd name="connsiteX18" fmla="*/ 9231086 w 12192000"/>
                      <a:gd name="connsiteY18" fmla="*/ 0 h 523220"/>
                      <a:gd name="connsiteX19" fmla="*/ 9933577 w 12192000"/>
                      <a:gd name="connsiteY19" fmla="*/ 0 h 523220"/>
                      <a:gd name="connsiteX20" fmla="*/ 10392229 w 12192000"/>
                      <a:gd name="connsiteY20" fmla="*/ 0 h 523220"/>
                      <a:gd name="connsiteX21" fmla="*/ 10728960 w 12192000"/>
                      <a:gd name="connsiteY21" fmla="*/ 0 h 523220"/>
                      <a:gd name="connsiteX22" fmla="*/ 10943771 w 12192000"/>
                      <a:gd name="connsiteY22" fmla="*/ 0 h 523220"/>
                      <a:gd name="connsiteX23" fmla="*/ 11524343 w 12192000"/>
                      <a:gd name="connsiteY23" fmla="*/ 0 h 523220"/>
                      <a:gd name="connsiteX24" fmla="*/ 12192000 w 12192000"/>
                      <a:gd name="connsiteY24" fmla="*/ 0 h 523220"/>
                      <a:gd name="connsiteX25" fmla="*/ 12192000 w 12192000"/>
                      <a:gd name="connsiteY25" fmla="*/ 523220 h 523220"/>
                      <a:gd name="connsiteX26" fmla="*/ 11611429 w 12192000"/>
                      <a:gd name="connsiteY26" fmla="*/ 523220 h 523220"/>
                      <a:gd name="connsiteX27" fmla="*/ 11152777 w 12192000"/>
                      <a:gd name="connsiteY27" fmla="*/ 523220 h 523220"/>
                      <a:gd name="connsiteX28" fmla="*/ 10450286 w 12192000"/>
                      <a:gd name="connsiteY28" fmla="*/ 523220 h 523220"/>
                      <a:gd name="connsiteX29" fmla="*/ 10113554 w 12192000"/>
                      <a:gd name="connsiteY29" fmla="*/ 523220 h 523220"/>
                      <a:gd name="connsiteX30" fmla="*/ 9898743 w 12192000"/>
                      <a:gd name="connsiteY30" fmla="*/ 523220 h 523220"/>
                      <a:gd name="connsiteX31" fmla="*/ 9318171 w 12192000"/>
                      <a:gd name="connsiteY31" fmla="*/ 523220 h 523220"/>
                      <a:gd name="connsiteX32" fmla="*/ 8859520 w 12192000"/>
                      <a:gd name="connsiteY32" fmla="*/ 523220 h 523220"/>
                      <a:gd name="connsiteX33" fmla="*/ 8278949 w 12192000"/>
                      <a:gd name="connsiteY33" fmla="*/ 523220 h 523220"/>
                      <a:gd name="connsiteX34" fmla="*/ 7454537 w 12192000"/>
                      <a:gd name="connsiteY34" fmla="*/ 523220 h 523220"/>
                      <a:gd name="connsiteX35" fmla="*/ 6630126 w 12192000"/>
                      <a:gd name="connsiteY35" fmla="*/ 523220 h 523220"/>
                      <a:gd name="connsiteX36" fmla="*/ 6171474 w 12192000"/>
                      <a:gd name="connsiteY36" fmla="*/ 523220 h 523220"/>
                      <a:gd name="connsiteX37" fmla="*/ 5468983 w 12192000"/>
                      <a:gd name="connsiteY37" fmla="*/ 523220 h 523220"/>
                      <a:gd name="connsiteX38" fmla="*/ 4766491 w 12192000"/>
                      <a:gd name="connsiteY38" fmla="*/ 523220 h 523220"/>
                      <a:gd name="connsiteX39" fmla="*/ 4064000 w 12192000"/>
                      <a:gd name="connsiteY39" fmla="*/ 523220 h 523220"/>
                      <a:gd name="connsiteX40" fmla="*/ 3605349 w 12192000"/>
                      <a:gd name="connsiteY40" fmla="*/ 523220 h 523220"/>
                      <a:gd name="connsiteX41" fmla="*/ 3024777 w 12192000"/>
                      <a:gd name="connsiteY41" fmla="*/ 523220 h 523220"/>
                      <a:gd name="connsiteX42" fmla="*/ 2444206 w 12192000"/>
                      <a:gd name="connsiteY42" fmla="*/ 523220 h 523220"/>
                      <a:gd name="connsiteX43" fmla="*/ 2229394 w 12192000"/>
                      <a:gd name="connsiteY43" fmla="*/ 523220 h 523220"/>
                      <a:gd name="connsiteX44" fmla="*/ 1526903 w 12192000"/>
                      <a:gd name="connsiteY44" fmla="*/ 523220 h 523220"/>
                      <a:gd name="connsiteX45" fmla="*/ 1068251 w 12192000"/>
                      <a:gd name="connsiteY45" fmla="*/ 523220 h 523220"/>
                      <a:gd name="connsiteX46" fmla="*/ 731520 w 12192000"/>
                      <a:gd name="connsiteY46" fmla="*/ 523220 h 523220"/>
                      <a:gd name="connsiteX47" fmla="*/ 0 w 12192000"/>
                      <a:gd name="connsiteY47" fmla="*/ 523220 h 523220"/>
                      <a:gd name="connsiteX48" fmla="*/ 0 w 12192000"/>
                      <a:gd name="connsiteY4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92000" h="523220" fill="none" extrusionOk="0">
                        <a:moveTo>
                          <a:pt x="0" y="0"/>
                        </a:moveTo>
                        <a:cubicBezTo>
                          <a:pt x="52148" y="-9173"/>
                          <a:pt x="165123" y="15738"/>
                          <a:pt x="214811" y="0"/>
                        </a:cubicBezTo>
                        <a:cubicBezTo>
                          <a:pt x="274370" y="-4670"/>
                          <a:pt x="381589" y="5696"/>
                          <a:pt x="429623" y="0"/>
                        </a:cubicBezTo>
                        <a:cubicBezTo>
                          <a:pt x="486871" y="-56461"/>
                          <a:pt x="976932" y="4179"/>
                          <a:pt x="1132114" y="0"/>
                        </a:cubicBezTo>
                        <a:cubicBezTo>
                          <a:pt x="1324392" y="-36167"/>
                          <a:pt x="1312661" y="1900"/>
                          <a:pt x="1468846" y="0"/>
                        </a:cubicBezTo>
                        <a:cubicBezTo>
                          <a:pt x="1624728" y="-11222"/>
                          <a:pt x="1721295" y="38040"/>
                          <a:pt x="1805577" y="0"/>
                        </a:cubicBezTo>
                        <a:cubicBezTo>
                          <a:pt x="1943690" y="-47546"/>
                          <a:pt x="2061061" y="28287"/>
                          <a:pt x="2264229" y="0"/>
                        </a:cubicBezTo>
                        <a:cubicBezTo>
                          <a:pt x="2462279" y="-14012"/>
                          <a:pt x="2391321" y="-2127"/>
                          <a:pt x="2479040" y="0"/>
                        </a:cubicBezTo>
                        <a:cubicBezTo>
                          <a:pt x="2563455" y="-16147"/>
                          <a:pt x="2908296" y="51689"/>
                          <a:pt x="3059611" y="0"/>
                        </a:cubicBezTo>
                        <a:cubicBezTo>
                          <a:pt x="3171409" y="-55866"/>
                          <a:pt x="3263028" y="29603"/>
                          <a:pt x="3396343" y="0"/>
                        </a:cubicBezTo>
                        <a:cubicBezTo>
                          <a:pt x="3527487" y="-33515"/>
                          <a:pt x="3635660" y="41252"/>
                          <a:pt x="3733074" y="0"/>
                        </a:cubicBezTo>
                        <a:cubicBezTo>
                          <a:pt x="3831435" y="-62785"/>
                          <a:pt x="3979530" y="21645"/>
                          <a:pt x="4191726" y="0"/>
                        </a:cubicBezTo>
                        <a:cubicBezTo>
                          <a:pt x="4347210" y="-70831"/>
                          <a:pt x="4611111" y="51568"/>
                          <a:pt x="5016137" y="0"/>
                        </a:cubicBezTo>
                        <a:cubicBezTo>
                          <a:pt x="5382312" y="-41564"/>
                          <a:pt x="5163582" y="22535"/>
                          <a:pt x="5230949" y="0"/>
                        </a:cubicBezTo>
                        <a:cubicBezTo>
                          <a:pt x="5277027" y="-13014"/>
                          <a:pt x="5724666" y="39865"/>
                          <a:pt x="5933440" y="0"/>
                        </a:cubicBezTo>
                        <a:cubicBezTo>
                          <a:pt x="6196783" y="-37152"/>
                          <a:pt x="6220966" y="18057"/>
                          <a:pt x="6392091" y="0"/>
                        </a:cubicBezTo>
                        <a:cubicBezTo>
                          <a:pt x="6544491" y="-35408"/>
                          <a:pt x="6572999" y="39207"/>
                          <a:pt x="6728823" y="0"/>
                        </a:cubicBezTo>
                        <a:cubicBezTo>
                          <a:pt x="6885219" y="-28194"/>
                          <a:pt x="6982895" y="7548"/>
                          <a:pt x="7065554" y="0"/>
                        </a:cubicBezTo>
                        <a:cubicBezTo>
                          <a:pt x="7165839" y="2216"/>
                          <a:pt x="7239927" y="51471"/>
                          <a:pt x="7402286" y="0"/>
                        </a:cubicBezTo>
                        <a:cubicBezTo>
                          <a:pt x="7553288" y="-33614"/>
                          <a:pt x="7603263" y="25213"/>
                          <a:pt x="7739017" y="0"/>
                        </a:cubicBezTo>
                        <a:cubicBezTo>
                          <a:pt x="7846620" y="-3221"/>
                          <a:pt x="8010857" y="39126"/>
                          <a:pt x="8197669" y="0"/>
                        </a:cubicBezTo>
                        <a:cubicBezTo>
                          <a:pt x="8351388" y="-10445"/>
                          <a:pt x="8549715" y="26379"/>
                          <a:pt x="8900160" y="0"/>
                        </a:cubicBezTo>
                        <a:cubicBezTo>
                          <a:pt x="9249523" y="655"/>
                          <a:pt x="9388306" y="67344"/>
                          <a:pt x="9602651" y="0"/>
                        </a:cubicBezTo>
                        <a:cubicBezTo>
                          <a:pt x="9836312" y="-86370"/>
                          <a:pt x="9705455" y="8177"/>
                          <a:pt x="9817463" y="0"/>
                        </a:cubicBezTo>
                        <a:cubicBezTo>
                          <a:pt x="9920376" y="-6458"/>
                          <a:pt x="10328768" y="36552"/>
                          <a:pt x="10519954" y="0"/>
                        </a:cubicBezTo>
                        <a:cubicBezTo>
                          <a:pt x="10679998" y="-24654"/>
                          <a:pt x="10688314" y="12530"/>
                          <a:pt x="10734766" y="0"/>
                        </a:cubicBezTo>
                        <a:cubicBezTo>
                          <a:pt x="10780646" y="-6651"/>
                          <a:pt x="10851733" y="43262"/>
                          <a:pt x="10949577" y="0"/>
                        </a:cubicBezTo>
                        <a:cubicBezTo>
                          <a:pt x="11078179" y="52656"/>
                          <a:pt x="11654922" y="123432"/>
                          <a:pt x="12192000" y="0"/>
                        </a:cubicBezTo>
                        <a:cubicBezTo>
                          <a:pt x="12248299" y="209938"/>
                          <a:pt x="12191493" y="404858"/>
                          <a:pt x="12192000" y="523220"/>
                        </a:cubicBezTo>
                        <a:cubicBezTo>
                          <a:pt x="12052128" y="505132"/>
                          <a:pt x="11933354" y="524442"/>
                          <a:pt x="11733349" y="523220"/>
                        </a:cubicBezTo>
                        <a:cubicBezTo>
                          <a:pt x="11565289" y="546419"/>
                          <a:pt x="11382270" y="484685"/>
                          <a:pt x="11274697" y="523220"/>
                        </a:cubicBezTo>
                        <a:cubicBezTo>
                          <a:pt x="11217914" y="557339"/>
                          <a:pt x="10958326" y="504765"/>
                          <a:pt x="10572206" y="523220"/>
                        </a:cubicBezTo>
                        <a:cubicBezTo>
                          <a:pt x="10277784" y="576791"/>
                          <a:pt x="10375256" y="508927"/>
                          <a:pt x="10235474" y="523220"/>
                        </a:cubicBezTo>
                        <a:cubicBezTo>
                          <a:pt x="10035032" y="580979"/>
                          <a:pt x="9835226" y="507490"/>
                          <a:pt x="9654903" y="523220"/>
                        </a:cubicBezTo>
                        <a:cubicBezTo>
                          <a:pt x="9456393" y="539848"/>
                          <a:pt x="9286472" y="503134"/>
                          <a:pt x="9074331" y="523220"/>
                        </a:cubicBezTo>
                        <a:cubicBezTo>
                          <a:pt x="8828562" y="545440"/>
                          <a:pt x="8808502" y="456675"/>
                          <a:pt x="8615680" y="523220"/>
                        </a:cubicBezTo>
                        <a:cubicBezTo>
                          <a:pt x="8423032" y="597933"/>
                          <a:pt x="8308900" y="447162"/>
                          <a:pt x="8157029" y="523220"/>
                        </a:cubicBezTo>
                        <a:cubicBezTo>
                          <a:pt x="7982369" y="564649"/>
                          <a:pt x="7895544" y="525552"/>
                          <a:pt x="7698377" y="523220"/>
                        </a:cubicBezTo>
                        <a:cubicBezTo>
                          <a:pt x="7496858" y="526434"/>
                          <a:pt x="7468114" y="494608"/>
                          <a:pt x="7361646" y="523220"/>
                        </a:cubicBezTo>
                        <a:cubicBezTo>
                          <a:pt x="7250514" y="558140"/>
                          <a:pt x="7253889" y="514195"/>
                          <a:pt x="7146834" y="523220"/>
                        </a:cubicBezTo>
                        <a:cubicBezTo>
                          <a:pt x="7006281" y="538155"/>
                          <a:pt x="6660126" y="513706"/>
                          <a:pt x="6444343" y="523220"/>
                        </a:cubicBezTo>
                        <a:cubicBezTo>
                          <a:pt x="6211805" y="562051"/>
                          <a:pt x="6284013" y="521318"/>
                          <a:pt x="6229531" y="523220"/>
                        </a:cubicBezTo>
                        <a:cubicBezTo>
                          <a:pt x="6162489" y="520041"/>
                          <a:pt x="5989874" y="465753"/>
                          <a:pt x="5892800" y="523220"/>
                        </a:cubicBezTo>
                        <a:cubicBezTo>
                          <a:pt x="5717259" y="550720"/>
                          <a:pt x="5358755" y="504465"/>
                          <a:pt x="5068389" y="523220"/>
                        </a:cubicBezTo>
                        <a:cubicBezTo>
                          <a:pt x="4813255" y="568408"/>
                          <a:pt x="4913214" y="528739"/>
                          <a:pt x="4853577" y="523220"/>
                        </a:cubicBezTo>
                        <a:cubicBezTo>
                          <a:pt x="4769755" y="526447"/>
                          <a:pt x="4737926" y="519903"/>
                          <a:pt x="4638766" y="523220"/>
                        </a:cubicBezTo>
                        <a:cubicBezTo>
                          <a:pt x="4562376" y="554982"/>
                          <a:pt x="4059629" y="428681"/>
                          <a:pt x="3814354" y="523220"/>
                        </a:cubicBezTo>
                        <a:cubicBezTo>
                          <a:pt x="3598865" y="589459"/>
                          <a:pt x="3633726" y="506585"/>
                          <a:pt x="3477623" y="523220"/>
                        </a:cubicBezTo>
                        <a:cubicBezTo>
                          <a:pt x="3321182" y="542767"/>
                          <a:pt x="3307406" y="518225"/>
                          <a:pt x="3262811" y="523220"/>
                        </a:cubicBezTo>
                        <a:cubicBezTo>
                          <a:pt x="3186186" y="502723"/>
                          <a:pt x="2822569" y="492159"/>
                          <a:pt x="2438400" y="523220"/>
                        </a:cubicBezTo>
                        <a:cubicBezTo>
                          <a:pt x="2090091" y="550268"/>
                          <a:pt x="2219523" y="521015"/>
                          <a:pt x="2101669" y="523220"/>
                        </a:cubicBezTo>
                        <a:cubicBezTo>
                          <a:pt x="1985663" y="532536"/>
                          <a:pt x="1955508" y="513443"/>
                          <a:pt x="1886857" y="523220"/>
                        </a:cubicBezTo>
                        <a:cubicBezTo>
                          <a:pt x="1819354" y="528637"/>
                          <a:pt x="1376421" y="507764"/>
                          <a:pt x="1184366" y="523220"/>
                        </a:cubicBezTo>
                        <a:cubicBezTo>
                          <a:pt x="958556" y="551814"/>
                          <a:pt x="431484" y="491389"/>
                          <a:pt x="0" y="523220"/>
                        </a:cubicBezTo>
                        <a:cubicBezTo>
                          <a:pt x="-23685" y="318150"/>
                          <a:pt x="54934" y="215243"/>
                          <a:pt x="0" y="0"/>
                        </a:cubicBezTo>
                        <a:close/>
                      </a:path>
                      <a:path w="12192000" h="523220" stroke="0" extrusionOk="0">
                        <a:moveTo>
                          <a:pt x="0" y="0"/>
                        </a:moveTo>
                        <a:cubicBezTo>
                          <a:pt x="157631" y="19892"/>
                          <a:pt x="330437" y="-1516"/>
                          <a:pt x="580571" y="0"/>
                        </a:cubicBezTo>
                        <a:cubicBezTo>
                          <a:pt x="841353" y="-18307"/>
                          <a:pt x="745119" y="10626"/>
                          <a:pt x="795383" y="0"/>
                        </a:cubicBezTo>
                        <a:cubicBezTo>
                          <a:pt x="842555" y="-5914"/>
                          <a:pt x="1051075" y="-3661"/>
                          <a:pt x="1132114" y="0"/>
                        </a:cubicBezTo>
                        <a:cubicBezTo>
                          <a:pt x="1216766" y="6912"/>
                          <a:pt x="1490476" y="34676"/>
                          <a:pt x="1590766" y="0"/>
                        </a:cubicBezTo>
                        <a:cubicBezTo>
                          <a:pt x="1703896" y="11788"/>
                          <a:pt x="1830773" y="42797"/>
                          <a:pt x="2049417" y="0"/>
                        </a:cubicBezTo>
                        <a:cubicBezTo>
                          <a:pt x="2260477" y="-1073"/>
                          <a:pt x="2201359" y="-1814"/>
                          <a:pt x="2264229" y="0"/>
                        </a:cubicBezTo>
                        <a:cubicBezTo>
                          <a:pt x="2386793" y="-11691"/>
                          <a:pt x="2769084" y="33495"/>
                          <a:pt x="3088640" y="0"/>
                        </a:cubicBezTo>
                        <a:cubicBezTo>
                          <a:pt x="3404744" y="-39503"/>
                          <a:pt x="3396216" y="15160"/>
                          <a:pt x="3669211" y="0"/>
                        </a:cubicBezTo>
                        <a:cubicBezTo>
                          <a:pt x="3924030" y="-6354"/>
                          <a:pt x="3784983" y="14337"/>
                          <a:pt x="3884023" y="0"/>
                        </a:cubicBezTo>
                        <a:cubicBezTo>
                          <a:pt x="3999965" y="-66791"/>
                          <a:pt x="4385154" y="67348"/>
                          <a:pt x="4586514" y="0"/>
                        </a:cubicBezTo>
                        <a:cubicBezTo>
                          <a:pt x="4853706" y="-57314"/>
                          <a:pt x="4833332" y="10914"/>
                          <a:pt x="4923246" y="0"/>
                        </a:cubicBezTo>
                        <a:cubicBezTo>
                          <a:pt x="5017087" y="-5996"/>
                          <a:pt x="5404391" y="15572"/>
                          <a:pt x="5625737" y="0"/>
                        </a:cubicBezTo>
                        <a:cubicBezTo>
                          <a:pt x="5929555" y="-17627"/>
                          <a:pt x="6109995" y="15702"/>
                          <a:pt x="6328229" y="0"/>
                        </a:cubicBezTo>
                        <a:cubicBezTo>
                          <a:pt x="6566392" y="-15392"/>
                          <a:pt x="6462443" y="21717"/>
                          <a:pt x="6543040" y="0"/>
                        </a:cubicBezTo>
                        <a:cubicBezTo>
                          <a:pt x="6619481" y="-21917"/>
                          <a:pt x="7228067" y="44076"/>
                          <a:pt x="7367451" y="0"/>
                        </a:cubicBezTo>
                        <a:cubicBezTo>
                          <a:pt x="7525933" y="-45770"/>
                          <a:pt x="7634025" y="14614"/>
                          <a:pt x="7704183" y="0"/>
                        </a:cubicBezTo>
                        <a:cubicBezTo>
                          <a:pt x="7856085" y="-57252"/>
                          <a:pt x="8271430" y="-15399"/>
                          <a:pt x="8528594" y="0"/>
                        </a:cubicBezTo>
                        <a:cubicBezTo>
                          <a:pt x="8787580" y="-30868"/>
                          <a:pt x="9086122" y="92867"/>
                          <a:pt x="9231086" y="0"/>
                        </a:cubicBezTo>
                        <a:cubicBezTo>
                          <a:pt x="9418956" y="-42978"/>
                          <a:pt x="9753091" y="2361"/>
                          <a:pt x="9933577" y="0"/>
                        </a:cubicBezTo>
                        <a:cubicBezTo>
                          <a:pt x="10073976" y="-19294"/>
                          <a:pt x="10222415" y="9476"/>
                          <a:pt x="10392229" y="0"/>
                        </a:cubicBezTo>
                        <a:cubicBezTo>
                          <a:pt x="10563052" y="-5896"/>
                          <a:pt x="10561232" y="27551"/>
                          <a:pt x="10728960" y="0"/>
                        </a:cubicBezTo>
                        <a:cubicBezTo>
                          <a:pt x="10889328" y="-32664"/>
                          <a:pt x="10877650" y="9116"/>
                          <a:pt x="10943771" y="0"/>
                        </a:cubicBezTo>
                        <a:cubicBezTo>
                          <a:pt x="11021739" y="2142"/>
                          <a:pt x="11303549" y="27162"/>
                          <a:pt x="11524343" y="0"/>
                        </a:cubicBezTo>
                        <a:cubicBezTo>
                          <a:pt x="11737431" y="-2389"/>
                          <a:pt x="11919358" y="70266"/>
                          <a:pt x="12192000" y="0"/>
                        </a:cubicBezTo>
                        <a:cubicBezTo>
                          <a:pt x="12220637" y="189984"/>
                          <a:pt x="12097829" y="302762"/>
                          <a:pt x="12192000" y="523220"/>
                        </a:cubicBezTo>
                        <a:cubicBezTo>
                          <a:pt x="11957721" y="516328"/>
                          <a:pt x="11873861" y="501680"/>
                          <a:pt x="11611429" y="523220"/>
                        </a:cubicBezTo>
                        <a:cubicBezTo>
                          <a:pt x="11380926" y="534056"/>
                          <a:pt x="11291371" y="501889"/>
                          <a:pt x="11152777" y="523220"/>
                        </a:cubicBezTo>
                        <a:cubicBezTo>
                          <a:pt x="11035784" y="545946"/>
                          <a:pt x="10742268" y="431827"/>
                          <a:pt x="10450286" y="523220"/>
                        </a:cubicBezTo>
                        <a:cubicBezTo>
                          <a:pt x="10146429" y="593141"/>
                          <a:pt x="10204118" y="523341"/>
                          <a:pt x="10113554" y="523220"/>
                        </a:cubicBezTo>
                        <a:cubicBezTo>
                          <a:pt x="10026544" y="521352"/>
                          <a:pt x="9971553" y="511205"/>
                          <a:pt x="9898743" y="523220"/>
                        </a:cubicBezTo>
                        <a:cubicBezTo>
                          <a:pt x="9832405" y="563889"/>
                          <a:pt x="9444531" y="516809"/>
                          <a:pt x="9318171" y="523220"/>
                        </a:cubicBezTo>
                        <a:cubicBezTo>
                          <a:pt x="9197768" y="530187"/>
                          <a:pt x="9100915" y="494484"/>
                          <a:pt x="8859520" y="523220"/>
                        </a:cubicBezTo>
                        <a:cubicBezTo>
                          <a:pt x="8617358" y="537070"/>
                          <a:pt x="8441827" y="442345"/>
                          <a:pt x="8278949" y="523220"/>
                        </a:cubicBezTo>
                        <a:cubicBezTo>
                          <a:pt x="8121449" y="569554"/>
                          <a:pt x="7622360" y="510350"/>
                          <a:pt x="7454537" y="523220"/>
                        </a:cubicBezTo>
                        <a:cubicBezTo>
                          <a:pt x="7199112" y="584037"/>
                          <a:pt x="6908708" y="558735"/>
                          <a:pt x="6630126" y="523220"/>
                        </a:cubicBezTo>
                        <a:cubicBezTo>
                          <a:pt x="6374259" y="528418"/>
                          <a:pt x="6345131" y="513689"/>
                          <a:pt x="6171474" y="523220"/>
                        </a:cubicBezTo>
                        <a:cubicBezTo>
                          <a:pt x="5983346" y="567323"/>
                          <a:pt x="5835027" y="494594"/>
                          <a:pt x="5468983" y="523220"/>
                        </a:cubicBezTo>
                        <a:cubicBezTo>
                          <a:pt x="5116485" y="554431"/>
                          <a:pt x="5090775" y="515662"/>
                          <a:pt x="4766491" y="523220"/>
                        </a:cubicBezTo>
                        <a:cubicBezTo>
                          <a:pt x="4437951" y="530356"/>
                          <a:pt x="4404260" y="481613"/>
                          <a:pt x="4064000" y="523220"/>
                        </a:cubicBezTo>
                        <a:cubicBezTo>
                          <a:pt x="3715934" y="570311"/>
                          <a:pt x="3736362" y="504126"/>
                          <a:pt x="3605349" y="523220"/>
                        </a:cubicBezTo>
                        <a:cubicBezTo>
                          <a:pt x="3459591" y="519560"/>
                          <a:pt x="3190732" y="438932"/>
                          <a:pt x="3024777" y="523220"/>
                        </a:cubicBezTo>
                        <a:cubicBezTo>
                          <a:pt x="2791696" y="562062"/>
                          <a:pt x="2698634" y="428998"/>
                          <a:pt x="2444206" y="523220"/>
                        </a:cubicBezTo>
                        <a:cubicBezTo>
                          <a:pt x="2254370" y="561010"/>
                          <a:pt x="2332640" y="523787"/>
                          <a:pt x="2229394" y="523220"/>
                        </a:cubicBezTo>
                        <a:cubicBezTo>
                          <a:pt x="2162194" y="570192"/>
                          <a:pt x="1824561" y="484182"/>
                          <a:pt x="1526903" y="523220"/>
                        </a:cubicBezTo>
                        <a:cubicBezTo>
                          <a:pt x="1276778" y="546726"/>
                          <a:pt x="1280942" y="492506"/>
                          <a:pt x="1068251" y="523220"/>
                        </a:cubicBezTo>
                        <a:cubicBezTo>
                          <a:pt x="871491" y="570585"/>
                          <a:pt x="844826" y="524929"/>
                          <a:pt x="731520" y="523220"/>
                        </a:cubicBezTo>
                        <a:cubicBezTo>
                          <a:pt x="580834" y="462482"/>
                          <a:pt x="261129" y="455708"/>
                          <a:pt x="0" y="523220"/>
                        </a:cubicBezTo>
                        <a:cubicBezTo>
                          <a:pt x="-23534" y="319140"/>
                          <a:pt x="28898" y="234189"/>
                          <a:pt x="0" y="0"/>
                        </a:cubicBezTo>
                        <a:close/>
                      </a:path>
                      <a:path w="12192000" h="523220" fill="none" stroke="0" extrusionOk="0">
                        <a:moveTo>
                          <a:pt x="0" y="0"/>
                        </a:moveTo>
                        <a:cubicBezTo>
                          <a:pt x="51384" y="-14252"/>
                          <a:pt x="158490" y="5653"/>
                          <a:pt x="214811" y="0"/>
                        </a:cubicBezTo>
                        <a:cubicBezTo>
                          <a:pt x="265685" y="-5224"/>
                          <a:pt x="383215" y="-12621"/>
                          <a:pt x="429623" y="0"/>
                        </a:cubicBezTo>
                        <a:cubicBezTo>
                          <a:pt x="490252" y="-37317"/>
                          <a:pt x="938741" y="35077"/>
                          <a:pt x="1132114" y="0"/>
                        </a:cubicBezTo>
                        <a:cubicBezTo>
                          <a:pt x="1324969" y="-61170"/>
                          <a:pt x="1303298" y="2560"/>
                          <a:pt x="1468846" y="0"/>
                        </a:cubicBezTo>
                        <a:cubicBezTo>
                          <a:pt x="1643916" y="3728"/>
                          <a:pt x="1719180" y="28594"/>
                          <a:pt x="1805577" y="0"/>
                        </a:cubicBezTo>
                        <a:cubicBezTo>
                          <a:pt x="1919049" y="-15937"/>
                          <a:pt x="2050400" y="43068"/>
                          <a:pt x="2264229" y="0"/>
                        </a:cubicBezTo>
                        <a:cubicBezTo>
                          <a:pt x="2461386" y="-16067"/>
                          <a:pt x="2400636" y="130"/>
                          <a:pt x="2479040" y="0"/>
                        </a:cubicBezTo>
                        <a:cubicBezTo>
                          <a:pt x="2557048" y="-9674"/>
                          <a:pt x="2942578" y="58552"/>
                          <a:pt x="3059611" y="0"/>
                        </a:cubicBezTo>
                        <a:cubicBezTo>
                          <a:pt x="3194138" y="-49874"/>
                          <a:pt x="3240147" y="41171"/>
                          <a:pt x="3396343" y="0"/>
                        </a:cubicBezTo>
                        <a:cubicBezTo>
                          <a:pt x="3532695" y="-14609"/>
                          <a:pt x="3664332" y="19656"/>
                          <a:pt x="3733074" y="0"/>
                        </a:cubicBezTo>
                        <a:cubicBezTo>
                          <a:pt x="3803162" y="-22450"/>
                          <a:pt x="4021246" y="70367"/>
                          <a:pt x="4191726" y="0"/>
                        </a:cubicBezTo>
                        <a:cubicBezTo>
                          <a:pt x="4393923" y="4397"/>
                          <a:pt x="4668873" y="22842"/>
                          <a:pt x="5016137" y="0"/>
                        </a:cubicBezTo>
                        <a:cubicBezTo>
                          <a:pt x="5377317" y="-28610"/>
                          <a:pt x="5166914" y="6781"/>
                          <a:pt x="5230949" y="0"/>
                        </a:cubicBezTo>
                        <a:cubicBezTo>
                          <a:pt x="5322204" y="-36367"/>
                          <a:pt x="5634123" y="31532"/>
                          <a:pt x="5933440" y="0"/>
                        </a:cubicBezTo>
                        <a:cubicBezTo>
                          <a:pt x="6179836" y="-30884"/>
                          <a:pt x="6226812" y="21550"/>
                          <a:pt x="6392091" y="0"/>
                        </a:cubicBezTo>
                        <a:cubicBezTo>
                          <a:pt x="6564709" y="-36618"/>
                          <a:pt x="6568233" y="13745"/>
                          <a:pt x="6728823" y="0"/>
                        </a:cubicBezTo>
                        <a:cubicBezTo>
                          <a:pt x="6893138" y="-38177"/>
                          <a:pt x="6996177" y="28055"/>
                          <a:pt x="7065554" y="0"/>
                        </a:cubicBezTo>
                        <a:cubicBezTo>
                          <a:pt x="7158160" y="-35024"/>
                          <a:pt x="7225992" y="21530"/>
                          <a:pt x="7402286" y="0"/>
                        </a:cubicBezTo>
                        <a:cubicBezTo>
                          <a:pt x="7553806" y="-22344"/>
                          <a:pt x="7598244" y="41878"/>
                          <a:pt x="7739017" y="0"/>
                        </a:cubicBezTo>
                        <a:cubicBezTo>
                          <a:pt x="7900196" y="-16544"/>
                          <a:pt x="8070168" y="38061"/>
                          <a:pt x="8197669" y="0"/>
                        </a:cubicBezTo>
                        <a:cubicBezTo>
                          <a:pt x="8393514" y="-20072"/>
                          <a:pt x="8572633" y="1388"/>
                          <a:pt x="8900160" y="0"/>
                        </a:cubicBezTo>
                        <a:cubicBezTo>
                          <a:pt x="9217383" y="-12114"/>
                          <a:pt x="9409838" y="72457"/>
                          <a:pt x="9602651" y="0"/>
                        </a:cubicBezTo>
                        <a:cubicBezTo>
                          <a:pt x="9847286" y="-76193"/>
                          <a:pt x="9718005" y="38924"/>
                          <a:pt x="9817463" y="0"/>
                        </a:cubicBezTo>
                        <a:cubicBezTo>
                          <a:pt x="9909006" y="-17172"/>
                          <a:pt x="10376379" y="-3089"/>
                          <a:pt x="10519954" y="0"/>
                        </a:cubicBezTo>
                        <a:cubicBezTo>
                          <a:pt x="10678619" y="-19220"/>
                          <a:pt x="10693859" y="8308"/>
                          <a:pt x="10734766" y="0"/>
                        </a:cubicBezTo>
                        <a:cubicBezTo>
                          <a:pt x="10791153" y="-8574"/>
                          <a:pt x="10849542" y="33152"/>
                          <a:pt x="10949577" y="0"/>
                        </a:cubicBezTo>
                        <a:cubicBezTo>
                          <a:pt x="11143542" y="-20156"/>
                          <a:pt x="11780104" y="25007"/>
                          <a:pt x="12192000" y="0"/>
                        </a:cubicBezTo>
                        <a:cubicBezTo>
                          <a:pt x="12255667" y="194396"/>
                          <a:pt x="12199045" y="368917"/>
                          <a:pt x="12192000" y="523220"/>
                        </a:cubicBezTo>
                        <a:cubicBezTo>
                          <a:pt x="12058758" y="535810"/>
                          <a:pt x="11897606" y="505069"/>
                          <a:pt x="11733349" y="523220"/>
                        </a:cubicBezTo>
                        <a:cubicBezTo>
                          <a:pt x="11549696" y="550278"/>
                          <a:pt x="11391807" y="454759"/>
                          <a:pt x="11274697" y="523220"/>
                        </a:cubicBezTo>
                        <a:cubicBezTo>
                          <a:pt x="11147396" y="599001"/>
                          <a:pt x="10870271" y="484955"/>
                          <a:pt x="10572206" y="523220"/>
                        </a:cubicBezTo>
                        <a:cubicBezTo>
                          <a:pt x="10255755" y="581777"/>
                          <a:pt x="10384784" y="495763"/>
                          <a:pt x="10235474" y="523220"/>
                        </a:cubicBezTo>
                        <a:cubicBezTo>
                          <a:pt x="10078066" y="530677"/>
                          <a:pt x="9855483" y="489576"/>
                          <a:pt x="9654903" y="523220"/>
                        </a:cubicBezTo>
                        <a:cubicBezTo>
                          <a:pt x="9423203" y="514538"/>
                          <a:pt x="9326362" y="480293"/>
                          <a:pt x="9074331" y="523220"/>
                        </a:cubicBezTo>
                        <a:cubicBezTo>
                          <a:pt x="8842145" y="545301"/>
                          <a:pt x="8803577" y="474826"/>
                          <a:pt x="8615680" y="523220"/>
                        </a:cubicBezTo>
                        <a:cubicBezTo>
                          <a:pt x="8407257" y="585891"/>
                          <a:pt x="8295672" y="484882"/>
                          <a:pt x="8157029" y="523220"/>
                        </a:cubicBezTo>
                        <a:cubicBezTo>
                          <a:pt x="7982098" y="565244"/>
                          <a:pt x="7876247" y="499564"/>
                          <a:pt x="7698377" y="523220"/>
                        </a:cubicBezTo>
                        <a:cubicBezTo>
                          <a:pt x="7500854" y="531943"/>
                          <a:pt x="7471166" y="494063"/>
                          <a:pt x="7361646" y="523220"/>
                        </a:cubicBezTo>
                        <a:cubicBezTo>
                          <a:pt x="7249938" y="554225"/>
                          <a:pt x="7245912" y="513367"/>
                          <a:pt x="7146834" y="523220"/>
                        </a:cubicBezTo>
                        <a:cubicBezTo>
                          <a:pt x="7038601" y="506337"/>
                          <a:pt x="6702482" y="451899"/>
                          <a:pt x="6444343" y="523220"/>
                        </a:cubicBezTo>
                        <a:cubicBezTo>
                          <a:pt x="6222645" y="542623"/>
                          <a:pt x="6285674" y="518120"/>
                          <a:pt x="6229531" y="523220"/>
                        </a:cubicBezTo>
                        <a:cubicBezTo>
                          <a:pt x="6185012" y="528915"/>
                          <a:pt x="5996712" y="492259"/>
                          <a:pt x="5892800" y="523220"/>
                        </a:cubicBezTo>
                        <a:cubicBezTo>
                          <a:pt x="5870594" y="556432"/>
                          <a:pt x="5348804" y="487476"/>
                          <a:pt x="5068389" y="523220"/>
                        </a:cubicBezTo>
                        <a:cubicBezTo>
                          <a:pt x="4775863" y="552696"/>
                          <a:pt x="4927889" y="516097"/>
                          <a:pt x="4853577" y="523220"/>
                        </a:cubicBezTo>
                        <a:cubicBezTo>
                          <a:pt x="4771762" y="519036"/>
                          <a:pt x="4746103" y="518793"/>
                          <a:pt x="4638766" y="523220"/>
                        </a:cubicBezTo>
                        <a:cubicBezTo>
                          <a:pt x="4523522" y="531591"/>
                          <a:pt x="4069981" y="506381"/>
                          <a:pt x="3814354" y="523220"/>
                        </a:cubicBezTo>
                        <a:cubicBezTo>
                          <a:pt x="3584872" y="605089"/>
                          <a:pt x="3628044" y="501547"/>
                          <a:pt x="3477623" y="523220"/>
                        </a:cubicBezTo>
                        <a:cubicBezTo>
                          <a:pt x="3320748" y="552254"/>
                          <a:pt x="3302342" y="526959"/>
                          <a:pt x="3262811" y="523220"/>
                        </a:cubicBezTo>
                        <a:cubicBezTo>
                          <a:pt x="3174447" y="543799"/>
                          <a:pt x="2807563" y="432900"/>
                          <a:pt x="2438400" y="523220"/>
                        </a:cubicBezTo>
                        <a:cubicBezTo>
                          <a:pt x="2081743" y="515286"/>
                          <a:pt x="2206280" y="535153"/>
                          <a:pt x="2101669" y="523220"/>
                        </a:cubicBezTo>
                        <a:cubicBezTo>
                          <a:pt x="2005947" y="540480"/>
                          <a:pt x="1967372" y="495591"/>
                          <a:pt x="1886857" y="523220"/>
                        </a:cubicBezTo>
                        <a:cubicBezTo>
                          <a:pt x="1824488" y="527997"/>
                          <a:pt x="1410471" y="504740"/>
                          <a:pt x="1184366" y="523220"/>
                        </a:cubicBezTo>
                        <a:cubicBezTo>
                          <a:pt x="1055548" y="431589"/>
                          <a:pt x="470151" y="505552"/>
                          <a:pt x="0" y="523220"/>
                        </a:cubicBezTo>
                        <a:cubicBezTo>
                          <a:pt x="-50869" y="324135"/>
                          <a:pt x="55205" y="190229"/>
                          <a:pt x="0" y="0"/>
                        </a:cubicBezTo>
                        <a:close/>
                      </a:path>
                    </a:pathLst>
                  </a:cu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2800" b="1" dirty="0">
                <a:latin typeface="Maiandra GD" panose="020E0502030308020204" pitchFamily="34" charset="0"/>
                <a:ea typeface="HG丸ｺﾞｼｯｸM-PRO" panose="020F0600000000000000" pitchFamily="50" charset="-128"/>
              </a:rPr>
              <a:t>移動する生体分子</a:t>
            </a:r>
            <a:endParaRPr lang="en-US" altLang="ja-JP" sz="2800" b="1" dirty="0">
              <a:latin typeface="Maiandra GD" panose="020E0502030308020204" pitchFamily="34" charset="0"/>
              <a:ea typeface="HG丸ｺﾞｼｯｸM-PRO" panose="020F0600000000000000" pitchFamily="50" charset="-128"/>
            </a:endParaRPr>
          </a:p>
        </p:txBody>
      </p:sp>
    </p:spTree>
    <p:extLst>
      <p:ext uri="{BB962C8B-B14F-4D97-AF65-F5344CB8AC3E}">
        <p14:creationId xmlns:p14="http://schemas.microsoft.com/office/powerpoint/2010/main" val="4099813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6646C3DC-6ACF-4425-BC68-F6FFDA12EF5D}"/>
              </a:ext>
            </a:extLst>
          </p:cNvPr>
          <p:cNvSpPr/>
          <p:nvPr/>
        </p:nvSpPr>
        <p:spPr>
          <a:xfrm>
            <a:off x="6762751" y="4082871"/>
            <a:ext cx="4448175" cy="2352675"/>
          </a:xfrm>
          <a:prstGeom prst="round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800" dirty="0">
                <a:latin typeface="Amasis MT Pro Black" panose="02040A04050005020304" pitchFamily="18" charset="0"/>
              </a:rPr>
              <a:t>13</a:t>
            </a:r>
            <a:r>
              <a:rPr lang="ja-JP" altLang="en-US" sz="8800" dirty="0">
                <a:latin typeface="Amasis MT Pro Black" panose="02040A04050005020304" pitchFamily="18" charset="0"/>
              </a:rPr>
              <a:t>兆個</a:t>
            </a:r>
            <a:endParaRPr kumimoji="1" lang="ja-JP" altLang="en-US" sz="8800" dirty="0">
              <a:latin typeface="Amasis MT Pro Black" panose="02040A04050005020304" pitchFamily="18" charset="0"/>
            </a:endParaRPr>
          </a:p>
        </p:txBody>
      </p:sp>
      <p:sp>
        <p:nvSpPr>
          <p:cNvPr id="5" name="四角形: 角を丸くする 4">
            <a:extLst>
              <a:ext uri="{FF2B5EF4-FFF2-40B4-BE49-F238E27FC236}">
                <a16:creationId xmlns:a16="http://schemas.microsoft.com/office/drawing/2014/main" id="{4012BDE7-0174-4052-8F4A-F1CD23C51B3B}"/>
              </a:ext>
            </a:extLst>
          </p:cNvPr>
          <p:cNvSpPr/>
          <p:nvPr/>
        </p:nvSpPr>
        <p:spPr>
          <a:xfrm>
            <a:off x="6762752" y="1204695"/>
            <a:ext cx="4448175" cy="2352675"/>
          </a:xfrm>
          <a:prstGeom prst="roundRect">
            <a:avLst/>
          </a:prstGeom>
          <a:solidFill>
            <a:schemeClr val="accent2">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800" dirty="0">
                <a:latin typeface="Amasis MT Pro Black" panose="02040A04050005020304" pitchFamily="18" charset="0"/>
              </a:rPr>
              <a:t>40</a:t>
            </a:r>
            <a:r>
              <a:rPr lang="ja-JP" altLang="en-US" sz="8800" dirty="0">
                <a:latin typeface="Amasis MT Pro Black" panose="02040A04050005020304" pitchFamily="18" charset="0"/>
              </a:rPr>
              <a:t>兆個</a:t>
            </a:r>
            <a:endParaRPr kumimoji="1" lang="ja-JP" altLang="en-US" sz="88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0859619F-AE99-44B3-97BC-46D74EE03E1A}"/>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en-US" altLang="ja-JP" sz="2400" dirty="0">
                <a:solidFill>
                  <a:srgbClr val="FFC000"/>
                </a:solidFill>
                <a:latin typeface="BIZ UDPゴシック" panose="020B0400000000000000" pitchFamily="50" charset="-128"/>
                <a:ea typeface="BIZ UDPゴシック" panose="020B0400000000000000" pitchFamily="50" charset="-128"/>
              </a:rPr>
              <a:t>1</a:t>
            </a:r>
            <a:r>
              <a:rPr lang="ja-JP" altLang="en-US" sz="2400" dirty="0">
                <a:solidFill>
                  <a:srgbClr val="FFC000"/>
                </a:solidFill>
                <a:latin typeface="BIZ UDPゴシック" panose="020B0400000000000000" pitchFamily="50" charset="-128"/>
                <a:ea typeface="BIZ UDPゴシック" panose="020B0400000000000000" pitchFamily="50" charset="-128"/>
              </a:rPr>
              <a:t>回の接種で投入される</a:t>
            </a:r>
            <a:r>
              <a:rPr lang="en-US" altLang="ja-JP" sz="2400" dirty="0">
                <a:solidFill>
                  <a:srgbClr val="FFC000"/>
                </a:solidFill>
                <a:latin typeface="BIZ UDPゴシック" panose="020B0400000000000000" pitchFamily="50" charset="-128"/>
                <a:ea typeface="BIZ UDPゴシック" panose="020B0400000000000000" pitchFamily="50" charset="-128"/>
              </a:rPr>
              <a:t>mRNA</a:t>
            </a:r>
            <a:r>
              <a:rPr lang="ja-JP" altLang="en-US" sz="2400" dirty="0">
                <a:solidFill>
                  <a:srgbClr val="FFC000"/>
                </a:solidFill>
                <a:latin typeface="BIZ UDPゴシック" panose="020B0400000000000000" pitchFamily="50" charset="-128"/>
                <a:ea typeface="BIZ UDPゴシック" panose="020B0400000000000000" pitchFamily="50" charset="-128"/>
              </a:rPr>
              <a:t>の量</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8" name="Picture 2" descr="Moderna, Inc. logo">
            <a:extLst>
              <a:ext uri="{FF2B5EF4-FFF2-40B4-BE49-F238E27FC236}">
                <a16:creationId xmlns:a16="http://schemas.microsoft.com/office/drawing/2014/main" id="{47A1DF30-CA47-47BC-9C5A-974AAE9DE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50581"/>
            <a:ext cx="16192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ファイザーとモデルナのBA.1対応追加接種用2価ワクチンを承認／厚生労働省｜医師向け医療ニュースはケアネット">
            <a:extLst>
              <a:ext uri="{FF2B5EF4-FFF2-40B4-BE49-F238E27FC236}">
                <a16:creationId xmlns:a16="http://schemas.microsoft.com/office/drawing/2014/main" id="{AF34F9EF-A942-4E72-8977-8C1C0A799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09402">
            <a:off x="260543" y="2224600"/>
            <a:ext cx="6232331" cy="32719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t Pfizer Logo Pics - Free Backround">
            <a:extLst>
              <a:ext uri="{FF2B5EF4-FFF2-40B4-BE49-F238E27FC236}">
                <a16:creationId xmlns:a16="http://schemas.microsoft.com/office/drawing/2014/main" id="{5ED1AE9A-EB66-4260-BDE8-F4FD6B95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732" y="5641072"/>
            <a:ext cx="1378143" cy="91876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11B290E-EBA2-402F-9DFC-8623DBABE518}"/>
              </a:ext>
            </a:extLst>
          </p:cNvPr>
          <p:cNvSpPr txBox="1"/>
          <p:nvPr/>
        </p:nvSpPr>
        <p:spPr>
          <a:xfrm>
            <a:off x="504825" y="936318"/>
            <a:ext cx="5667375" cy="830997"/>
          </a:xfrm>
          <a:prstGeom prst="rect">
            <a:avLst/>
          </a:prstGeom>
          <a:no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気にしていないかも知れないが、実は莫大な</a:t>
            </a:r>
            <a:r>
              <a:rPr kumimoji="1" lang="en-US" altLang="ja-JP" sz="2400" dirty="0">
                <a:latin typeface="BIZ UDPゴシック" panose="020B0400000000000000" pitchFamily="50" charset="-128"/>
                <a:ea typeface="BIZ UDPゴシック" panose="020B0400000000000000" pitchFamily="50" charset="-128"/>
              </a:rPr>
              <a:t>mRNA</a:t>
            </a:r>
            <a:r>
              <a:rPr lang="ja-JP" altLang="en-US" sz="2400" dirty="0">
                <a:latin typeface="BIZ UDPゴシック" panose="020B0400000000000000" pitchFamily="50" charset="-128"/>
                <a:ea typeface="BIZ UDPゴシック" panose="020B0400000000000000" pitchFamily="50" charset="-128"/>
              </a:rPr>
              <a:t>を体内に投入している。</a:t>
            </a:r>
            <a:endParaRPr lang="en-US" altLang="ja-JP"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913281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859619F-AE99-44B3-97BC-46D74EE03E1A}"/>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合成</a:t>
            </a:r>
            <a:r>
              <a:rPr lang="en-US" altLang="ja-JP" sz="2400" dirty="0">
                <a:solidFill>
                  <a:srgbClr val="FFC000"/>
                </a:solidFill>
                <a:latin typeface="BIZ UDPゴシック" panose="020B0400000000000000" pitchFamily="50" charset="-128"/>
                <a:ea typeface="BIZ UDPゴシック" panose="020B0400000000000000" pitchFamily="50" charset="-128"/>
              </a:rPr>
              <a:t>mRNA</a:t>
            </a:r>
            <a:r>
              <a:rPr lang="ja-JP" altLang="en-US" sz="2400" dirty="0">
                <a:solidFill>
                  <a:srgbClr val="FFC000"/>
                </a:solidFill>
                <a:latin typeface="BIZ UDPゴシック" panose="020B0400000000000000" pitchFamily="50" charset="-128"/>
                <a:ea typeface="BIZ UDPゴシック" panose="020B0400000000000000" pitchFamily="50" charset="-128"/>
              </a:rPr>
              <a:t>は大量のスパイクタンパク質を産生させる</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10" name="図 9">
            <a:extLst>
              <a:ext uri="{FF2B5EF4-FFF2-40B4-BE49-F238E27FC236}">
                <a16:creationId xmlns:a16="http://schemas.microsoft.com/office/drawing/2014/main" id="{F53F746A-D774-4583-A9C7-63844BF0F667}"/>
              </a:ext>
            </a:extLst>
          </p:cNvPr>
          <p:cNvPicPr>
            <a:picLocks noChangeAspect="1"/>
          </p:cNvPicPr>
          <p:nvPr/>
        </p:nvPicPr>
        <p:blipFill>
          <a:blip r:embed="rId2"/>
          <a:stretch>
            <a:fillRect/>
          </a:stretch>
        </p:blipFill>
        <p:spPr>
          <a:xfrm rot="1050571">
            <a:off x="1791687" y="3013287"/>
            <a:ext cx="496573" cy="1788435"/>
          </a:xfrm>
          <a:prstGeom prst="rect">
            <a:avLst/>
          </a:prstGeom>
        </p:spPr>
      </p:pic>
      <p:sp>
        <p:nvSpPr>
          <p:cNvPr id="2" name="円柱 1">
            <a:extLst>
              <a:ext uri="{FF2B5EF4-FFF2-40B4-BE49-F238E27FC236}">
                <a16:creationId xmlns:a16="http://schemas.microsoft.com/office/drawing/2014/main" id="{E7FEC8C6-505F-44A1-BADA-3C804783C2F4}"/>
              </a:ext>
            </a:extLst>
          </p:cNvPr>
          <p:cNvSpPr/>
          <p:nvPr/>
        </p:nvSpPr>
        <p:spPr>
          <a:xfrm>
            <a:off x="4006290" y="927181"/>
            <a:ext cx="285750" cy="712816"/>
          </a:xfrm>
          <a:prstGeom prst="can">
            <a:avLst/>
          </a:prstGeom>
          <a:solidFill>
            <a:schemeClr val="accent4">
              <a:lumMod val="60000"/>
              <a:lumOff val="40000"/>
            </a:schemeClr>
          </a:solidFill>
          <a:ln>
            <a:solidFill>
              <a:srgbClr val="FFFF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マイル 2">
            <a:extLst>
              <a:ext uri="{FF2B5EF4-FFF2-40B4-BE49-F238E27FC236}">
                <a16:creationId xmlns:a16="http://schemas.microsoft.com/office/drawing/2014/main" id="{D70256A2-0CF1-49D4-9E5F-9530DAA6CCAA}"/>
              </a:ext>
            </a:extLst>
          </p:cNvPr>
          <p:cNvSpPr/>
          <p:nvPr/>
        </p:nvSpPr>
        <p:spPr>
          <a:xfrm>
            <a:off x="3896752" y="696348"/>
            <a:ext cx="504825" cy="421333"/>
          </a:xfrm>
          <a:prstGeom prst="smileyFace">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40A776A-151A-4DB6-9F13-EC6045E082C1}"/>
              </a:ext>
            </a:extLst>
          </p:cNvPr>
          <p:cNvPicPr>
            <a:picLocks noChangeAspect="1"/>
          </p:cNvPicPr>
          <p:nvPr/>
        </p:nvPicPr>
        <p:blipFill>
          <a:blip r:embed="rId3"/>
          <a:stretch>
            <a:fillRect/>
          </a:stretch>
        </p:blipFill>
        <p:spPr>
          <a:xfrm>
            <a:off x="5714967" y="2801057"/>
            <a:ext cx="762066" cy="1255885"/>
          </a:xfrm>
          <a:prstGeom prst="rect">
            <a:avLst/>
          </a:prstGeom>
        </p:spPr>
      </p:pic>
      <p:pic>
        <p:nvPicPr>
          <p:cNvPr id="13" name="図 12">
            <a:extLst>
              <a:ext uri="{FF2B5EF4-FFF2-40B4-BE49-F238E27FC236}">
                <a16:creationId xmlns:a16="http://schemas.microsoft.com/office/drawing/2014/main" id="{796BAAFF-9B1D-4EA8-802A-CD67F3C2A36F}"/>
              </a:ext>
            </a:extLst>
          </p:cNvPr>
          <p:cNvPicPr>
            <a:picLocks noChangeAspect="1"/>
          </p:cNvPicPr>
          <p:nvPr/>
        </p:nvPicPr>
        <p:blipFill>
          <a:blip r:embed="rId3"/>
          <a:stretch>
            <a:fillRect/>
          </a:stretch>
        </p:blipFill>
        <p:spPr>
          <a:xfrm>
            <a:off x="5333934" y="1545172"/>
            <a:ext cx="762066" cy="1255885"/>
          </a:xfrm>
          <a:prstGeom prst="rect">
            <a:avLst/>
          </a:prstGeom>
        </p:spPr>
      </p:pic>
      <p:pic>
        <p:nvPicPr>
          <p:cNvPr id="14" name="図 13">
            <a:extLst>
              <a:ext uri="{FF2B5EF4-FFF2-40B4-BE49-F238E27FC236}">
                <a16:creationId xmlns:a16="http://schemas.microsoft.com/office/drawing/2014/main" id="{C0F2A506-D07F-4071-832B-62D4917298C6}"/>
              </a:ext>
            </a:extLst>
          </p:cNvPr>
          <p:cNvPicPr>
            <a:picLocks noChangeAspect="1"/>
          </p:cNvPicPr>
          <p:nvPr/>
        </p:nvPicPr>
        <p:blipFill>
          <a:blip r:embed="rId3"/>
          <a:stretch>
            <a:fillRect/>
          </a:stretch>
        </p:blipFill>
        <p:spPr>
          <a:xfrm>
            <a:off x="4843364" y="1029544"/>
            <a:ext cx="762066" cy="1255885"/>
          </a:xfrm>
          <a:prstGeom prst="rect">
            <a:avLst/>
          </a:prstGeom>
        </p:spPr>
      </p:pic>
      <p:pic>
        <p:nvPicPr>
          <p:cNvPr id="15" name="図 14">
            <a:extLst>
              <a:ext uri="{FF2B5EF4-FFF2-40B4-BE49-F238E27FC236}">
                <a16:creationId xmlns:a16="http://schemas.microsoft.com/office/drawing/2014/main" id="{4072B904-E55B-48C0-9CAF-6CBA157C4809}"/>
              </a:ext>
            </a:extLst>
          </p:cNvPr>
          <p:cNvPicPr>
            <a:picLocks noChangeAspect="1"/>
          </p:cNvPicPr>
          <p:nvPr/>
        </p:nvPicPr>
        <p:blipFill>
          <a:blip r:embed="rId3"/>
          <a:stretch>
            <a:fillRect/>
          </a:stretch>
        </p:blipFill>
        <p:spPr>
          <a:xfrm>
            <a:off x="4857586" y="2285429"/>
            <a:ext cx="762066" cy="1255885"/>
          </a:xfrm>
          <a:prstGeom prst="rect">
            <a:avLst/>
          </a:prstGeom>
        </p:spPr>
      </p:pic>
      <p:pic>
        <p:nvPicPr>
          <p:cNvPr id="16" name="図 15">
            <a:extLst>
              <a:ext uri="{FF2B5EF4-FFF2-40B4-BE49-F238E27FC236}">
                <a16:creationId xmlns:a16="http://schemas.microsoft.com/office/drawing/2014/main" id="{24484984-5D37-4708-8FEA-5E3F27F5D4A4}"/>
              </a:ext>
            </a:extLst>
          </p:cNvPr>
          <p:cNvPicPr>
            <a:picLocks noChangeAspect="1"/>
          </p:cNvPicPr>
          <p:nvPr/>
        </p:nvPicPr>
        <p:blipFill>
          <a:blip r:embed="rId3"/>
          <a:stretch>
            <a:fillRect/>
          </a:stretch>
        </p:blipFill>
        <p:spPr>
          <a:xfrm>
            <a:off x="4193118" y="1778942"/>
            <a:ext cx="762066" cy="1255885"/>
          </a:xfrm>
          <a:prstGeom prst="rect">
            <a:avLst/>
          </a:prstGeom>
        </p:spPr>
      </p:pic>
      <p:pic>
        <p:nvPicPr>
          <p:cNvPr id="17" name="図 16">
            <a:extLst>
              <a:ext uri="{FF2B5EF4-FFF2-40B4-BE49-F238E27FC236}">
                <a16:creationId xmlns:a16="http://schemas.microsoft.com/office/drawing/2014/main" id="{ADF42934-4B31-4B76-8FE9-4C9F4048F490}"/>
              </a:ext>
            </a:extLst>
          </p:cNvPr>
          <p:cNvPicPr>
            <a:picLocks noChangeAspect="1"/>
          </p:cNvPicPr>
          <p:nvPr/>
        </p:nvPicPr>
        <p:blipFill>
          <a:blip r:embed="rId3"/>
          <a:stretch>
            <a:fillRect/>
          </a:stretch>
        </p:blipFill>
        <p:spPr>
          <a:xfrm>
            <a:off x="4193118" y="3000482"/>
            <a:ext cx="762066" cy="1255885"/>
          </a:xfrm>
          <a:prstGeom prst="rect">
            <a:avLst/>
          </a:prstGeom>
        </p:spPr>
      </p:pic>
      <p:pic>
        <p:nvPicPr>
          <p:cNvPr id="18" name="図 17">
            <a:extLst>
              <a:ext uri="{FF2B5EF4-FFF2-40B4-BE49-F238E27FC236}">
                <a16:creationId xmlns:a16="http://schemas.microsoft.com/office/drawing/2014/main" id="{2AF0C868-9805-4C30-92F1-1B56F23D420A}"/>
              </a:ext>
            </a:extLst>
          </p:cNvPr>
          <p:cNvPicPr>
            <a:picLocks noChangeAspect="1"/>
          </p:cNvPicPr>
          <p:nvPr/>
        </p:nvPicPr>
        <p:blipFill>
          <a:blip r:embed="rId3"/>
          <a:stretch>
            <a:fillRect/>
          </a:stretch>
        </p:blipFill>
        <p:spPr>
          <a:xfrm>
            <a:off x="4193118" y="4056942"/>
            <a:ext cx="762066" cy="1255885"/>
          </a:xfrm>
          <a:prstGeom prst="rect">
            <a:avLst/>
          </a:prstGeom>
        </p:spPr>
      </p:pic>
      <p:pic>
        <p:nvPicPr>
          <p:cNvPr id="19" name="図 18">
            <a:extLst>
              <a:ext uri="{FF2B5EF4-FFF2-40B4-BE49-F238E27FC236}">
                <a16:creationId xmlns:a16="http://schemas.microsoft.com/office/drawing/2014/main" id="{1C11B440-6D32-46B6-A002-20A2D4494419}"/>
              </a:ext>
            </a:extLst>
          </p:cNvPr>
          <p:cNvPicPr>
            <a:picLocks noChangeAspect="1"/>
          </p:cNvPicPr>
          <p:nvPr/>
        </p:nvPicPr>
        <p:blipFill>
          <a:blip r:embed="rId3"/>
          <a:stretch>
            <a:fillRect/>
          </a:stretch>
        </p:blipFill>
        <p:spPr>
          <a:xfrm>
            <a:off x="4186953" y="5302876"/>
            <a:ext cx="762066" cy="1255885"/>
          </a:xfrm>
          <a:prstGeom prst="rect">
            <a:avLst/>
          </a:prstGeom>
        </p:spPr>
      </p:pic>
      <p:pic>
        <p:nvPicPr>
          <p:cNvPr id="20" name="図 19">
            <a:extLst>
              <a:ext uri="{FF2B5EF4-FFF2-40B4-BE49-F238E27FC236}">
                <a16:creationId xmlns:a16="http://schemas.microsoft.com/office/drawing/2014/main" id="{EFC19B62-FF2F-4C14-8D08-A71F8425FC3F}"/>
              </a:ext>
            </a:extLst>
          </p:cNvPr>
          <p:cNvPicPr>
            <a:picLocks noChangeAspect="1"/>
          </p:cNvPicPr>
          <p:nvPr/>
        </p:nvPicPr>
        <p:blipFill>
          <a:blip r:embed="rId3"/>
          <a:stretch>
            <a:fillRect/>
          </a:stretch>
        </p:blipFill>
        <p:spPr>
          <a:xfrm>
            <a:off x="4857586" y="3486640"/>
            <a:ext cx="762066" cy="1255885"/>
          </a:xfrm>
          <a:prstGeom prst="rect">
            <a:avLst/>
          </a:prstGeom>
        </p:spPr>
      </p:pic>
      <p:pic>
        <p:nvPicPr>
          <p:cNvPr id="21" name="図 20">
            <a:extLst>
              <a:ext uri="{FF2B5EF4-FFF2-40B4-BE49-F238E27FC236}">
                <a16:creationId xmlns:a16="http://schemas.microsoft.com/office/drawing/2014/main" id="{3ACDEA0D-FC21-498A-A107-031B5A0D3FC9}"/>
              </a:ext>
            </a:extLst>
          </p:cNvPr>
          <p:cNvPicPr>
            <a:picLocks noChangeAspect="1"/>
          </p:cNvPicPr>
          <p:nvPr/>
        </p:nvPicPr>
        <p:blipFill>
          <a:blip r:embed="rId3"/>
          <a:stretch>
            <a:fillRect/>
          </a:stretch>
        </p:blipFill>
        <p:spPr>
          <a:xfrm>
            <a:off x="4857586" y="4687851"/>
            <a:ext cx="762066" cy="1255885"/>
          </a:xfrm>
          <a:prstGeom prst="rect">
            <a:avLst/>
          </a:prstGeom>
        </p:spPr>
      </p:pic>
      <p:pic>
        <p:nvPicPr>
          <p:cNvPr id="22" name="図 21">
            <a:extLst>
              <a:ext uri="{FF2B5EF4-FFF2-40B4-BE49-F238E27FC236}">
                <a16:creationId xmlns:a16="http://schemas.microsoft.com/office/drawing/2014/main" id="{811B8F81-0AB1-4667-8F40-899F1E472B86}"/>
              </a:ext>
            </a:extLst>
          </p:cNvPr>
          <p:cNvPicPr>
            <a:picLocks noChangeAspect="1"/>
          </p:cNvPicPr>
          <p:nvPr/>
        </p:nvPicPr>
        <p:blipFill>
          <a:blip r:embed="rId3"/>
          <a:stretch>
            <a:fillRect/>
          </a:stretch>
        </p:blipFill>
        <p:spPr>
          <a:xfrm>
            <a:off x="5700745" y="3944627"/>
            <a:ext cx="762066" cy="1255885"/>
          </a:xfrm>
          <a:prstGeom prst="rect">
            <a:avLst/>
          </a:prstGeom>
        </p:spPr>
      </p:pic>
      <p:pic>
        <p:nvPicPr>
          <p:cNvPr id="23" name="図 22">
            <a:extLst>
              <a:ext uri="{FF2B5EF4-FFF2-40B4-BE49-F238E27FC236}">
                <a16:creationId xmlns:a16="http://schemas.microsoft.com/office/drawing/2014/main" id="{0CD6AE94-DA75-4DFE-8EA9-6D6AB14842B0}"/>
              </a:ext>
            </a:extLst>
          </p:cNvPr>
          <p:cNvPicPr>
            <a:picLocks noChangeAspect="1"/>
          </p:cNvPicPr>
          <p:nvPr/>
        </p:nvPicPr>
        <p:blipFill>
          <a:blip r:embed="rId3"/>
          <a:stretch>
            <a:fillRect/>
          </a:stretch>
        </p:blipFill>
        <p:spPr>
          <a:xfrm>
            <a:off x="4843364" y="5831421"/>
            <a:ext cx="762066" cy="1255885"/>
          </a:xfrm>
          <a:prstGeom prst="rect">
            <a:avLst/>
          </a:prstGeom>
        </p:spPr>
      </p:pic>
      <p:pic>
        <p:nvPicPr>
          <p:cNvPr id="24" name="図 23">
            <a:extLst>
              <a:ext uri="{FF2B5EF4-FFF2-40B4-BE49-F238E27FC236}">
                <a16:creationId xmlns:a16="http://schemas.microsoft.com/office/drawing/2014/main" id="{47CDB9DE-ACF1-4DA6-A357-AD17B74E0178}"/>
              </a:ext>
            </a:extLst>
          </p:cNvPr>
          <p:cNvPicPr>
            <a:picLocks noChangeAspect="1"/>
          </p:cNvPicPr>
          <p:nvPr/>
        </p:nvPicPr>
        <p:blipFill>
          <a:blip r:embed="rId3"/>
          <a:stretch>
            <a:fillRect/>
          </a:stretch>
        </p:blipFill>
        <p:spPr>
          <a:xfrm>
            <a:off x="6205537" y="1477257"/>
            <a:ext cx="762066" cy="1255885"/>
          </a:xfrm>
          <a:prstGeom prst="rect">
            <a:avLst/>
          </a:prstGeom>
        </p:spPr>
      </p:pic>
      <p:pic>
        <p:nvPicPr>
          <p:cNvPr id="25" name="図 24">
            <a:extLst>
              <a:ext uri="{FF2B5EF4-FFF2-40B4-BE49-F238E27FC236}">
                <a16:creationId xmlns:a16="http://schemas.microsoft.com/office/drawing/2014/main" id="{2D72057E-C861-414B-9E4A-D719F390505F}"/>
              </a:ext>
            </a:extLst>
          </p:cNvPr>
          <p:cNvPicPr>
            <a:picLocks noChangeAspect="1"/>
          </p:cNvPicPr>
          <p:nvPr/>
        </p:nvPicPr>
        <p:blipFill>
          <a:blip r:embed="rId3"/>
          <a:stretch>
            <a:fillRect/>
          </a:stretch>
        </p:blipFill>
        <p:spPr>
          <a:xfrm>
            <a:off x="6491255" y="2688742"/>
            <a:ext cx="762066" cy="1255885"/>
          </a:xfrm>
          <a:prstGeom prst="rect">
            <a:avLst/>
          </a:prstGeom>
        </p:spPr>
      </p:pic>
      <p:pic>
        <p:nvPicPr>
          <p:cNvPr id="26" name="図 25">
            <a:extLst>
              <a:ext uri="{FF2B5EF4-FFF2-40B4-BE49-F238E27FC236}">
                <a16:creationId xmlns:a16="http://schemas.microsoft.com/office/drawing/2014/main" id="{D3144289-9804-4C0F-8ADE-9CEE1269709E}"/>
              </a:ext>
            </a:extLst>
          </p:cNvPr>
          <p:cNvPicPr>
            <a:picLocks noChangeAspect="1"/>
          </p:cNvPicPr>
          <p:nvPr/>
        </p:nvPicPr>
        <p:blipFill>
          <a:blip r:embed="rId3"/>
          <a:stretch>
            <a:fillRect/>
          </a:stretch>
        </p:blipFill>
        <p:spPr>
          <a:xfrm>
            <a:off x="6457983" y="3876712"/>
            <a:ext cx="762066" cy="1255885"/>
          </a:xfrm>
          <a:prstGeom prst="rect">
            <a:avLst/>
          </a:prstGeom>
        </p:spPr>
      </p:pic>
      <p:pic>
        <p:nvPicPr>
          <p:cNvPr id="27" name="図 26">
            <a:extLst>
              <a:ext uri="{FF2B5EF4-FFF2-40B4-BE49-F238E27FC236}">
                <a16:creationId xmlns:a16="http://schemas.microsoft.com/office/drawing/2014/main" id="{665DB043-24C9-4C7A-BA67-DF1D92E0B016}"/>
              </a:ext>
            </a:extLst>
          </p:cNvPr>
          <p:cNvPicPr>
            <a:picLocks noChangeAspect="1"/>
          </p:cNvPicPr>
          <p:nvPr/>
        </p:nvPicPr>
        <p:blipFill>
          <a:blip r:embed="rId3"/>
          <a:stretch>
            <a:fillRect/>
          </a:stretch>
        </p:blipFill>
        <p:spPr>
          <a:xfrm>
            <a:off x="5586380" y="5088197"/>
            <a:ext cx="762066" cy="1255885"/>
          </a:xfrm>
          <a:prstGeom prst="rect">
            <a:avLst/>
          </a:prstGeom>
        </p:spPr>
      </p:pic>
      <p:pic>
        <p:nvPicPr>
          <p:cNvPr id="28" name="図 27">
            <a:extLst>
              <a:ext uri="{FF2B5EF4-FFF2-40B4-BE49-F238E27FC236}">
                <a16:creationId xmlns:a16="http://schemas.microsoft.com/office/drawing/2014/main" id="{A120B447-5CB1-461D-92D6-083E11BC16C9}"/>
              </a:ext>
            </a:extLst>
          </p:cNvPr>
          <p:cNvPicPr>
            <a:picLocks noChangeAspect="1"/>
          </p:cNvPicPr>
          <p:nvPr/>
        </p:nvPicPr>
        <p:blipFill>
          <a:blip r:embed="rId3"/>
          <a:stretch>
            <a:fillRect/>
          </a:stretch>
        </p:blipFill>
        <p:spPr>
          <a:xfrm>
            <a:off x="6381718" y="5088197"/>
            <a:ext cx="762066" cy="1255885"/>
          </a:xfrm>
          <a:prstGeom prst="rect">
            <a:avLst/>
          </a:prstGeom>
        </p:spPr>
      </p:pic>
      <p:pic>
        <p:nvPicPr>
          <p:cNvPr id="29" name="図 28">
            <a:extLst>
              <a:ext uri="{FF2B5EF4-FFF2-40B4-BE49-F238E27FC236}">
                <a16:creationId xmlns:a16="http://schemas.microsoft.com/office/drawing/2014/main" id="{0000A67C-12FF-4C00-8F64-BE46E1FC8900}"/>
              </a:ext>
            </a:extLst>
          </p:cNvPr>
          <p:cNvPicPr>
            <a:picLocks noChangeAspect="1"/>
          </p:cNvPicPr>
          <p:nvPr/>
        </p:nvPicPr>
        <p:blipFill>
          <a:blip r:embed="rId3"/>
          <a:stretch>
            <a:fillRect/>
          </a:stretch>
        </p:blipFill>
        <p:spPr>
          <a:xfrm rot="5400000">
            <a:off x="5885611" y="5796774"/>
            <a:ext cx="762066" cy="1255885"/>
          </a:xfrm>
          <a:prstGeom prst="rect">
            <a:avLst/>
          </a:prstGeom>
        </p:spPr>
      </p:pic>
      <p:pic>
        <p:nvPicPr>
          <p:cNvPr id="30" name="図 29">
            <a:extLst>
              <a:ext uri="{FF2B5EF4-FFF2-40B4-BE49-F238E27FC236}">
                <a16:creationId xmlns:a16="http://schemas.microsoft.com/office/drawing/2014/main" id="{08F4C7B5-F174-45C0-A43A-824EDD1C0E87}"/>
              </a:ext>
            </a:extLst>
          </p:cNvPr>
          <p:cNvPicPr>
            <a:picLocks noChangeAspect="1"/>
          </p:cNvPicPr>
          <p:nvPr/>
        </p:nvPicPr>
        <p:blipFill>
          <a:blip r:embed="rId3"/>
          <a:stretch>
            <a:fillRect/>
          </a:stretch>
        </p:blipFill>
        <p:spPr>
          <a:xfrm>
            <a:off x="6805644" y="797059"/>
            <a:ext cx="762066" cy="1255885"/>
          </a:xfrm>
          <a:prstGeom prst="rect">
            <a:avLst/>
          </a:prstGeom>
        </p:spPr>
      </p:pic>
      <p:pic>
        <p:nvPicPr>
          <p:cNvPr id="31" name="図 30">
            <a:extLst>
              <a:ext uri="{FF2B5EF4-FFF2-40B4-BE49-F238E27FC236}">
                <a16:creationId xmlns:a16="http://schemas.microsoft.com/office/drawing/2014/main" id="{3CD7D65C-8B4C-4CCC-AC0E-1BA16FE06EAB}"/>
              </a:ext>
            </a:extLst>
          </p:cNvPr>
          <p:cNvPicPr>
            <a:picLocks noChangeAspect="1"/>
          </p:cNvPicPr>
          <p:nvPr/>
        </p:nvPicPr>
        <p:blipFill>
          <a:blip r:embed="rId3"/>
          <a:stretch>
            <a:fillRect/>
          </a:stretch>
        </p:blipFill>
        <p:spPr>
          <a:xfrm rot="16200000">
            <a:off x="5885612" y="438669"/>
            <a:ext cx="762066" cy="1255885"/>
          </a:xfrm>
          <a:prstGeom prst="rect">
            <a:avLst/>
          </a:prstGeom>
        </p:spPr>
      </p:pic>
      <p:cxnSp>
        <p:nvCxnSpPr>
          <p:cNvPr id="12" name="直線矢印コネクタ 11">
            <a:extLst>
              <a:ext uri="{FF2B5EF4-FFF2-40B4-BE49-F238E27FC236}">
                <a16:creationId xmlns:a16="http://schemas.microsoft.com/office/drawing/2014/main" id="{12D118C7-1EED-4B32-9225-3BD72EC6373B}"/>
              </a:ext>
            </a:extLst>
          </p:cNvPr>
          <p:cNvCxnSpPr>
            <a:stCxn id="10" idx="0"/>
          </p:cNvCxnSpPr>
          <p:nvPr/>
        </p:nvCxnSpPr>
        <p:spPr>
          <a:xfrm flipV="1">
            <a:off x="2309012" y="1283589"/>
            <a:ext cx="1462888" cy="1771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F8F8883-ED18-441C-8644-AACDA41FA214}"/>
              </a:ext>
            </a:extLst>
          </p:cNvPr>
          <p:cNvCxnSpPr/>
          <p:nvPr/>
        </p:nvCxnSpPr>
        <p:spPr>
          <a:xfrm>
            <a:off x="2003726" y="4684884"/>
            <a:ext cx="2253753" cy="187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21486A9-1C1A-4E9B-BF47-F70C1DC0CB1D}"/>
              </a:ext>
            </a:extLst>
          </p:cNvPr>
          <p:cNvSpPr txBox="1"/>
          <p:nvPr/>
        </p:nvSpPr>
        <p:spPr>
          <a:xfrm>
            <a:off x="345412" y="3565433"/>
            <a:ext cx="1615172"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合成</a:t>
            </a:r>
            <a:r>
              <a:rPr kumimoji="1" lang="en-US" altLang="ja-JP" sz="2000" dirty="0">
                <a:latin typeface="BIZ UDPゴシック" panose="020B0400000000000000" pitchFamily="50" charset="-128"/>
                <a:ea typeface="BIZ UDPゴシック" panose="020B0400000000000000" pitchFamily="50" charset="-128"/>
              </a:rPr>
              <a:t>RNA</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37" name="図 36">
            <a:extLst>
              <a:ext uri="{FF2B5EF4-FFF2-40B4-BE49-F238E27FC236}">
                <a16:creationId xmlns:a16="http://schemas.microsoft.com/office/drawing/2014/main" id="{85195272-915F-40CA-9D90-9CFE1C804401}"/>
              </a:ext>
            </a:extLst>
          </p:cNvPr>
          <p:cNvPicPr>
            <a:picLocks noChangeAspect="1"/>
          </p:cNvPicPr>
          <p:nvPr/>
        </p:nvPicPr>
        <p:blipFill>
          <a:blip r:embed="rId3"/>
          <a:stretch>
            <a:fillRect/>
          </a:stretch>
        </p:blipFill>
        <p:spPr>
          <a:xfrm>
            <a:off x="3566800" y="2136603"/>
            <a:ext cx="762066" cy="1255885"/>
          </a:xfrm>
          <a:prstGeom prst="rect">
            <a:avLst/>
          </a:prstGeom>
        </p:spPr>
      </p:pic>
      <p:pic>
        <p:nvPicPr>
          <p:cNvPr id="38" name="図 37">
            <a:extLst>
              <a:ext uri="{FF2B5EF4-FFF2-40B4-BE49-F238E27FC236}">
                <a16:creationId xmlns:a16="http://schemas.microsoft.com/office/drawing/2014/main" id="{653910E5-AC27-489B-B1B5-51120E838BBD}"/>
              </a:ext>
            </a:extLst>
          </p:cNvPr>
          <p:cNvPicPr>
            <a:picLocks noChangeAspect="1"/>
          </p:cNvPicPr>
          <p:nvPr/>
        </p:nvPicPr>
        <p:blipFill>
          <a:blip r:embed="rId3"/>
          <a:stretch>
            <a:fillRect/>
          </a:stretch>
        </p:blipFill>
        <p:spPr>
          <a:xfrm>
            <a:off x="3509635" y="3577907"/>
            <a:ext cx="762066" cy="1255885"/>
          </a:xfrm>
          <a:prstGeom prst="rect">
            <a:avLst/>
          </a:prstGeom>
        </p:spPr>
      </p:pic>
      <p:pic>
        <p:nvPicPr>
          <p:cNvPr id="39" name="図 38">
            <a:extLst>
              <a:ext uri="{FF2B5EF4-FFF2-40B4-BE49-F238E27FC236}">
                <a16:creationId xmlns:a16="http://schemas.microsoft.com/office/drawing/2014/main" id="{F10729B8-8C76-4746-9931-5EA1EA13BB83}"/>
              </a:ext>
            </a:extLst>
          </p:cNvPr>
          <p:cNvPicPr>
            <a:picLocks noChangeAspect="1"/>
          </p:cNvPicPr>
          <p:nvPr/>
        </p:nvPicPr>
        <p:blipFill>
          <a:blip r:embed="rId3"/>
          <a:stretch>
            <a:fillRect/>
          </a:stretch>
        </p:blipFill>
        <p:spPr>
          <a:xfrm>
            <a:off x="3604950" y="4798600"/>
            <a:ext cx="762066" cy="1255885"/>
          </a:xfrm>
          <a:prstGeom prst="rect">
            <a:avLst/>
          </a:prstGeom>
        </p:spPr>
      </p:pic>
      <p:pic>
        <p:nvPicPr>
          <p:cNvPr id="3074" name="Picture 2" descr="リンパの流れ">
            <a:extLst>
              <a:ext uri="{FF2B5EF4-FFF2-40B4-BE49-F238E27FC236}">
                <a16:creationId xmlns:a16="http://schemas.microsoft.com/office/drawing/2014/main" id="{252C63F6-1BF7-479F-8A60-EB5C1A12C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2520" y="685578"/>
            <a:ext cx="3743357" cy="5908405"/>
          </a:xfrm>
          <a:prstGeom prst="rect">
            <a:avLst/>
          </a:prstGeom>
          <a:noFill/>
          <a:extLst>
            <a:ext uri="{909E8E84-426E-40DD-AFC4-6F175D3DCCD1}">
              <a14:hiddenFill xmlns:a14="http://schemas.microsoft.com/office/drawing/2010/main">
                <a:solidFill>
                  <a:srgbClr val="FFFFFF"/>
                </a:solidFill>
              </a14:hiddenFill>
            </a:ext>
          </a:extLst>
        </p:spPr>
      </p:pic>
      <p:sp>
        <p:nvSpPr>
          <p:cNvPr id="42" name="テキスト ボックス 41">
            <a:extLst>
              <a:ext uri="{FF2B5EF4-FFF2-40B4-BE49-F238E27FC236}">
                <a16:creationId xmlns:a16="http://schemas.microsoft.com/office/drawing/2014/main" id="{5B8FB023-E895-4D8C-920F-6EFF8F85CF38}"/>
              </a:ext>
            </a:extLst>
          </p:cNvPr>
          <p:cNvSpPr txBox="1"/>
          <p:nvPr/>
        </p:nvSpPr>
        <p:spPr>
          <a:xfrm>
            <a:off x="7802519" y="6558761"/>
            <a:ext cx="3872828"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hlinkClick r:id="rId5"/>
              </a:rPr>
              <a:t>免疫｜からだとくすりのはなし｜中外製薬 </a:t>
            </a:r>
            <a:r>
              <a:rPr lang="en-US" altLang="ja-JP" sz="900" dirty="0">
                <a:latin typeface="BIZ UDPゴシック" panose="020B0400000000000000" pitchFamily="50" charset="-128"/>
                <a:ea typeface="BIZ UDPゴシック" panose="020B0400000000000000" pitchFamily="50" charset="-128"/>
                <a:hlinkClick r:id="rId5"/>
              </a:rPr>
              <a:t>(chugai-pharm.co.jp)</a:t>
            </a:r>
            <a:endParaRPr lang="ja-JP" altLang="en-US" sz="900" dirty="0">
              <a:latin typeface="BIZ UDPゴシック" panose="020B0400000000000000" pitchFamily="50" charset="-128"/>
              <a:ea typeface="BIZ UDPゴシック" panose="020B0400000000000000" pitchFamily="50" charset="-128"/>
            </a:endParaRPr>
          </a:p>
        </p:txBody>
      </p:sp>
      <p:sp>
        <p:nvSpPr>
          <p:cNvPr id="43" name="四角形: 角を丸くする 42">
            <a:extLst>
              <a:ext uri="{FF2B5EF4-FFF2-40B4-BE49-F238E27FC236}">
                <a16:creationId xmlns:a16="http://schemas.microsoft.com/office/drawing/2014/main" id="{B6745DCF-C030-4DC0-884F-EBF0282C7B2B}"/>
              </a:ext>
            </a:extLst>
          </p:cNvPr>
          <p:cNvSpPr/>
          <p:nvPr/>
        </p:nvSpPr>
        <p:spPr>
          <a:xfrm>
            <a:off x="244738" y="5069812"/>
            <a:ext cx="2020563" cy="822938"/>
          </a:xfrm>
          <a:prstGeom prst="round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ja-JP" sz="4000" dirty="0">
                <a:latin typeface="UD デジタル 教科書体 NK-B" panose="02020700000000000000" pitchFamily="18" charset="-128"/>
                <a:ea typeface="UD デジタル 教科書体 NK-B" panose="02020700000000000000" pitchFamily="18" charset="-128"/>
              </a:rPr>
              <a:t>13</a:t>
            </a:r>
            <a:r>
              <a:rPr lang="ja-JP" altLang="en-US" sz="4000" dirty="0">
                <a:latin typeface="UD デジタル 教科書体 NK-B" panose="02020700000000000000" pitchFamily="18" charset="-128"/>
                <a:ea typeface="UD デジタル 教科書体 NK-B" panose="02020700000000000000" pitchFamily="18" charset="-128"/>
              </a:rPr>
              <a:t>兆個</a:t>
            </a:r>
            <a:endParaRPr kumimoji="1" lang="ja-JP" altLang="en-US" sz="4000" dirty="0">
              <a:latin typeface="UD デジタル 教科書体 NK-B" panose="02020700000000000000" pitchFamily="18" charset="-128"/>
              <a:ea typeface="UD デジタル 教科書体 NK-B" panose="02020700000000000000" pitchFamily="18" charset="-128"/>
            </a:endParaRPr>
          </a:p>
        </p:txBody>
      </p:sp>
      <p:sp>
        <p:nvSpPr>
          <p:cNvPr id="44" name="四角形: 角を丸くする 43">
            <a:extLst>
              <a:ext uri="{FF2B5EF4-FFF2-40B4-BE49-F238E27FC236}">
                <a16:creationId xmlns:a16="http://schemas.microsoft.com/office/drawing/2014/main" id="{D43C6062-00B6-43AD-AC40-CE1F30689C0C}"/>
              </a:ext>
            </a:extLst>
          </p:cNvPr>
          <p:cNvSpPr/>
          <p:nvPr/>
        </p:nvSpPr>
        <p:spPr>
          <a:xfrm>
            <a:off x="184697" y="1979192"/>
            <a:ext cx="1926687" cy="893138"/>
          </a:xfrm>
          <a:prstGeom prst="roundRect">
            <a:avLst/>
          </a:prstGeom>
          <a:solidFill>
            <a:schemeClr val="accent2">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dirty="0">
                <a:latin typeface="UD デジタル 教科書体 NK-B" panose="02020700000000000000" pitchFamily="18" charset="-128"/>
                <a:ea typeface="UD デジタル 教科書体 NK-B" panose="02020700000000000000" pitchFamily="18" charset="-128"/>
              </a:rPr>
              <a:t>40</a:t>
            </a:r>
            <a:r>
              <a:rPr lang="ja-JP" altLang="en-US" sz="3600" dirty="0">
                <a:latin typeface="UD デジタル 教科書体 NK-B" panose="02020700000000000000" pitchFamily="18" charset="-128"/>
                <a:ea typeface="UD デジタル 教科書体 NK-B" panose="02020700000000000000" pitchFamily="18" charset="-128"/>
              </a:rPr>
              <a:t>兆個</a:t>
            </a:r>
            <a:endParaRPr kumimoji="1" lang="ja-JP" altLang="en-US" sz="3600" dirty="0">
              <a:latin typeface="UD デジタル 教科書体 NK-B" panose="02020700000000000000" pitchFamily="18" charset="-128"/>
              <a:ea typeface="UD デジタル 教科書体 NK-B" panose="02020700000000000000" pitchFamily="18" charset="-128"/>
            </a:endParaRPr>
          </a:p>
        </p:txBody>
      </p:sp>
      <p:sp>
        <p:nvSpPr>
          <p:cNvPr id="36" name="テキスト ボックス 35">
            <a:extLst>
              <a:ext uri="{FF2B5EF4-FFF2-40B4-BE49-F238E27FC236}">
                <a16:creationId xmlns:a16="http://schemas.microsoft.com/office/drawing/2014/main" id="{1E232219-D0FD-4E85-B4B6-23F3A9A60D84}"/>
              </a:ext>
            </a:extLst>
          </p:cNvPr>
          <p:cNvSpPr txBox="1"/>
          <p:nvPr/>
        </p:nvSpPr>
        <p:spPr>
          <a:xfrm rot="20589367">
            <a:off x="2760808" y="3255257"/>
            <a:ext cx="5111818" cy="369332"/>
          </a:xfrm>
          <a:prstGeom prst="rect">
            <a:avLst/>
          </a:prstGeom>
          <a:solidFill>
            <a:srgbClr val="C00000"/>
          </a:solidFill>
        </p:spPr>
        <p:txBody>
          <a:bodyPr wrap="square" rtlCol="0">
            <a:spAutoFit/>
          </a:bodyPr>
          <a:lstStyle/>
          <a:p>
            <a:pPr algn="ctr"/>
            <a:r>
              <a:rPr kumimoji="1" lang="ja-JP" altLang="en-US" dirty="0">
                <a:solidFill>
                  <a:schemeClr val="bg1"/>
                </a:solidFill>
                <a:latin typeface="UD デジタル 教科書体 NK-B" panose="02020700000000000000" pitchFamily="18" charset="-128"/>
                <a:ea typeface="UD デジタル 教科書体 NK-B" panose="02020700000000000000" pitchFamily="18" charset="-128"/>
              </a:rPr>
              <a:t>自然細胞の数十倍から百倍以上のタンパクを産生</a:t>
            </a:r>
          </a:p>
        </p:txBody>
      </p:sp>
    </p:spTree>
    <p:extLst>
      <p:ext uri="{BB962C8B-B14F-4D97-AF65-F5344CB8AC3E}">
        <p14:creationId xmlns:p14="http://schemas.microsoft.com/office/powerpoint/2010/main" val="5135212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8698A2A-7C75-43FF-D0FC-4B9977DD9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83"/>
            <a:ext cx="6096000" cy="34245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画像">
            <a:extLst>
              <a:ext uri="{FF2B5EF4-FFF2-40B4-BE49-F238E27FC236}">
                <a16:creationId xmlns:a16="http://schemas.microsoft.com/office/drawing/2014/main" id="{6EC51FF0-0E65-3B93-6C0A-402863627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画像">
            <a:extLst>
              <a:ext uri="{FF2B5EF4-FFF2-40B4-BE49-F238E27FC236}">
                <a16:creationId xmlns:a16="http://schemas.microsoft.com/office/drawing/2014/main" id="{32FF81C3-984D-4E36-C800-DE254C224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画像">
            <a:extLst>
              <a:ext uri="{FF2B5EF4-FFF2-40B4-BE49-F238E27FC236}">
                <a16:creationId xmlns:a16="http://schemas.microsoft.com/office/drawing/2014/main" id="{C8DC038F-67B5-14E5-428C-F4EEE43B6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2735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9BFEE6F-7BEB-7343-D3B2-9B8ABAEE9956}"/>
              </a:ext>
            </a:extLst>
          </p:cNvPr>
          <p:cNvPicPr>
            <a:picLocks noChangeAspect="1"/>
          </p:cNvPicPr>
          <p:nvPr/>
        </p:nvPicPr>
        <p:blipFill>
          <a:blip r:embed="rId2"/>
          <a:stretch>
            <a:fillRect/>
          </a:stretch>
        </p:blipFill>
        <p:spPr>
          <a:xfrm>
            <a:off x="1149498" y="0"/>
            <a:ext cx="9893004" cy="6858000"/>
          </a:xfrm>
          <a:prstGeom prst="rect">
            <a:avLst/>
          </a:prstGeom>
        </p:spPr>
      </p:pic>
      <p:sp>
        <p:nvSpPr>
          <p:cNvPr id="5" name="テキスト ボックス 4">
            <a:extLst>
              <a:ext uri="{FF2B5EF4-FFF2-40B4-BE49-F238E27FC236}">
                <a16:creationId xmlns:a16="http://schemas.microsoft.com/office/drawing/2014/main" id="{A4B1012A-001C-906D-F2B8-5F0C9557A374}"/>
              </a:ext>
            </a:extLst>
          </p:cNvPr>
          <p:cNvSpPr txBox="1"/>
          <p:nvPr/>
        </p:nvSpPr>
        <p:spPr>
          <a:xfrm>
            <a:off x="2143125" y="129659"/>
            <a:ext cx="6096000" cy="369332"/>
          </a:xfrm>
          <a:prstGeom prst="rect">
            <a:avLst/>
          </a:prstGeom>
          <a:noFill/>
        </p:spPr>
        <p:txBody>
          <a:bodyPr wrap="square">
            <a:spAutoFit/>
          </a:bodyPr>
          <a:lstStyle/>
          <a:p>
            <a:r>
              <a:rPr lang="en-US" altLang="ja-JP" dirty="0"/>
              <a:t>https://www.nature.com/articles/s41434-020-00204-y</a:t>
            </a:r>
            <a:endParaRPr lang="ja-JP" altLang="en-US" dirty="0"/>
          </a:p>
        </p:txBody>
      </p:sp>
    </p:spTree>
    <p:extLst>
      <p:ext uri="{BB962C8B-B14F-4D97-AF65-F5344CB8AC3E}">
        <p14:creationId xmlns:p14="http://schemas.microsoft.com/office/powerpoint/2010/main" val="1787524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1">
            <a:extLst>
              <a:ext uri="{FF2B5EF4-FFF2-40B4-BE49-F238E27FC236}">
                <a16:creationId xmlns:a16="http://schemas.microsoft.com/office/drawing/2014/main" id="{E323175E-A4EE-BDCC-30CA-2FB95C5E2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488"/>
            <a:ext cx="12192000" cy="642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1000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a:extLst>
              <a:ext uri="{FF2B5EF4-FFF2-40B4-BE49-F238E27FC236}">
                <a16:creationId xmlns:a16="http://schemas.microsoft.com/office/drawing/2014/main" id="{19C91D15-14B7-F762-FEF4-579A9C4CE3E2}"/>
              </a:ext>
            </a:extLst>
          </p:cNvPr>
          <p:cNvGraphicFramePr>
            <a:graphicFrameLocks noGrp="1"/>
          </p:cNvGraphicFramePr>
          <p:nvPr>
            <p:extLst>
              <p:ext uri="{D42A27DB-BD31-4B8C-83A1-F6EECF244321}">
                <p14:modId xmlns:p14="http://schemas.microsoft.com/office/powerpoint/2010/main" val="1317189230"/>
              </p:ext>
            </p:extLst>
          </p:nvPr>
        </p:nvGraphicFramePr>
        <p:xfrm>
          <a:off x="811869" y="0"/>
          <a:ext cx="10495237" cy="7054492"/>
        </p:xfrm>
        <a:graphic>
          <a:graphicData uri="http://schemas.openxmlformats.org/drawingml/2006/table">
            <a:tbl>
              <a:tblPr/>
              <a:tblGrid>
                <a:gridCol w="1871323">
                  <a:extLst>
                    <a:ext uri="{9D8B030D-6E8A-4147-A177-3AD203B41FA5}">
                      <a16:colId xmlns:a16="http://schemas.microsoft.com/office/drawing/2014/main" val="2527021223"/>
                    </a:ext>
                  </a:extLst>
                </a:gridCol>
                <a:gridCol w="1488300">
                  <a:extLst>
                    <a:ext uri="{9D8B030D-6E8A-4147-A177-3AD203B41FA5}">
                      <a16:colId xmlns:a16="http://schemas.microsoft.com/office/drawing/2014/main" val="1641505393"/>
                    </a:ext>
                  </a:extLst>
                </a:gridCol>
                <a:gridCol w="1564906">
                  <a:extLst>
                    <a:ext uri="{9D8B030D-6E8A-4147-A177-3AD203B41FA5}">
                      <a16:colId xmlns:a16="http://schemas.microsoft.com/office/drawing/2014/main" val="1298978938"/>
                    </a:ext>
                  </a:extLst>
                </a:gridCol>
                <a:gridCol w="1477868">
                  <a:extLst>
                    <a:ext uri="{9D8B030D-6E8A-4147-A177-3AD203B41FA5}">
                      <a16:colId xmlns:a16="http://schemas.microsoft.com/office/drawing/2014/main" val="2565560584"/>
                    </a:ext>
                  </a:extLst>
                </a:gridCol>
                <a:gridCol w="2046420">
                  <a:extLst>
                    <a:ext uri="{9D8B030D-6E8A-4147-A177-3AD203B41FA5}">
                      <a16:colId xmlns:a16="http://schemas.microsoft.com/office/drawing/2014/main" val="994769928"/>
                    </a:ext>
                  </a:extLst>
                </a:gridCol>
                <a:gridCol w="2046420">
                  <a:extLst>
                    <a:ext uri="{9D8B030D-6E8A-4147-A177-3AD203B41FA5}">
                      <a16:colId xmlns:a16="http://schemas.microsoft.com/office/drawing/2014/main" val="680340234"/>
                    </a:ext>
                  </a:extLst>
                </a:gridCol>
              </a:tblGrid>
              <a:tr h="196247">
                <a:tc>
                  <a:txBody>
                    <a:bodyPr/>
                    <a:lstStyle/>
                    <a:p>
                      <a:pPr algn="ctr" fontAlgn="ctr"/>
                      <a:r>
                        <a:rPr lang="en-US" sz="900" b="1" i="0" u="none" strike="noStrike">
                          <a:solidFill>
                            <a:srgbClr val="222222"/>
                          </a:solidFill>
                          <a:effectLst/>
                          <a:highlight>
                            <a:srgbClr val="EEEEEE"/>
                          </a:highlight>
                          <a:latin typeface="Segoe UI" panose="020B0502040204020203" pitchFamily="34" charset="0"/>
                          <a:ea typeface="游ゴシック" panose="020B0400000000000000" pitchFamily="50" charset="-128"/>
                        </a:rPr>
                        <a:t>Infectious disease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EEEEEE"/>
                    </a:solidFill>
                  </a:tcPr>
                </a:tc>
                <a:tc>
                  <a:txBody>
                    <a:bodyPr/>
                    <a:lstStyle/>
                    <a:p>
                      <a:pPr algn="ctr" fontAlgn="ctr"/>
                      <a:r>
                        <a:rPr lang="en-US" sz="900" b="1" i="0" u="none" strike="noStrike">
                          <a:solidFill>
                            <a:srgbClr val="222222"/>
                          </a:solidFill>
                          <a:effectLst/>
                          <a:highlight>
                            <a:srgbClr val="EEEEEE"/>
                          </a:highlight>
                          <a:latin typeface="Segoe UI" panose="020B0502040204020203" pitchFamily="34" charset="0"/>
                          <a:ea typeface="游ゴシック" panose="020B0400000000000000" pitchFamily="50" charset="-128"/>
                        </a:rPr>
                        <a:t>Replicon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EEEEEE"/>
                    </a:solidFill>
                  </a:tcPr>
                </a:tc>
                <a:tc>
                  <a:txBody>
                    <a:bodyPr/>
                    <a:lstStyle/>
                    <a:p>
                      <a:pPr algn="ctr" fontAlgn="ctr"/>
                      <a:r>
                        <a:rPr lang="en-US" sz="900" b="1" i="0" u="none" strike="noStrike">
                          <a:solidFill>
                            <a:srgbClr val="222222"/>
                          </a:solidFill>
                          <a:effectLst/>
                          <a:highlight>
                            <a:srgbClr val="EEEEEE"/>
                          </a:highlight>
                          <a:latin typeface="Segoe UI" panose="020B0502040204020203" pitchFamily="34" charset="0"/>
                          <a:ea typeface="游ゴシック" panose="020B0400000000000000" pitchFamily="50" charset="-128"/>
                        </a:rPr>
                        <a:t>Immunogen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EEEEEE"/>
                    </a:solidFill>
                  </a:tcPr>
                </a:tc>
                <a:tc>
                  <a:txBody>
                    <a:bodyPr/>
                    <a:lstStyle/>
                    <a:p>
                      <a:pPr algn="ctr" fontAlgn="ctr"/>
                      <a:r>
                        <a:rPr lang="en-US" sz="900" b="1" i="0" u="none" strike="noStrike">
                          <a:solidFill>
                            <a:srgbClr val="222222"/>
                          </a:solidFill>
                          <a:effectLst/>
                          <a:highlight>
                            <a:srgbClr val="EEEEEE"/>
                          </a:highlight>
                          <a:latin typeface="Segoe UI" panose="020B0502040204020203" pitchFamily="34" charset="0"/>
                          <a:ea typeface="游ゴシック" panose="020B0400000000000000" pitchFamily="50" charset="-128"/>
                        </a:rPr>
                        <a:t>Delivery</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EEEEEE"/>
                    </a:solidFill>
                  </a:tcPr>
                </a:tc>
                <a:tc>
                  <a:txBody>
                    <a:bodyPr/>
                    <a:lstStyle/>
                    <a:p>
                      <a:pPr algn="ctr" fontAlgn="ctr"/>
                      <a:r>
                        <a:rPr lang="en-US" sz="900" b="1" i="0" u="none" strike="noStrike">
                          <a:solidFill>
                            <a:srgbClr val="222222"/>
                          </a:solidFill>
                          <a:effectLst/>
                          <a:highlight>
                            <a:srgbClr val="EEEEEE"/>
                          </a:highlight>
                          <a:latin typeface="Segoe UI" panose="020B0502040204020203" pitchFamily="34" charset="0"/>
                          <a:ea typeface="游ゴシック" panose="020B0400000000000000" pitchFamily="50" charset="-128"/>
                        </a:rPr>
                        <a:t>Animal</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EEEEEE"/>
                    </a:solidFill>
                  </a:tcPr>
                </a:tc>
                <a:tc>
                  <a:txBody>
                    <a:bodyPr/>
                    <a:lstStyle/>
                    <a:p>
                      <a:pPr algn="ctr" fontAlgn="ctr"/>
                      <a:r>
                        <a:rPr lang="en-US" sz="900" b="1" i="0" u="none" strike="noStrike">
                          <a:solidFill>
                            <a:srgbClr val="222222"/>
                          </a:solidFill>
                          <a:effectLst/>
                          <a:highlight>
                            <a:srgbClr val="EEEEEE"/>
                          </a:highlight>
                          <a:latin typeface="Segoe UI" panose="020B0502040204020203" pitchFamily="34" charset="0"/>
                          <a:ea typeface="游ゴシック" panose="020B0400000000000000" pitchFamily="50" charset="-128"/>
                        </a:rPr>
                        <a:t>Year (reference)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EEEEEE"/>
                    </a:solidFill>
                  </a:tcPr>
                </a:tc>
                <a:extLst>
                  <a:ext uri="{0D108BD9-81ED-4DB2-BD59-A6C34878D82A}">
                    <a16:rowId xmlns:a16="http://schemas.microsoft.com/office/drawing/2014/main" val="3920044857"/>
                  </a:ext>
                </a:extLst>
              </a:tr>
              <a:tr h="103895">
                <a:tc gridSpan="6">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Clinical studies</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928529472"/>
                  </a:ext>
                </a:extLst>
              </a:tr>
              <a:tr h="196247">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 Rabies</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Glycoprotein G</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CNE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Human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2019 (NCT04062669)</a:t>
                      </a: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458811715"/>
                  </a:ext>
                </a:extLst>
              </a:tr>
              <a:tr h="196247">
                <a:tc>
                  <a:txBody>
                    <a:bodyPr/>
                    <a:lstStyle/>
                    <a:p>
                      <a:pPr algn="l" fontAlgn="ctr"/>
                      <a:r>
                        <a:rPr lang="en-US" sz="900" b="0" i="0" u="none" strike="noStrike" dirty="0">
                          <a:solidFill>
                            <a:srgbClr val="222222"/>
                          </a:solidFill>
                          <a:effectLst/>
                          <a:highlight>
                            <a:srgbClr val="FFFFFF"/>
                          </a:highlight>
                          <a:latin typeface="Segoe UI" panose="020B0502040204020203" pitchFamily="34" charset="0"/>
                          <a:ea typeface="游ゴシック" panose="020B0400000000000000" pitchFamily="50" charset="-128"/>
                        </a:rPr>
                        <a:t> COVID-19</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Spike protein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LNP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Human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2020 (ISRCTN17072692)</a:t>
                      </a: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075713067"/>
                  </a:ext>
                </a:extLst>
              </a:tr>
              <a:tr h="103895">
                <a:tc gridSpan="6">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Preclinical studies</a:t>
                      </a:r>
                    </a:p>
                  </a:txBody>
                  <a:tcPr marL="1540" marR="1540" marT="1540" marB="0"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6105581"/>
                  </a:ext>
                </a:extLst>
              </a:tr>
              <a:tr h="196247">
                <a:tc rowSpan="3">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 RSV</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SFV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F glycoprotein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Naked</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 tooltip="Fleeton MN, Chen M, Berglund P, Rhodes G, Parker SE, Murphy M, et al. Self-replicative RNA vaccines elicit protection against influenza A virus, respiratory syncytial virus, and a tickborne encephalitis virus. J Infect Dis. 2001;183:1395–8."/>
                        </a:rPr>
                        <a:t>2001 [80]</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753064584"/>
                  </a:ext>
                </a:extLst>
              </a:tr>
              <a:tr h="196247">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F glycoprotein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LNP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 ratsb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3" tooltip="Geall AJ, Verma A, Otten GR, Shaw CA, Hekele A, Banerjee K, et al. Nonviral delivery of self-amplifying RNA vaccines. Proc Natl Acad Sci USA. 2012;109:14604–9."/>
                        </a:rPr>
                        <a:t>2012 [81]</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302998251"/>
                  </a:ext>
                </a:extLst>
              </a:tr>
              <a:tr h="196247">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F glycoprotein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CNE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4" tooltip="Brito LA, Chan M, Shaw CA, Hekele A, Carsillo T, Schaefer M, et al. A cationic nanoemulsion for the delivery of next-generation RNA vaccines. Mol Ther. 2014;22:2118–29."/>
                        </a:rPr>
                        <a:t>2014 [68]</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849806043"/>
                  </a:ext>
                </a:extLst>
              </a:tr>
              <a:tr h="103895">
                <a:tc rowSpan="15">
                  <a:txBody>
                    <a:bodyPr/>
                    <a:lstStyle/>
                    <a:p>
                      <a:pPr algn="l" fontAlgn="ctr"/>
                      <a:r>
                        <a:rPr lang="en-US" sz="900" b="0" i="0" u="none" strike="noStrike" dirty="0">
                          <a:solidFill>
                            <a:srgbClr val="222222"/>
                          </a:solidFill>
                          <a:effectLst/>
                          <a:highlight>
                            <a:srgbClr val="FFFFFF"/>
                          </a:highlight>
                          <a:latin typeface="Segoe UI" panose="020B0502040204020203" pitchFamily="34" charset="0"/>
                          <a:ea typeface="游ゴシック" panose="020B0400000000000000" pitchFamily="50" charset="-128"/>
                        </a:rPr>
                        <a:t> Influenza</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SFV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Naked</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5" tooltip="Zhou X, Berglund P, Rhodes G, Parker SE, Jondal M, Liljestrom P. Self-replicating Semliki Forest virus RNA as recombinant vaccine. Vaccine. 1994;12:1510–4."/>
                        </a:rPr>
                        <a:t>1994 [79]</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857737936"/>
                  </a:ext>
                </a:extLst>
              </a:tr>
              <a:tr h="103895">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SFV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Naked</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 tooltip="Fleeton MN, Chen M, Berglund P, Rhodes G, Parker SE, Murphy M, et al. Self-replicative RNA vaccines elicit protection against influenza A virus, respiratory syncytial virus, and a tickborne encephalitis virus. J Infect Dis. 2001;183:1395–8."/>
                        </a:rPr>
                        <a:t>2001 [80]</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837466189"/>
                  </a:ext>
                </a:extLst>
              </a:tr>
              <a:tr h="103895">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LNP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6" tooltip="Hekele A, Bertholet S, Archer J, Gibson DG, Palladino G, Brito LA, et al. Rapidly produced SAM(®) vaccine against H7N9 influenza is immunogenic in mice. Emerg Microbes Infect. 2013;2:e52."/>
                        </a:rPr>
                        <a:t>2013 [14]</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529207950"/>
                  </a:ext>
                </a:extLst>
              </a:tr>
              <a:tr h="131601">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CSFV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HA/NP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Chitosan NGA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 rabbit</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7" tooltip="McCullough KC, Bassi I, Milona P, Suter R, Thomann-Harwood L, Englezou P, et al. Self-replicating replicon-RNA delivery to dendritic cells by chitosan-nanoparticles for translation in vitro and in vivo. Mol Ther Nucleic Acids. 2014;3:e173."/>
                        </a:rPr>
                        <a:t>2014 [71]</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150765600"/>
                  </a:ext>
                </a:extLst>
              </a:tr>
              <a:tr h="140836">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CNE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 ferretb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8" tooltip="Brazzoli M, Magini D, Bonci A, Buccato S, Giovani C, Kratzer R, et al. Induction of broad-based immunity and protective efficacy by self-amplifying mRNA vaccines encoding influenza virus hemagglutinin. J Virol. 2016;90:332–44."/>
                        </a:rPr>
                        <a:t>2015 [125]</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4287261062"/>
                  </a:ext>
                </a:extLst>
              </a:tr>
              <a:tr h="140836">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LNP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9" tooltip="Lazzaro S, Giovani C, Mangiavacchi S, Magini D, Maione D, Baudner B, et al. CD8 T-cell priming upon mRNA vaccination is restricted to bone-marrow-derived antigen-presenting cells and may involve antigen transfer from myocytes. Immunology. 2015;146:312–26."/>
                        </a:rPr>
                        <a:t>2015 [126]</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876139537"/>
                  </a:ext>
                </a:extLst>
              </a:tr>
              <a:tr h="103895">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M1/NP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LNP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0" tooltip="Magini D, Giovani C, Mangiavacchi S, Maccari S, Cecchi R, Ulmer JB, et al. Self-amplifying mRNA vaccines expressing multiple conserved influenza antigens confer protection against homologous and heterosubtypic viral challenge. PLoS ONE. 2016;11:e0161193."/>
                        </a:rPr>
                        <a:t>2016 [85]</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443364691"/>
                  </a:ext>
                </a:extLst>
              </a:tr>
              <a:tr h="140836">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MDNP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1" tooltip="Chahal JS, Khan OF, Cooper CL, McPartlan JS, Tsosie JK, Tilley LD, et al. Dendrimer-RNA nanoparticles generate protective immunity against lethal Ebola, H1N1 influenza, and Toxoplasma gondii challenges with a single dose. Proc Natl Acad Sci USA. 2016;113:E4133–42."/>
                        </a:rPr>
                        <a:t>2016 [127]</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360244377"/>
                  </a:ext>
                </a:extLst>
              </a:tr>
              <a:tr h="140836">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CSFV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HA/NP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CPP PEI</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Pigs</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2" tooltip="Demoulins T, Ebensen T, Schulze K, Englezou PC, Pelliccia M, Guzman CA, et al. Self-replicating RNA vaccine functionality modulated by fine-tuning of polyplex delivery vehicle structure. J Control Release. 2017;266:256–71."/>
                        </a:rPr>
                        <a:t>2017 [128]</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547119812"/>
                  </a:ext>
                </a:extLst>
              </a:tr>
              <a:tr h="140836">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CSFV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Cationic lipid</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3" tooltip="Englezou PC, Sapet C, Demoulins T, Milona P, Ebensen T, Schulze K, et al. Self-amplifying replicon RNA delivery to dendritic cells by cationic lipids. Mol Ther Nucleic Acids. 2018;12:118–34."/>
                        </a:rPr>
                        <a:t>2018 [129]</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896815218"/>
                  </a:ext>
                </a:extLst>
              </a:tr>
              <a:tr h="103895">
                <a:tc vMerge="1">
                  <a:txBody>
                    <a:bodyPr/>
                    <a:lstStyle/>
                    <a:p>
                      <a:endParaRPr kumimoji="1" lang="ja-JP" altLang="en-US"/>
                    </a:p>
                  </a:txBody>
                  <a:tcPr/>
                </a:tc>
                <a:tc>
                  <a:txBody>
                    <a:bodyPr/>
                    <a:lstStyle/>
                    <a:p>
                      <a:pPr algn="l" fontAlgn="ctr"/>
                      <a:r>
                        <a:rPr lang="en-US" altLang="ja-JP"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PEI</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4" tooltip="Vogel AB, Lambert L, Kinnear E, Busse D, Erbar S, Reuter KC, et al. Self-amplifying RNA vaccines give equivalent protection against influenza to mRNA vaccines but at much lower doses. Mol Ther. 2018;26:446–55."/>
                        </a:rPr>
                        <a:t>2018 [12]</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659782646"/>
                  </a:ext>
                </a:extLst>
              </a:tr>
              <a:tr h="131601">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Neutral LPP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5" tooltip="Perche F, Clemencon R, Schulze K, Ebensen T, Guzman CA, Pichon C. Neutral lipopolyplexes for in vivo delivery of conventional and replicative RNA vaccine. Mol Ther Nucleic Acids. 2019;17:767–75."/>
                        </a:rPr>
                        <a:t>2019 [55]</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610354410"/>
                  </a:ext>
                </a:extLst>
              </a:tr>
              <a:tr h="103895">
                <a:tc vMerge="1">
                  <a:txBody>
                    <a:bodyPr/>
                    <a:lstStyle/>
                    <a:p>
                      <a:endParaRPr kumimoji="1" lang="ja-JP" altLang="en-US"/>
                    </a:p>
                  </a:txBody>
                  <a:tcPr/>
                </a:tc>
                <a:tc>
                  <a:txBody>
                    <a:bodyPr/>
                    <a:lstStyle/>
                    <a:p>
                      <a:pPr algn="l" fontAlgn="ctr"/>
                      <a:r>
                        <a:rPr lang="en-US" altLang="ja-JP"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MLNP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6" tooltip="Goswami R, Chatzikleanthous D, Lou G, Giusti F, Bonci A, Taccone M, et al. Mannosylation of LNP results in improved potency for self-amplifying RNA (SAM) vaccines. ACS Infect Dis. 2019;5:1546–58."/>
                        </a:rPr>
                        <a:t>2019 [54]</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797440702"/>
                  </a:ext>
                </a:extLst>
              </a:tr>
              <a:tr h="196247">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Trans-amplifying</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Naked</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7" tooltip="Beissert T, Perkovic M, Vogel A, Erbar S, Walzer KC, Hempel T, et al. A trans-amplifying RNA Vaccine strategy for induction of potent protective immunity. Mol Ther. 2020;28:119–28."/>
                        </a:rPr>
                        <a:t>2020 [62]</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076150232"/>
                  </a:ext>
                </a:extLst>
              </a:tr>
              <a:tr h="103895">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HA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pABOL</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8" tooltip="Blakney AK, Zhu Y, McKay PF, Bouton CR, Yeow J, Tang J, et al. Big is beautiful: enhanced sarna delivery and immunogenicity by a higher molecular weight, bioreducible, cationic polymer. ACS Nano. 2020;14:5711–27."/>
                        </a:rPr>
                        <a:t>2020 [50]</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435715586"/>
                  </a:ext>
                </a:extLst>
              </a:tr>
              <a:tr h="196247">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 Coronavirus</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Spike protein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LNP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9" tooltip="McKay PF, Hu K, Blakney AK, Samnuan K, Brown JC, Penn R, et al. Self-amplifying RNA SARS-CoV-2 lipid nanoparticle vaccine candidate induces high neutralizing antibody titers in mice. Nat Commun. 2020;11:3523."/>
                        </a:rPr>
                        <a:t>2020 [86]</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695210765"/>
                  </a:ext>
                </a:extLst>
              </a:tr>
              <a:tr h="103895">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 LIV</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SFV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prM-E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Naked</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 tooltip="Fleeton MN, Chen M, Berglund P, Rhodes G, Parker SE, Murphy M, et al. Self-replicative RNA vaccines elicit protection against influenza A virus, respiratory syncytial virus, and a tickborne encephalitis virus. J Infect Dis. 2001;183:1395–8."/>
                        </a:rPr>
                        <a:t>2001 [80]</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503636905"/>
                  </a:ext>
                </a:extLst>
              </a:tr>
              <a:tr h="140836">
                <a:tc rowSpan="2">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 TBEV</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TBEV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l-GR"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Δ </a:t>
                      </a: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TBEV capsid</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Gene gun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0" tooltip="Kofler RM, Aberle JH, Aberle SW, Allison SL, Heinz FX, Mandl CW. Mimicking live flavivirus immunization with a noninfectious RNA vaccine. Proc Natl Acad Sci USA. 2004;101:1951–6."/>
                        </a:rPr>
                        <a:t>2004 [130]</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214368031"/>
                  </a:ext>
                </a:extLst>
              </a:tr>
              <a:tr h="140836">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TBEV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l-GR"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Δ </a:t>
                      </a: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TBEV capsid</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Gene gun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1" tooltip="Aberle JH, Aberle SW, Kofler RM, Mandl CW. Humoral and cellular immune response to RNA immunization with flavivirus replicons derived from tick-borne encephalitis virus. J Virol. 2005;79:15107–13."/>
                        </a:rPr>
                        <a:t>2005 [131]</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750400565"/>
                  </a:ext>
                </a:extLst>
              </a:tr>
              <a:tr h="103895">
                <a:tc rowSpan="7">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 HIV</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Env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LNP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3" tooltip="Geall AJ, Verma A, Otten GR, Shaw CA, Hekele A, Banerjee K, et al. Nonviral delivery of self-amplifying RNA vaccines. Proc Natl Acad Sci USA. 2012;109:14604–9."/>
                        </a:rPr>
                        <a:t>2012 [81]</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131903145"/>
                  </a:ext>
                </a:extLst>
              </a:tr>
              <a:tr h="140836">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Env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Electroporation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2" tooltip="Cu Y, Broderick KE, Banerjee K, Hickman J, Otten G, Barnett S, et al. Enhanced delivery and potency of self-amplifying mRNA vaccines by electroporation in situ. Vaccines. 2013;1:367–83."/>
                        </a:rPr>
                        <a:t>2013 [132]</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452591600"/>
                  </a:ext>
                </a:extLst>
              </a:tr>
              <a:tr h="103895">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Env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CNE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Rabbit</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4" tooltip="Brito LA, Chan M, Shaw CA, Hekele A, Carsillo T, Schaefer M, et al. A cationic nanoemulsion for the delivery of next-generation RNA vaccines. Mol Ther. 2014;22:2118–29."/>
                        </a:rPr>
                        <a:t>2014 [68]</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135296404"/>
                  </a:ext>
                </a:extLst>
              </a:tr>
              <a:tr h="140836">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Env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CNE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NHP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3" tooltip="Bogers WM, Oostermeijer H, Mooij P, Koopman G, Verschoor EJ, Davis D, et al. Potent immune responses in rhesus macaques induced by nonviral delivery of a self-amplifying RNA vaccine expressing HIV type 1 envelope with a cationic nanoemulsion. J Infect Dis. 2015;211:947–55."/>
                        </a:rPr>
                        <a:t>2015 [121]</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017743060"/>
                  </a:ext>
                </a:extLst>
              </a:tr>
              <a:tr h="140836">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SFV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Gag/Pol mosaic</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PEI</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4" tooltip="Moyo N, Vogel AB, Buus S, Erbar S, Wee EG, Sahin U, et al. Efficient Induction of T cells against conserved HIV-1 regions by mosaic vaccines delivered as self-amplifying mRNA. Mol Ther Methods Clin Dev. 2019;12:32–46."/>
                        </a:rPr>
                        <a:t>2019 [123]</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017345155"/>
                  </a:ext>
                </a:extLst>
              </a:tr>
              <a:tr h="140836">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eOD-GT8</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LNP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5" tooltip="Melo M, Porter E, Zhang Y, Silva M, Li N, Dobosh B, et al. Immunogenicity of RNA replicons encoding HIV Env immunogens designed for self-assembly into nanoparticles. Mol Ther. 2019;27:2080–90."/>
                        </a:rPr>
                        <a:t>2019 [120]</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056862163"/>
                  </a:ext>
                </a:extLst>
              </a:tr>
              <a:tr h="131601">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Env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Exterior LNP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6" tooltip="Blakney AK, McKay PF, Yus BI, Aldon Y, Shattock RJ. Inside out: optimization of lipid nanoparticle formulations for exterior complexation and in vivo delivery of saRNA. Gene Ther. 2019;26:363–72."/>
                        </a:rPr>
                        <a:t>2019 [58]</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661124426"/>
                  </a:ext>
                </a:extLst>
              </a:tr>
              <a:tr h="131601">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 CMV</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gB/pp65-IE1</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CNE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NHP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4" tooltip="Brito LA, Chan M, Shaw CA, Hekele A, Carsillo T, Schaefer M, et al. A cationic nanoemulsion for the delivery of next-generation RNA vaccines. Mol Ther. 2014;22:2118–29."/>
                        </a:rPr>
                        <a:t>2014 [68]</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495310761"/>
                  </a:ext>
                </a:extLst>
              </a:tr>
              <a:tr h="140836">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 Ebola</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Glycoprotein</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MDNP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1" tooltip="Chahal JS, Khan OF, Cooper CL, McPartlan JS, Tsosie JK, Tilley LD, et al. Dendrimer-RNA nanoparticles generate protective immunity against lethal Ebola, H1N1 influenza, and Toxoplasma gondii challenges with a single dose. Proc Natl Acad Sci USA. 2016;113:E4133–42."/>
                        </a:rPr>
                        <a:t>2016 [127]</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087181598"/>
                  </a:ext>
                </a:extLst>
              </a:tr>
              <a:tr h="140836">
                <a:tc rowSpan="2">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 Toxoplasma gondii</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Multimera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MDNP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11" tooltip="Chahal JS, Khan OF, Cooper CL, McPartlan JS, Tsosie JK, Tilley LD, et al. Dendrimer-RNA nanoparticles generate protective immunity against lethal Ebola, H1N1 influenza, and Toxoplasma gondii challenges with a single dose. Proc Natl Acad Sci USA. 2016;113:E4133–42."/>
                        </a:rPr>
                        <a:t>2016 [127]</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715786082"/>
                  </a:ext>
                </a:extLst>
              </a:tr>
              <a:tr h="140836">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SFV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NTPase-II</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LNP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7" tooltip="Luo F, Zheng L, Hu Y, Liu S, Wang Y, Xiong Z, et al. Induction of protective immunity against toxoplasma gondii in mice by nucleoside triphosphate hydrolase-II (NTPase-II) self-amplifying RNA vaccine encapsulated in lipid nanoparticle (LNP). Front Microbiol. 2017;8:605."/>
                        </a:rPr>
                        <a:t>2017 [133]</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282708513"/>
                  </a:ext>
                </a:extLst>
              </a:tr>
              <a:tr h="140836">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 GAS</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SLOdm</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CNE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8" tooltip="Maruggi G, Chiarot E, Giovani C, Buccato S, Bonacci S, Frigimelica E, et al. Immunogenicity and protective efficacy induced by self-amplifying mRNA vaccines encoding bacterial antigens. Vaccine. 2017;35:361–8."/>
                        </a:rPr>
                        <a:t>2017 [134]</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72205562"/>
                  </a:ext>
                </a:extLst>
              </a:tr>
              <a:tr h="140836">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 GBS</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BP-2a</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CNE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8" tooltip="Maruggi G, Chiarot E, Giovani C, Buccato S, Bonacci S, Frigimelica E, et al. Immunogenicity and protective efficacy induced by self-amplifying mRNA vaccines encoding bacterial antigens. Vaccine. 2017;35:361–8."/>
                        </a:rPr>
                        <a:t>2017 [134]</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088394144"/>
                  </a:ext>
                </a:extLst>
              </a:tr>
              <a:tr h="103895">
                <a:tc rowSpan="3">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 Zika</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prM-E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MDNP</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29" tooltip="Chahal JS, Fang T, Woodham AW, Khan OF, Ling J, Anderson DG, et al. An RNA nanoparticle vaccine against Zika virus elicits antibody and CD8+ T cell responses in a mouse model. Sci Rep. 2017;7:252."/>
                        </a:rPr>
                        <a:t>2017 [91]</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4011653526"/>
                  </a:ext>
                </a:extLst>
              </a:tr>
              <a:tr h="196247">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prM-E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NLC</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 guinea pigs</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30" tooltip="Erasmus JH, Khandhar AP, Guderian J, Granger B, Archer J, Archer M, et al. A nanostructured lipid carrier for delivery of a replicating viral RNA provides single, low-dose protection against Zika. Mol Ther. 2018;26:2507–22."/>
                        </a:rPr>
                        <a:t>2018 [90]</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4138857209"/>
                  </a:ext>
                </a:extLst>
              </a:tr>
              <a:tr h="103895">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prM-E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Naked</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31" tooltip="Zhong Z, Portela Catani JP, Mc Cafferty S, Couck L, Van Den Broeck W, Gorle N, et al. Immunogenicity and protection efficacy of a naked self-replicating mRNA-based zika virus vaccine. Vaccines. 2019;7:96."/>
                        </a:rPr>
                        <a:t>2019 [89]</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236244415"/>
                  </a:ext>
                </a:extLst>
              </a:tr>
              <a:tr h="131601">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 VEE</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Attenuated VEE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CNE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Miceb</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32" tooltip="Samsa MM, Dupuy LC, Beard CW, Six CM, Schmaljohn CS, Mason PW, et al. Self-amplifying RNA vaccines for venezuelan equine encephalitis virus induce robust protective immunogenicity in mice. Mol Ther. 2019;27:850–65."/>
                        </a:rPr>
                        <a:t>2019 [88]</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2495935727"/>
                  </a:ext>
                </a:extLst>
              </a:tr>
              <a:tr h="131601">
                <a:tc rowSpan="2">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 Rabies</a:t>
                      </a:r>
                    </a:p>
                  </a:txBody>
                  <a:tcPr marL="1540" marR="1540" marT="1540" marB="0" anchor="ctr">
                    <a:lnL w="1905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Glycoprotein G</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CNE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Rats</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hlinkClick r:id="rId33" tooltip="Stokes A, Pion J, Binazon O, Laffont B, Bigras M, Dubois G, et al. Nonclinical safety assessment of repeated administration and biodistribution of a novel rabies self-amplifying mRNA vaccine in rats. Regul Toxicol Pharmacol. 2020;113:104648."/>
                        </a:rPr>
                        <a:t>2020 [92]</a:t>
                      </a:r>
                      <a:endParaRPr lang="ja-JP" altLang="en-US" sz="900" b="0" i="0" u="sng" strike="noStrike">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270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587343882"/>
                  </a:ext>
                </a:extLst>
              </a:tr>
              <a:tr h="260893">
                <a:tc vMerge="1">
                  <a:txBody>
                    <a:bodyPr/>
                    <a:lstStyle/>
                    <a:p>
                      <a:endParaRPr kumimoji="1" lang="ja-JP" altLang="en-US"/>
                    </a:p>
                  </a:txBody>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VEE–SINV</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Glycoprotein G</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Liposome, nanoparticle, CNE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222222"/>
                          </a:solidFill>
                          <a:effectLst/>
                          <a:highlight>
                            <a:srgbClr val="FFFFFF"/>
                          </a:highlight>
                          <a:latin typeface="Segoe UI" panose="020B0502040204020203" pitchFamily="34" charset="0"/>
                          <a:ea typeface="游ゴシック" panose="020B0400000000000000" pitchFamily="50" charset="-128"/>
                        </a:rPr>
                        <a:t>Mice</a:t>
                      </a:r>
                    </a:p>
                  </a:txBody>
                  <a:tcPr marL="1540" marR="1540" marT="1540" marB="0" anchor="ctr">
                    <a:lnL w="12700" cap="flat" cmpd="sng" algn="ctr">
                      <a:solidFill>
                        <a:srgbClr val="D5D5D5"/>
                      </a:solidFill>
                      <a:prstDash val="solid"/>
                      <a:round/>
                      <a:headEnd type="none" w="med" len="med"/>
                      <a:tailEnd type="none" w="med" len="med"/>
                    </a:lnL>
                    <a:lnR w="1270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l" fontAlgn="ctr"/>
                      <a:r>
                        <a:rPr lang="en-US" altLang="ja-JP" sz="900" b="0" i="0" u="sng" strike="noStrike" dirty="0">
                          <a:solidFill>
                            <a:srgbClr val="0563C1"/>
                          </a:solidFill>
                          <a:effectLst/>
                          <a:highlight>
                            <a:srgbClr val="FFFFFF"/>
                          </a:highlight>
                          <a:latin typeface="游ゴシック" panose="020B0400000000000000" pitchFamily="50" charset="-128"/>
                          <a:ea typeface="游ゴシック" panose="020B0400000000000000" pitchFamily="50" charset="-128"/>
                          <a:hlinkClick r:id="rId34" tooltip="Anderluzzi G, Lou G, Gallorini S, Brazzoli M, Johnson R, O’Hagan DT, et al. Investigating the impact of delivery system design on the efficacy of self-amplifying RNA vaccines. Vaccines. 2020;8:212."/>
                        </a:rPr>
                        <a:t>2020 [59]</a:t>
                      </a:r>
                      <a:endParaRPr lang="ja-JP" altLang="en-US" sz="900" b="0" i="0" u="sng" strike="noStrike" dirty="0">
                        <a:solidFill>
                          <a:srgbClr val="0563C1"/>
                        </a:solidFill>
                        <a:effectLst/>
                        <a:highlight>
                          <a:srgbClr val="FFFFFF"/>
                        </a:highlight>
                        <a:latin typeface="游ゴシック" panose="020B0400000000000000" pitchFamily="50" charset="-128"/>
                        <a:ea typeface="游ゴシック" panose="020B0400000000000000" pitchFamily="50" charset="-128"/>
                      </a:endParaRPr>
                    </a:p>
                  </a:txBody>
                  <a:tcPr marL="1540" marR="1540" marT="1540" marB="0" anchor="ctr">
                    <a:lnL w="1270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270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886541549"/>
                  </a:ext>
                </a:extLst>
              </a:tr>
            </a:tbl>
          </a:graphicData>
        </a:graphic>
      </p:graphicFrame>
    </p:spTree>
    <p:extLst>
      <p:ext uri="{BB962C8B-B14F-4D97-AF65-F5344CB8AC3E}">
        <p14:creationId xmlns:p14="http://schemas.microsoft.com/office/powerpoint/2010/main" val="32804059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7BA2FC8-19CA-AA2A-6306-74A6886B3C24}"/>
              </a:ext>
            </a:extLst>
          </p:cNvPr>
          <p:cNvPicPr>
            <a:picLocks noChangeAspect="1"/>
          </p:cNvPicPr>
          <p:nvPr/>
        </p:nvPicPr>
        <p:blipFill>
          <a:blip r:embed="rId2"/>
          <a:stretch>
            <a:fillRect/>
          </a:stretch>
        </p:blipFill>
        <p:spPr>
          <a:xfrm>
            <a:off x="574019" y="0"/>
            <a:ext cx="11043961" cy="6858000"/>
          </a:xfrm>
          <a:prstGeom prst="rect">
            <a:avLst/>
          </a:prstGeom>
        </p:spPr>
      </p:pic>
      <p:sp>
        <p:nvSpPr>
          <p:cNvPr id="6" name="テキスト ボックス 5">
            <a:extLst>
              <a:ext uri="{FF2B5EF4-FFF2-40B4-BE49-F238E27FC236}">
                <a16:creationId xmlns:a16="http://schemas.microsoft.com/office/drawing/2014/main" id="{D0D962E0-443A-1CB7-99E3-3211309C059A}"/>
              </a:ext>
            </a:extLst>
          </p:cNvPr>
          <p:cNvSpPr txBox="1"/>
          <p:nvPr/>
        </p:nvSpPr>
        <p:spPr>
          <a:xfrm>
            <a:off x="1143000" y="1225034"/>
            <a:ext cx="6096000" cy="369332"/>
          </a:xfrm>
          <a:prstGeom prst="rect">
            <a:avLst/>
          </a:prstGeom>
          <a:noFill/>
        </p:spPr>
        <p:txBody>
          <a:bodyPr wrap="square">
            <a:spAutoFit/>
          </a:bodyPr>
          <a:lstStyle/>
          <a:p>
            <a:r>
              <a:rPr lang="en-US" altLang="ja-JP" dirty="0"/>
              <a:t>https://www.nejm.org/doi/10.1056/NEJMcibr2009737</a:t>
            </a:r>
            <a:endParaRPr lang="ja-JP" altLang="en-US" dirty="0"/>
          </a:p>
        </p:txBody>
      </p:sp>
    </p:spTree>
    <p:extLst>
      <p:ext uri="{BB962C8B-B14F-4D97-AF65-F5344CB8AC3E}">
        <p14:creationId xmlns:p14="http://schemas.microsoft.com/office/powerpoint/2010/main" val="14975937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4956275-FEC9-3B2F-88CE-EAADD3E68A35}"/>
              </a:ext>
            </a:extLst>
          </p:cNvPr>
          <p:cNvPicPr>
            <a:picLocks noChangeAspect="1"/>
          </p:cNvPicPr>
          <p:nvPr/>
        </p:nvPicPr>
        <p:blipFill>
          <a:blip r:embed="rId2"/>
          <a:stretch>
            <a:fillRect/>
          </a:stretch>
        </p:blipFill>
        <p:spPr>
          <a:xfrm>
            <a:off x="2233504" y="0"/>
            <a:ext cx="7724991" cy="6858000"/>
          </a:xfrm>
          <a:prstGeom prst="rect">
            <a:avLst/>
          </a:prstGeom>
        </p:spPr>
      </p:pic>
      <p:sp>
        <p:nvSpPr>
          <p:cNvPr id="5" name="テキスト ボックス 4">
            <a:extLst>
              <a:ext uri="{FF2B5EF4-FFF2-40B4-BE49-F238E27FC236}">
                <a16:creationId xmlns:a16="http://schemas.microsoft.com/office/drawing/2014/main" id="{B947E555-260D-DA05-27B8-46587D490A75}"/>
              </a:ext>
            </a:extLst>
          </p:cNvPr>
          <p:cNvSpPr txBox="1"/>
          <p:nvPr/>
        </p:nvSpPr>
        <p:spPr>
          <a:xfrm>
            <a:off x="438150" y="877491"/>
            <a:ext cx="6096000" cy="3693319"/>
          </a:xfrm>
          <a:prstGeom prst="rect">
            <a:avLst/>
          </a:prstGeom>
          <a:noFill/>
        </p:spPr>
        <p:txBody>
          <a:bodyPr wrap="square">
            <a:spAutoFit/>
          </a:bodyPr>
          <a:lstStyle/>
          <a:p>
            <a:r>
              <a:rPr lang="ja-JP" altLang="en-US" dirty="0"/>
              <a:t>我々は、野ウサギ集団の粘液腫症およびウサギ出血性疾患（</a:t>
            </a:r>
            <a:r>
              <a:rPr lang="en-US" altLang="ja-JP" dirty="0"/>
              <a:t>RHD</a:t>
            </a:r>
            <a:r>
              <a:rPr lang="ja-JP" altLang="en-US" dirty="0"/>
              <a:t>）に対する免疫化のための新しい戦略を開発した。この戦略は、粘液腫ウイルス（</a:t>
            </a:r>
            <a:r>
              <a:rPr lang="en-US" altLang="ja-JP" dirty="0"/>
              <a:t>MV</a:t>
            </a:r>
            <a:r>
              <a:rPr lang="ja-JP" altLang="en-US" dirty="0"/>
              <a:t>）の自然減弱野外株をベースにした組換えウイルスを用いるものである。この組換えウイルスは、伝達性胃腸炎ウイルス（</a:t>
            </a:r>
            <a:r>
              <a:rPr lang="en-US" altLang="ja-JP" dirty="0"/>
              <a:t>TGEV</a:t>
            </a:r>
            <a:r>
              <a:rPr lang="ja-JP" altLang="en-US" dirty="0"/>
              <a:t>）核タンパク質の直鎖エピトープタグを含む</a:t>
            </a:r>
            <a:r>
              <a:rPr lang="en-US" altLang="ja-JP" dirty="0"/>
              <a:t>RHDV</a:t>
            </a:r>
            <a:r>
              <a:rPr lang="ja-JP" altLang="en-US" dirty="0"/>
              <a:t>主要カプシドタンパク質（</a:t>
            </a:r>
            <a:r>
              <a:rPr lang="en-US" altLang="ja-JP" dirty="0"/>
              <a:t>VP60</a:t>
            </a:r>
            <a:r>
              <a:rPr lang="ja-JP" altLang="en-US" dirty="0"/>
              <a:t>）を発現していた。接種後、組換えウイルスは</a:t>
            </a:r>
            <a:r>
              <a:rPr lang="en-US" altLang="ja-JP" dirty="0"/>
              <a:t>MV</a:t>
            </a:r>
            <a:r>
              <a:rPr lang="ja-JP" altLang="en-US" dirty="0"/>
              <a:t>、</a:t>
            </a:r>
            <a:r>
              <a:rPr lang="en-US" altLang="ja-JP" dirty="0"/>
              <a:t>RHDV</a:t>
            </a:r>
            <a:r>
              <a:rPr lang="ja-JP" altLang="en-US" dirty="0"/>
              <a:t>、</a:t>
            </a:r>
            <a:r>
              <a:rPr lang="en-US" altLang="ja-JP" dirty="0"/>
              <a:t>TGEV</a:t>
            </a:r>
            <a:r>
              <a:rPr lang="ja-JP" altLang="en-US" dirty="0"/>
              <a:t>タグに対する特異的抗体応答を誘導した。野生ウサギに皮下および経口経路で免疫すると、病原性</a:t>
            </a:r>
            <a:r>
              <a:rPr lang="en-US" altLang="ja-JP" dirty="0"/>
              <a:t>RHDV</a:t>
            </a:r>
            <a:r>
              <a:rPr lang="ja-JP" altLang="en-US" dirty="0"/>
              <a:t>および</a:t>
            </a:r>
            <a:r>
              <a:rPr lang="en-US" altLang="ja-JP" dirty="0"/>
              <a:t>MV</a:t>
            </a:r>
            <a:r>
              <a:rPr lang="ja-JP" altLang="en-US" dirty="0"/>
              <a:t>のチャレンジに対する防御が得られた。組換えウイルスは、直接接触またはノミを介した過程での水平伝播能が限られており、接触していない動物への免疫化を促進した。</a:t>
            </a:r>
          </a:p>
        </p:txBody>
      </p:sp>
    </p:spTree>
    <p:extLst>
      <p:ext uri="{BB962C8B-B14F-4D97-AF65-F5344CB8AC3E}">
        <p14:creationId xmlns:p14="http://schemas.microsoft.com/office/powerpoint/2010/main" val="3822837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97ED597-883E-D275-E850-2F8B8CD00B53}"/>
              </a:ext>
            </a:extLst>
          </p:cNvPr>
          <p:cNvPicPr>
            <a:picLocks noChangeAspect="1"/>
          </p:cNvPicPr>
          <p:nvPr/>
        </p:nvPicPr>
        <p:blipFill>
          <a:blip r:embed="rId2"/>
          <a:stretch>
            <a:fillRect/>
          </a:stretch>
        </p:blipFill>
        <p:spPr>
          <a:xfrm>
            <a:off x="1403226" y="0"/>
            <a:ext cx="9385547" cy="6858000"/>
          </a:xfrm>
          <a:prstGeom prst="rect">
            <a:avLst/>
          </a:prstGeom>
        </p:spPr>
      </p:pic>
      <p:sp>
        <p:nvSpPr>
          <p:cNvPr id="7" name="テキスト ボックス 6">
            <a:extLst>
              <a:ext uri="{FF2B5EF4-FFF2-40B4-BE49-F238E27FC236}">
                <a16:creationId xmlns:a16="http://schemas.microsoft.com/office/drawing/2014/main" id="{DDB9EAD5-51EC-F563-3845-AE17C9CBBEB8}"/>
              </a:ext>
            </a:extLst>
          </p:cNvPr>
          <p:cNvSpPr txBox="1"/>
          <p:nvPr/>
        </p:nvSpPr>
        <p:spPr>
          <a:xfrm>
            <a:off x="809625" y="2739509"/>
            <a:ext cx="6096000" cy="369332"/>
          </a:xfrm>
          <a:prstGeom prst="rect">
            <a:avLst/>
          </a:prstGeom>
          <a:noFill/>
        </p:spPr>
        <p:txBody>
          <a:bodyPr wrap="square">
            <a:spAutoFit/>
          </a:bodyPr>
          <a:lstStyle/>
          <a:p>
            <a:r>
              <a:rPr lang="en-US" altLang="ja-JP" dirty="0"/>
              <a:t>https://www.nature.com/articles/s41559-020-1254-y</a:t>
            </a:r>
            <a:endParaRPr lang="ja-JP" altLang="en-US" dirty="0"/>
          </a:p>
        </p:txBody>
      </p:sp>
    </p:spTree>
    <p:extLst>
      <p:ext uri="{BB962C8B-B14F-4D97-AF65-F5344CB8AC3E}">
        <p14:creationId xmlns:p14="http://schemas.microsoft.com/office/powerpoint/2010/main" val="21037097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a:extLst>
              <a:ext uri="{FF2B5EF4-FFF2-40B4-BE49-F238E27FC236}">
                <a16:creationId xmlns:a16="http://schemas.microsoft.com/office/drawing/2014/main" id="{7B52DC60-22BC-7800-F154-7A8517AD0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0"/>
            <a:ext cx="48434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3">
            <a:extLst>
              <a:ext uri="{FF2B5EF4-FFF2-40B4-BE49-F238E27FC236}">
                <a16:creationId xmlns:a16="http://schemas.microsoft.com/office/drawing/2014/main" id="{285B653C-0E21-033E-9876-7F3D7D4AC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1314450"/>
            <a:ext cx="652462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537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842" y="1167226"/>
            <a:ext cx="5272315" cy="5316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10"/>
          <p:cNvSpPr txBox="1"/>
          <p:nvPr/>
        </p:nvSpPr>
        <p:spPr>
          <a:xfrm>
            <a:off x="7113817" y="1179869"/>
            <a:ext cx="906197" cy="353943"/>
          </a:xfrm>
          <a:prstGeom prst="rect">
            <a:avLst/>
          </a:prstGeom>
        </p:spPr>
        <p:txBody>
          <a:bodyPr vert="horz" wrap="square" lIns="0" tIns="15240" rIns="0" bIns="0" rtlCol="0">
            <a:spAutoFit/>
          </a:bodyPr>
          <a:lstStyle/>
          <a:p>
            <a:pPr marL="69215">
              <a:lnSpc>
                <a:spcPct val="100000"/>
              </a:lnSpc>
              <a:spcBef>
                <a:spcPts val="120"/>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接着分子</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ct val="100000"/>
              </a:lnSpc>
              <a:spcBef>
                <a:spcPts val="40"/>
              </a:spcBef>
            </a:pPr>
            <a:r>
              <a:rPr sz="1100" b="1" spc="1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インテグリン</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8" name="object 11"/>
          <p:cNvSpPr txBox="1"/>
          <p:nvPr/>
        </p:nvSpPr>
        <p:spPr>
          <a:xfrm>
            <a:off x="7659989" y="1899426"/>
            <a:ext cx="2765233" cy="191078"/>
          </a:xfrm>
          <a:prstGeom prst="rect">
            <a:avLst/>
          </a:prstGeom>
        </p:spPr>
        <p:txBody>
          <a:bodyPr vert="horz" wrap="square" lIns="0" tIns="21590" rIns="0" bIns="0" rtlCol="0">
            <a:spAutoFit/>
          </a:bodyPr>
          <a:lstStyle/>
          <a:p>
            <a:pPr marL="68580">
              <a:lnSpc>
                <a:spcPct val="100000"/>
              </a:lnSpc>
              <a:spcBef>
                <a:spcPts val="170"/>
              </a:spcBef>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免疫関連分子</a:t>
            </a:r>
            <a:r>
              <a:rPr lang="ja-JP" altLang="en-US"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3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MHC</a:t>
            </a:r>
            <a:r>
              <a:rPr sz="1100" b="1" spc="1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IPAexGothic"/>
              </a:rPr>
              <a:t>Ⅰ</a:t>
            </a:r>
            <a:r>
              <a:rPr sz="1100" b="1" spc="3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，MHC</a:t>
            </a:r>
            <a:r>
              <a:rPr sz="1100" b="1" spc="1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IPAexGothic"/>
              </a:rPr>
              <a:t>Ⅱ</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IPAexGothic"/>
            </a:endParaRPr>
          </a:p>
        </p:txBody>
      </p:sp>
      <p:sp>
        <p:nvSpPr>
          <p:cNvPr id="9" name="object 12"/>
          <p:cNvSpPr txBox="1"/>
          <p:nvPr/>
        </p:nvSpPr>
        <p:spPr>
          <a:xfrm>
            <a:off x="8699106" y="3858660"/>
            <a:ext cx="1407879" cy="186141"/>
          </a:xfrm>
          <a:prstGeom prst="rect">
            <a:avLst/>
          </a:prstGeom>
        </p:spPr>
        <p:txBody>
          <a:bodyPr vert="horz" wrap="square" lIns="0" tIns="13335" rIns="0" bIns="0" rtlCol="0">
            <a:spAutoFit/>
          </a:bodyPr>
          <a:lstStyle/>
          <a:p>
            <a:pPr marL="12700" marR="5080" indent="64769">
              <a:lnSpc>
                <a:spcPct val="101800"/>
              </a:lnSpc>
              <a:spcBef>
                <a:spcPts val="105"/>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膜輸送 タンパク質</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1" name="object 14"/>
          <p:cNvSpPr txBox="1"/>
          <p:nvPr/>
        </p:nvSpPr>
        <p:spPr>
          <a:xfrm>
            <a:off x="4336486" y="4351715"/>
            <a:ext cx="2884921" cy="184666"/>
          </a:xfrm>
          <a:prstGeom prst="rect">
            <a:avLst/>
          </a:prstGeom>
        </p:spPr>
        <p:txBody>
          <a:bodyPr vert="horz" wrap="square" lIns="0" tIns="15240" rIns="0" bIns="0" rtlCol="0">
            <a:spAutoFit/>
          </a:bodyPr>
          <a:lstStyle/>
          <a:p>
            <a:pPr marL="12700">
              <a:lnSpc>
                <a:spcPct val="100000"/>
              </a:lnSpc>
              <a:spcBef>
                <a:spcPts val="120"/>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酵 素</a:t>
            </a:r>
            <a:r>
              <a:rPr sz="1100" b="1" spc="3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GAPDH，PK，ATPase，PGK，Enolase</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2" name="object 15"/>
          <p:cNvSpPr txBox="1"/>
          <p:nvPr/>
        </p:nvSpPr>
        <p:spPr>
          <a:xfrm>
            <a:off x="4170009" y="3559126"/>
            <a:ext cx="3819863" cy="556563"/>
          </a:xfrm>
          <a:prstGeom prst="rect">
            <a:avLst/>
          </a:prstGeom>
        </p:spPr>
        <p:txBody>
          <a:bodyPr vert="horz" wrap="square" lIns="0" tIns="15240" rIns="0" bIns="0" rtlCol="0">
            <a:spAutoFit/>
          </a:bodyPr>
          <a:lstStyle/>
          <a:p>
            <a:pPr marL="12700">
              <a:lnSpc>
                <a:spcPts val="715"/>
              </a:lnSpc>
              <a:spcBef>
                <a:spcPts val="120"/>
              </a:spcBef>
              <a:tabLst>
                <a:tab pos="475615" algn="l"/>
              </a:tabLst>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細胞骨格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Actin，Tubulin，Coﬁlin，</a:t>
            </a:r>
            <a:r>
              <a:rPr sz="1100" b="1" spc="1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3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Proﬁlin</a:t>
            </a:r>
            <a:r>
              <a:rPr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a:t>
            </a:r>
            <a:endParaRPr lang="en-US"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ts val="715"/>
              </a:lnSpc>
              <a:spcBef>
                <a:spcPts val="120"/>
              </a:spcBef>
              <a:tabLst>
                <a:tab pos="475615" algn="l"/>
              </a:tabLst>
            </a:pP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ts val="715"/>
              </a:lnSpc>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タンパク質</a:t>
            </a: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10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3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Myosin，Vimentin，Fibronectin，Moesin</a:t>
            </a:r>
            <a:endParaRPr lang="en-US"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12700">
              <a:lnSpc>
                <a:spcPts val="715"/>
              </a:lnSpc>
            </a:pPr>
            <a:endParaRPr lang="en-US" sz="1100" b="1" spc="-3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L="36195">
              <a:lnSpc>
                <a:spcPct val="100000"/>
              </a:lnSpc>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シグナル分子</a:t>
            </a: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10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EGFR，HIF-1α，CDC42，PI3K，ARF1</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3" name="object 16"/>
          <p:cNvSpPr txBox="1"/>
          <p:nvPr/>
        </p:nvSpPr>
        <p:spPr>
          <a:xfrm>
            <a:off x="4366670" y="4757620"/>
            <a:ext cx="3653344" cy="520655"/>
          </a:xfrm>
          <a:prstGeom prst="rect">
            <a:avLst/>
          </a:prstGeom>
        </p:spPr>
        <p:txBody>
          <a:bodyPr vert="horz" wrap="square" lIns="0" tIns="15240" rIns="0" bIns="0" rtlCol="0">
            <a:spAutoFit/>
          </a:bodyPr>
          <a:lstStyle/>
          <a:p>
            <a:pPr marL="12700">
              <a:lnSpc>
                <a:spcPct val="100000"/>
              </a:lnSpc>
              <a:spcBef>
                <a:spcPts val="120"/>
              </a:spcBef>
            </a:pPr>
            <a:r>
              <a:rPr sz="1100" b="1" spc="4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MVB</a:t>
            </a: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構成分子</a:t>
            </a:r>
            <a:r>
              <a:rPr sz="1100" b="1" spc="6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Alix，Tsg101，Clathrin，Ubiquitin</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a:lnSpc>
                <a:spcPct val="100000"/>
              </a:lnSpc>
              <a:spcBef>
                <a:spcPts val="80"/>
              </a:spcBef>
            </a:pPr>
            <a:endParaRPr sz="10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a:p>
            <a:pPr marR="93345">
              <a:lnSpc>
                <a:spcPct val="100000"/>
              </a:lnSpc>
              <a:spcBef>
                <a:spcPts val="5"/>
              </a:spcBef>
            </a:pPr>
            <a:r>
              <a:rPr sz="1100" b="1" spc="20"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シャペロン</a:t>
            </a:r>
            <a:r>
              <a:rPr sz="1100" b="1" spc="15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HSP70，HSP90，HSP60，</a:t>
            </a:r>
            <a:r>
              <a:rPr sz="1100" b="1" spc="1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HSC70</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4" name="object 17"/>
          <p:cNvSpPr txBox="1"/>
          <p:nvPr/>
        </p:nvSpPr>
        <p:spPr>
          <a:xfrm>
            <a:off x="5635328" y="2106885"/>
            <a:ext cx="668545" cy="183384"/>
          </a:xfrm>
          <a:prstGeom prst="rect">
            <a:avLst/>
          </a:prstGeom>
        </p:spPr>
        <p:txBody>
          <a:bodyPr vert="horz" wrap="square" lIns="0" tIns="13970" rIns="0" bIns="0" rtlCol="0">
            <a:spAutoFit/>
          </a:bodyPr>
          <a:lstStyle/>
          <a:p>
            <a:pPr marL="12700" algn="ctr">
              <a:lnSpc>
                <a:spcPct val="100000"/>
              </a:lnSpc>
              <a:spcBef>
                <a:spcPts val="110"/>
              </a:spcBef>
            </a:pPr>
            <a:r>
              <a:rPr sz="1100" b="1" spc="3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DNA</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5" name="object 18"/>
          <p:cNvSpPr txBox="1"/>
          <p:nvPr/>
        </p:nvSpPr>
        <p:spPr>
          <a:xfrm>
            <a:off x="4134929" y="2655892"/>
            <a:ext cx="895121" cy="183384"/>
          </a:xfrm>
          <a:prstGeom prst="rect">
            <a:avLst/>
          </a:prstGeom>
        </p:spPr>
        <p:txBody>
          <a:bodyPr vert="horz" wrap="square" lIns="0" tIns="13970" rIns="0" bIns="0" rtlCol="0">
            <a:spAutoFit/>
          </a:bodyPr>
          <a:lstStyle/>
          <a:p>
            <a:pPr marL="12700" algn="r">
              <a:lnSpc>
                <a:spcPct val="100000"/>
              </a:lnSpc>
              <a:spcBef>
                <a:spcPts val="110"/>
              </a:spcBef>
            </a:pPr>
            <a:r>
              <a:rPr sz="1100" b="1" spc="1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miRNA</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6" name="object 19"/>
          <p:cNvSpPr txBox="1"/>
          <p:nvPr/>
        </p:nvSpPr>
        <p:spPr>
          <a:xfrm>
            <a:off x="8520472" y="5185942"/>
            <a:ext cx="832581" cy="184666"/>
          </a:xfrm>
          <a:prstGeom prst="rect">
            <a:avLst/>
          </a:prstGeom>
        </p:spPr>
        <p:txBody>
          <a:bodyPr vert="horz" wrap="square" lIns="0" tIns="15240" rIns="0" bIns="0" rtlCol="0">
            <a:spAutoFit/>
          </a:bodyPr>
          <a:lstStyle/>
          <a:p>
            <a:pPr marL="12700">
              <a:lnSpc>
                <a:spcPct val="100000"/>
              </a:lnSpc>
              <a:spcBef>
                <a:spcPts val="120"/>
              </a:spcBef>
            </a:pPr>
            <a:r>
              <a:rPr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脂質ラフト</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17" name="object 20"/>
          <p:cNvSpPr txBox="1"/>
          <p:nvPr/>
        </p:nvSpPr>
        <p:spPr>
          <a:xfrm>
            <a:off x="4564251" y="981417"/>
            <a:ext cx="931599" cy="552395"/>
          </a:xfrm>
          <a:prstGeom prst="rect">
            <a:avLst/>
          </a:prstGeom>
        </p:spPr>
        <p:txBody>
          <a:bodyPr vert="horz" wrap="square" lIns="0" tIns="8890" rIns="0" bIns="0" rtlCol="0">
            <a:spAutoFit/>
          </a:bodyPr>
          <a:lstStyle/>
          <a:p>
            <a:pPr marL="58419" marR="5080" indent="-46355" algn="just">
              <a:lnSpc>
                <a:spcPct val="106500"/>
              </a:lnSpc>
              <a:spcBef>
                <a:spcPts val="70"/>
              </a:spcBef>
            </a:pPr>
            <a:r>
              <a:rPr sz="1100" b="1" spc="15" dirty="0" err="1">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テトラスパニン</a:t>
            </a:r>
            <a:r>
              <a:rPr sz="1100" b="1" spc="1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  </a:t>
            </a:r>
            <a:r>
              <a:rPr sz="1100" b="1" spc="25"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CD9，CD63 </a:t>
            </a:r>
            <a:r>
              <a:rPr sz="1100" b="1" spc="3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CD81</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4" name="正方形/長方形 3"/>
          <p:cNvSpPr/>
          <p:nvPr/>
        </p:nvSpPr>
        <p:spPr>
          <a:xfrm>
            <a:off x="6789529" y="2845746"/>
            <a:ext cx="648575" cy="261610"/>
          </a:xfrm>
          <a:prstGeom prst="rect">
            <a:avLst/>
          </a:prstGeom>
        </p:spPr>
        <p:txBody>
          <a:bodyPr wrap="none">
            <a:spAutoFit/>
          </a:bodyPr>
          <a:lstStyle/>
          <a:p>
            <a:pPr marL="12700" algn="r">
              <a:lnSpc>
                <a:spcPct val="100000"/>
              </a:lnSpc>
              <a:spcBef>
                <a:spcPts val="110"/>
              </a:spcBef>
            </a:pPr>
            <a:r>
              <a:rPr lang="en-US" altLang="ja-JP" sz="1100" b="1" spc="20"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mRNA</a:t>
            </a:r>
            <a:endParaRPr lang="en-US" altLang="ja-JP"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cxnSp>
        <p:nvCxnSpPr>
          <p:cNvPr id="19" name="直線矢印コネクタ 18"/>
          <p:cNvCxnSpPr/>
          <p:nvPr/>
        </p:nvCxnSpPr>
        <p:spPr>
          <a:xfrm flipH="1" flipV="1">
            <a:off x="7251591" y="5920206"/>
            <a:ext cx="1019095" cy="497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bject 19"/>
          <p:cNvSpPr txBox="1"/>
          <p:nvPr/>
        </p:nvSpPr>
        <p:spPr>
          <a:xfrm>
            <a:off x="8285750" y="6321360"/>
            <a:ext cx="1398076" cy="184666"/>
          </a:xfrm>
          <a:prstGeom prst="rect">
            <a:avLst/>
          </a:prstGeom>
        </p:spPr>
        <p:txBody>
          <a:bodyPr vert="horz" wrap="square" lIns="0" tIns="15240" rIns="0" bIns="0" rtlCol="0">
            <a:spAutoFit/>
          </a:bodyPr>
          <a:lstStyle/>
          <a:p>
            <a:pPr marL="12700">
              <a:lnSpc>
                <a:spcPct val="100000"/>
              </a:lnSpc>
              <a:spcBef>
                <a:spcPts val="120"/>
              </a:spcBef>
            </a:pPr>
            <a:r>
              <a:rPr lang="ja-JP" altLang="en-US"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rPr>
              <a:t>リン脂質二重膜</a:t>
            </a:r>
            <a:endParaRPr sz="1100" b="1" dirty="0">
              <a:solidFill>
                <a:schemeClr val="accent5">
                  <a:lumMod val="50000"/>
                </a:schemeClr>
              </a:solidFill>
              <a:latin typeface="UD デジタル 教科書体 NK-B" panose="02020700000000000000" pitchFamily="18" charset="-128"/>
              <a:ea typeface="UD デジタル 教科書体 NK-B" panose="02020700000000000000" pitchFamily="18" charset="-128"/>
              <a:cs typeface="Noto Sans CJK JP Black"/>
            </a:endParaRPr>
          </a:p>
        </p:txBody>
      </p:sp>
      <p:sp>
        <p:nvSpPr>
          <p:cNvPr id="24" name="テキスト ボックス 23"/>
          <p:cNvSpPr txBox="1"/>
          <p:nvPr/>
        </p:nvSpPr>
        <p:spPr>
          <a:xfrm>
            <a:off x="2714138" y="1160357"/>
            <a:ext cx="1868351" cy="276999"/>
          </a:xfrm>
          <a:prstGeom prst="rect">
            <a:avLst/>
          </a:prstGeom>
          <a:noFill/>
        </p:spPr>
        <p:txBody>
          <a:bodyPr wrap="square" rtlCol="0">
            <a:spAutoFit/>
          </a:bodyPr>
          <a:lstStyle/>
          <a:p>
            <a:pPr algn="r"/>
            <a:r>
              <a:rPr kumimoji="1" lang="ja-JP" altLang="en-US" sz="1200" dirty="0">
                <a:latin typeface="Meiryo UI" panose="020B0604030504040204" pitchFamily="50" charset="-128"/>
                <a:ea typeface="Meiryo UI" panose="020B0604030504040204" pitchFamily="50" charset="-128"/>
              </a:rPr>
              <a:t>細胞膜貫通タンパク質</a:t>
            </a:r>
          </a:p>
        </p:txBody>
      </p:sp>
      <p:sp>
        <p:nvSpPr>
          <p:cNvPr id="29" name="テキスト ボックス 28"/>
          <p:cNvSpPr txBox="1"/>
          <p:nvPr/>
        </p:nvSpPr>
        <p:spPr>
          <a:xfrm>
            <a:off x="6457416" y="883905"/>
            <a:ext cx="120257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細胞接着分子</a:t>
            </a:r>
          </a:p>
        </p:txBody>
      </p:sp>
      <p:sp>
        <p:nvSpPr>
          <p:cNvPr id="26" name="正方形/長方形 25"/>
          <p:cNvSpPr/>
          <p:nvPr/>
        </p:nvSpPr>
        <p:spPr>
          <a:xfrm>
            <a:off x="7795990" y="2134470"/>
            <a:ext cx="3565400" cy="276999"/>
          </a:xfrm>
          <a:prstGeom prst="rect">
            <a:avLst/>
          </a:prstGeom>
        </p:spPr>
        <p:txBody>
          <a:bodyPr wrap="none">
            <a:spAutoFit/>
          </a:bodyPr>
          <a:lstStyle/>
          <a:p>
            <a:r>
              <a:rPr lang="zh-TW" altLang="en-US" sz="1200" dirty="0">
                <a:latin typeface="Meiryo UI" panose="020B0604030504040204" pitchFamily="50" charset="-128"/>
                <a:ea typeface="Meiryo UI" panose="020B0604030504040204" pitchFamily="50" charset="-128"/>
              </a:rPr>
              <a:t>主要組織適合性複合体</a:t>
            </a:r>
            <a:r>
              <a:rPr lang="ja-JP" altLang="en-US" sz="1200" dirty="0">
                <a:latin typeface="Meiryo UI" panose="020B0604030504040204" pitchFamily="50" charset="-128"/>
                <a:ea typeface="Meiryo UI" panose="020B0604030504040204" pitchFamily="50" charset="-128"/>
              </a:rPr>
              <a:t>（細胞膜貫通糖タンパク質）</a:t>
            </a:r>
            <a:endParaRPr lang="zh-TW" altLang="en-US" sz="1200" i="0" dirty="0">
              <a:effectLst/>
              <a:latin typeface="Meiryo UI" panose="020B0604030504040204" pitchFamily="50" charset="-128"/>
              <a:ea typeface="Meiryo UI" panose="020B0604030504040204" pitchFamily="50" charset="-128"/>
            </a:endParaRPr>
          </a:p>
        </p:txBody>
      </p:sp>
      <p:sp>
        <p:nvSpPr>
          <p:cNvPr id="31" name="正方形/長方形 30"/>
          <p:cNvSpPr/>
          <p:nvPr/>
        </p:nvSpPr>
        <p:spPr>
          <a:xfrm>
            <a:off x="8493683" y="4074716"/>
            <a:ext cx="1718740" cy="276999"/>
          </a:xfrm>
          <a:prstGeom prst="rect">
            <a:avLst/>
          </a:prstGeom>
        </p:spPr>
        <p:txBody>
          <a:bodyPr wrap="none">
            <a:spAutoFit/>
          </a:bodyPr>
          <a:lstStyle/>
          <a:p>
            <a:r>
              <a:rPr lang="ja-JP" altLang="en-US" sz="1200" i="0" dirty="0">
                <a:effectLst/>
                <a:latin typeface="Meiryo UI" panose="020B0604030504040204" pitchFamily="50" charset="-128"/>
                <a:ea typeface="Meiryo UI" panose="020B0604030504040204" pitchFamily="50" charset="-128"/>
              </a:rPr>
              <a:t>生体物質輸送タンパク</a:t>
            </a:r>
            <a:r>
              <a:rPr lang="ja-JP" altLang="en-US" sz="1200" dirty="0">
                <a:latin typeface="Meiryo UI" panose="020B0604030504040204" pitchFamily="50" charset="-128"/>
                <a:ea typeface="Meiryo UI" panose="020B0604030504040204" pitchFamily="50" charset="-128"/>
              </a:rPr>
              <a:t>質</a:t>
            </a:r>
            <a:endParaRPr lang="zh-TW" altLang="en-US" sz="1200" i="0" dirty="0">
              <a:effectLst/>
              <a:latin typeface="Meiryo UI" panose="020B0604030504040204" pitchFamily="50" charset="-128"/>
              <a:ea typeface="Meiryo UI" panose="020B0604030504040204" pitchFamily="50" charset="-128"/>
            </a:endParaRPr>
          </a:p>
        </p:txBody>
      </p:sp>
      <p:sp>
        <p:nvSpPr>
          <p:cNvPr id="32" name="正方形/長方形 31"/>
          <p:cNvSpPr/>
          <p:nvPr/>
        </p:nvSpPr>
        <p:spPr>
          <a:xfrm>
            <a:off x="8192617" y="5430485"/>
            <a:ext cx="2420856" cy="276999"/>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小胞輸送、シグナル伝達、細胞接着</a:t>
            </a:r>
            <a:endParaRPr lang="zh-TW" altLang="en-US" sz="1000" i="0" dirty="0">
              <a:effectLst/>
              <a:latin typeface="Meiryo UI" panose="020B0604030504040204" pitchFamily="50" charset="-128"/>
              <a:ea typeface="Meiryo UI" panose="020B0604030504040204" pitchFamily="50" charset="-128"/>
            </a:endParaRPr>
          </a:p>
        </p:txBody>
      </p:sp>
      <p:sp>
        <p:nvSpPr>
          <p:cNvPr id="35" name="正方形/長方形 34"/>
          <p:cNvSpPr/>
          <p:nvPr/>
        </p:nvSpPr>
        <p:spPr>
          <a:xfrm>
            <a:off x="462709" y="3651648"/>
            <a:ext cx="2624282" cy="646331"/>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ホルモンや神経伝達物質（細胞外シグナル分子）と結合して、細胞の内側に向けて新しい情報を送り込むタンパク質</a:t>
            </a:r>
          </a:p>
        </p:txBody>
      </p:sp>
      <p:cxnSp>
        <p:nvCxnSpPr>
          <p:cNvPr id="40" name="直線矢印コネクタ 39"/>
          <p:cNvCxnSpPr>
            <a:stCxn id="35" idx="3"/>
          </p:cNvCxnSpPr>
          <p:nvPr/>
        </p:nvCxnSpPr>
        <p:spPr>
          <a:xfrm>
            <a:off x="3086991" y="3974814"/>
            <a:ext cx="1047938" cy="699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2026130" y="4794781"/>
            <a:ext cx="1060860" cy="276999"/>
          </a:xfrm>
          <a:prstGeom prst="rect">
            <a:avLst/>
          </a:prstGeom>
        </p:spPr>
        <p:txBody>
          <a:bodyPr wrap="square">
            <a:spAutoFit/>
          </a:bodyPr>
          <a:lstStyle/>
          <a:p>
            <a:pPr algn="r"/>
            <a:r>
              <a:rPr lang="ja-JP" altLang="en-US" sz="1200" dirty="0">
                <a:latin typeface="Meiryo UI" panose="020B0604030504040204" pitchFamily="50" charset="-128"/>
                <a:ea typeface="Meiryo UI" panose="020B0604030504040204" pitchFamily="50" charset="-128"/>
              </a:rPr>
              <a:t>多胞体</a:t>
            </a:r>
          </a:p>
        </p:txBody>
      </p:sp>
      <p:cxnSp>
        <p:nvCxnSpPr>
          <p:cNvPr id="45" name="直線矢印コネクタ 44"/>
          <p:cNvCxnSpPr/>
          <p:nvPr/>
        </p:nvCxnSpPr>
        <p:spPr>
          <a:xfrm flipV="1">
            <a:off x="3038855" y="4874906"/>
            <a:ext cx="1264102" cy="499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663030" y="5548680"/>
            <a:ext cx="2466845" cy="276999"/>
          </a:xfrm>
          <a:prstGeom prst="rect">
            <a:avLst/>
          </a:prstGeom>
        </p:spPr>
        <p:txBody>
          <a:bodyPr wrap="square">
            <a:spAutoFit/>
          </a:bodyPr>
          <a:lstStyle/>
          <a:p>
            <a:pPr algn="r"/>
            <a:r>
              <a:rPr lang="ja-JP" altLang="en-US" sz="1200" dirty="0">
                <a:latin typeface="Meiryo UI" panose="020B0604030504040204" pitchFamily="50" charset="-128"/>
                <a:ea typeface="Meiryo UI" panose="020B0604030504040204" pitchFamily="50" charset="-128"/>
              </a:rPr>
              <a:t>タンパク質フォールディング支援</a:t>
            </a:r>
          </a:p>
        </p:txBody>
      </p:sp>
      <p:cxnSp>
        <p:nvCxnSpPr>
          <p:cNvPr id="48" name="直線矢印コネクタ 47"/>
          <p:cNvCxnSpPr/>
          <p:nvPr/>
        </p:nvCxnSpPr>
        <p:spPr>
          <a:xfrm flipV="1">
            <a:off x="3072384" y="5228143"/>
            <a:ext cx="1264102" cy="421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975976" y="2225005"/>
            <a:ext cx="2381073"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mRNA</a:t>
            </a:r>
            <a:r>
              <a:rPr lang="ja-JP" altLang="en-US" sz="1200" dirty="0">
                <a:latin typeface="Meiryo UI" panose="020B0604030504040204" pitchFamily="50" charset="-128"/>
                <a:ea typeface="Meiryo UI" panose="020B0604030504040204" pitchFamily="50" charset="-128"/>
              </a:rPr>
              <a:t>上の遺伝配列を認識し、</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特定のタンパク質の発現を抑制</a:t>
            </a:r>
          </a:p>
        </p:txBody>
      </p:sp>
      <p:cxnSp>
        <p:nvCxnSpPr>
          <p:cNvPr id="51" name="直線矢印コネクタ 50"/>
          <p:cNvCxnSpPr/>
          <p:nvPr/>
        </p:nvCxnSpPr>
        <p:spPr>
          <a:xfrm>
            <a:off x="2935872" y="2464430"/>
            <a:ext cx="1547993" cy="2648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F07F6B35-640F-BEA5-4794-AAEB5B9760EA}"/>
              </a:ext>
            </a:extLst>
          </p:cNvPr>
          <p:cNvSpPr txBox="1"/>
          <p:nvPr/>
        </p:nvSpPr>
        <p:spPr>
          <a:xfrm>
            <a:off x="10" y="60129"/>
            <a:ext cx="12192000" cy="523220"/>
          </a:xfrm>
          <a:custGeom>
            <a:avLst/>
            <a:gdLst>
              <a:gd name="connsiteX0" fmla="*/ 0 w 12192000"/>
              <a:gd name="connsiteY0" fmla="*/ 0 h 584775"/>
              <a:gd name="connsiteX1" fmla="*/ 214811 w 12192000"/>
              <a:gd name="connsiteY1" fmla="*/ 0 h 584775"/>
              <a:gd name="connsiteX2" fmla="*/ 429623 w 12192000"/>
              <a:gd name="connsiteY2" fmla="*/ 0 h 584775"/>
              <a:gd name="connsiteX3" fmla="*/ 1132114 w 12192000"/>
              <a:gd name="connsiteY3" fmla="*/ 0 h 584775"/>
              <a:gd name="connsiteX4" fmla="*/ 1468846 w 12192000"/>
              <a:gd name="connsiteY4" fmla="*/ 0 h 584775"/>
              <a:gd name="connsiteX5" fmla="*/ 1805577 w 12192000"/>
              <a:gd name="connsiteY5" fmla="*/ 0 h 584775"/>
              <a:gd name="connsiteX6" fmla="*/ 2264229 w 12192000"/>
              <a:gd name="connsiteY6" fmla="*/ 0 h 584775"/>
              <a:gd name="connsiteX7" fmla="*/ 2479040 w 12192000"/>
              <a:gd name="connsiteY7" fmla="*/ 0 h 584775"/>
              <a:gd name="connsiteX8" fmla="*/ 3059611 w 12192000"/>
              <a:gd name="connsiteY8" fmla="*/ 0 h 584775"/>
              <a:gd name="connsiteX9" fmla="*/ 3396343 w 12192000"/>
              <a:gd name="connsiteY9" fmla="*/ 0 h 584775"/>
              <a:gd name="connsiteX10" fmla="*/ 3733074 w 12192000"/>
              <a:gd name="connsiteY10" fmla="*/ 0 h 584775"/>
              <a:gd name="connsiteX11" fmla="*/ 4191726 w 12192000"/>
              <a:gd name="connsiteY11" fmla="*/ 0 h 584775"/>
              <a:gd name="connsiteX12" fmla="*/ 5016137 w 12192000"/>
              <a:gd name="connsiteY12" fmla="*/ 0 h 584775"/>
              <a:gd name="connsiteX13" fmla="*/ 5230949 w 12192000"/>
              <a:gd name="connsiteY13" fmla="*/ 0 h 584775"/>
              <a:gd name="connsiteX14" fmla="*/ 5933440 w 12192000"/>
              <a:gd name="connsiteY14" fmla="*/ 0 h 584775"/>
              <a:gd name="connsiteX15" fmla="*/ 6392091 w 12192000"/>
              <a:gd name="connsiteY15" fmla="*/ 0 h 584775"/>
              <a:gd name="connsiteX16" fmla="*/ 6728823 w 12192000"/>
              <a:gd name="connsiteY16" fmla="*/ 0 h 584775"/>
              <a:gd name="connsiteX17" fmla="*/ 7065554 w 12192000"/>
              <a:gd name="connsiteY17" fmla="*/ 0 h 584775"/>
              <a:gd name="connsiteX18" fmla="*/ 7402286 w 12192000"/>
              <a:gd name="connsiteY18" fmla="*/ 0 h 584775"/>
              <a:gd name="connsiteX19" fmla="*/ 7739017 w 12192000"/>
              <a:gd name="connsiteY19" fmla="*/ 0 h 584775"/>
              <a:gd name="connsiteX20" fmla="*/ 8197669 w 12192000"/>
              <a:gd name="connsiteY20" fmla="*/ 0 h 584775"/>
              <a:gd name="connsiteX21" fmla="*/ 8900160 w 12192000"/>
              <a:gd name="connsiteY21" fmla="*/ 0 h 584775"/>
              <a:gd name="connsiteX22" fmla="*/ 9602651 w 12192000"/>
              <a:gd name="connsiteY22" fmla="*/ 0 h 584775"/>
              <a:gd name="connsiteX23" fmla="*/ 9817463 w 12192000"/>
              <a:gd name="connsiteY23" fmla="*/ 0 h 584775"/>
              <a:gd name="connsiteX24" fmla="*/ 10519954 w 12192000"/>
              <a:gd name="connsiteY24" fmla="*/ 0 h 584775"/>
              <a:gd name="connsiteX25" fmla="*/ 10734766 w 12192000"/>
              <a:gd name="connsiteY25" fmla="*/ 0 h 584775"/>
              <a:gd name="connsiteX26" fmla="*/ 10949577 w 12192000"/>
              <a:gd name="connsiteY26" fmla="*/ 0 h 584775"/>
              <a:gd name="connsiteX27" fmla="*/ 12192000 w 12192000"/>
              <a:gd name="connsiteY27" fmla="*/ 0 h 584775"/>
              <a:gd name="connsiteX28" fmla="*/ 12192000 w 12192000"/>
              <a:gd name="connsiteY28" fmla="*/ 584775 h 584775"/>
              <a:gd name="connsiteX29" fmla="*/ 11733349 w 12192000"/>
              <a:gd name="connsiteY29" fmla="*/ 584775 h 584775"/>
              <a:gd name="connsiteX30" fmla="*/ 11274697 w 12192000"/>
              <a:gd name="connsiteY30" fmla="*/ 584775 h 584775"/>
              <a:gd name="connsiteX31" fmla="*/ 10572206 w 12192000"/>
              <a:gd name="connsiteY31" fmla="*/ 584775 h 584775"/>
              <a:gd name="connsiteX32" fmla="*/ 10235474 w 12192000"/>
              <a:gd name="connsiteY32" fmla="*/ 584775 h 584775"/>
              <a:gd name="connsiteX33" fmla="*/ 9654903 w 12192000"/>
              <a:gd name="connsiteY33" fmla="*/ 584775 h 584775"/>
              <a:gd name="connsiteX34" fmla="*/ 9074331 w 12192000"/>
              <a:gd name="connsiteY34" fmla="*/ 584775 h 584775"/>
              <a:gd name="connsiteX35" fmla="*/ 8615680 w 12192000"/>
              <a:gd name="connsiteY35" fmla="*/ 584775 h 584775"/>
              <a:gd name="connsiteX36" fmla="*/ 8157029 w 12192000"/>
              <a:gd name="connsiteY36" fmla="*/ 584775 h 584775"/>
              <a:gd name="connsiteX37" fmla="*/ 7698377 w 12192000"/>
              <a:gd name="connsiteY37" fmla="*/ 584775 h 584775"/>
              <a:gd name="connsiteX38" fmla="*/ 7361646 w 12192000"/>
              <a:gd name="connsiteY38" fmla="*/ 584775 h 584775"/>
              <a:gd name="connsiteX39" fmla="*/ 7146834 w 12192000"/>
              <a:gd name="connsiteY39" fmla="*/ 584775 h 584775"/>
              <a:gd name="connsiteX40" fmla="*/ 6444343 w 12192000"/>
              <a:gd name="connsiteY40" fmla="*/ 584775 h 584775"/>
              <a:gd name="connsiteX41" fmla="*/ 6229531 w 12192000"/>
              <a:gd name="connsiteY41" fmla="*/ 584775 h 584775"/>
              <a:gd name="connsiteX42" fmla="*/ 5892800 w 12192000"/>
              <a:gd name="connsiteY42" fmla="*/ 584775 h 584775"/>
              <a:gd name="connsiteX43" fmla="*/ 5068389 w 12192000"/>
              <a:gd name="connsiteY43" fmla="*/ 584775 h 584775"/>
              <a:gd name="connsiteX44" fmla="*/ 4853577 w 12192000"/>
              <a:gd name="connsiteY44" fmla="*/ 584775 h 584775"/>
              <a:gd name="connsiteX45" fmla="*/ 4638766 w 12192000"/>
              <a:gd name="connsiteY45" fmla="*/ 584775 h 584775"/>
              <a:gd name="connsiteX46" fmla="*/ 3814354 w 12192000"/>
              <a:gd name="connsiteY46" fmla="*/ 584775 h 584775"/>
              <a:gd name="connsiteX47" fmla="*/ 3477623 w 12192000"/>
              <a:gd name="connsiteY47" fmla="*/ 584775 h 584775"/>
              <a:gd name="connsiteX48" fmla="*/ 3262811 w 12192000"/>
              <a:gd name="connsiteY48" fmla="*/ 584775 h 584775"/>
              <a:gd name="connsiteX49" fmla="*/ 2438400 w 12192000"/>
              <a:gd name="connsiteY49" fmla="*/ 584775 h 584775"/>
              <a:gd name="connsiteX50" fmla="*/ 2101669 w 12192000"/>
              <a:gd name="connsiteY50" fmla="*/ 584775 h 584775"/>
              <a:gd name="connsiteX51" fmla="*/ 1886857 w 12192000"/>
              <a:gd name="connsiteY51" fmla="*/ 584775 h 584775"/>
              <a:gd name="connsiteX52" fmla="*/ 1184366 w 12192000"/>
              <a:gd name="connsiteY52" fmla="*/ 584775 h 584775"/>
              <a:gd name="connsiteX53" fmla="*/ 0 w 12192000"/>
              <a:gd name="connsiteY53" fmla="*/ 584775 h 584775"/>
              <a:gd name="connsiteX54" fmla="*/ 0 w 12192000"/>
              <a:gd name="connsiteY5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2000" h="584775" fill="none" extrusionOk="0">
                <a:moveTo>
                  <a:pt x="0" y="0"/>
                </a:moveTo>
                <a:cubicBezTo>
                  <a:pt x="59334" y="-9246"/>
                  <a:pt x="160261" y="10965"/>
                  <a:pt x="214811" y="0"/>
                </a:cubicBezTo>
                <a:cubicBezTo>
                  <a:pt x="269361" y="-10965"/>
                  <a:pt x="381947" y="1030"/>
                  <a:pt x="429623" y="0"/>
                </a:cubicBezTo>
                <a:cubicBezTo>
                  <a:pt x="477299" y="-1030"/>
                  <a:pt x="938546" y="51947"/>
                  <a:pt x="1132114" y="0"/>
                </a:cubicBezTo>
                <a:cubicBezTo>
                  <a:pt x="1325682" y="-51947"/>
                  <a:pt x="1311584" y="1498"/>
                  <a:pt x="1468846" y="0"/>
                </a:cubicBezTo>
                <a:cubicBezTo>
                  <a:pt x="1626108" y="-1498"/>
                  <a:pt x="1706037" y="21762"/>
                  <a:pt x="1805577" y="0"/>
                </a:cubicBezTo>
                <a:cubicBezTo>
                  <a:pt x="1905117" y="-21762"/>
                  <a:pt x="2073397" y="11636"/>
                  <a:pt x="2264229" y="0"/>
                </a:cubicBezTo>
                <a:cubicBezTo>
                  <a:pt x="2455061" y="-11636"/>
                  <a:pt x="2400450" y="7398"/>
                  <a:pt x="2479040" y="0"/>
                </a:cubicBezTo>
                <a:cubicBezTo>
                  <a:pt x="2557630" y="-7398"/>
                  <a:pt x="2934375" y="62919"/>
                  <a:pt x="3059611" y="0"/>
                </a:cubicBezTo>
                <a:cubicBezTo>
                  <a:pt x="3184847" y="-62919"/>
                  <a:pt x="3261344" y="36425"/>
                  <a:pt x="3396343" y="0"/>
                </a:cubicBezTo>
                <a:cubicBezTo>
                  <a:pt x="3531342" y="-36425"/>
                  <a:pt x="3652194" y="29752"/>
                  <a:pt x="3733074" y="0"/>
                </a:cubicBezTo>
                <a:cubicBezTo>
                  <a:pt x="3813954" y="-29752"/>
                  <a:pt x="4003050" y="49046"/>
                  <a:pt x="4191726" y="0"/>
                </a:cubicBezTo>
                <a:cubicBezTo>
                  <a:pt x="4380402" y="-49046"/>
                  <a:pt x="4644345" y="43279"/>
                  <a:pt x="5016137" y="0"/>
                </a:cubicBezTo>
                <a:cubicBezTo>
                  <a:pt x="5387929" y="-43279"/>
                  <a:pt x="5152880" y="3009"/>
                  <a:pt x="5230949" y="0"/>
                </a:cubicBezTo>
                <a:cubicBezTo>
                  <a:pt x="5309018" y="-3009"/>
                  <a:pt x="5666427" y="41828"/>
                  <a:pt x="5933440" y="0"/>
                </a:cubicBezTo>
                <a:cubicBezTo>
                  <a:pt x="6200453" y="-41828"/>
                  <a:pt x="6229956" y="43742"/>
                  <a:pt x="6392091" y="0"/>
                </a:cubicBezTo>
                <a:cubicBezTo>
                  <a:pt x="6554226" y="-43742"/>
                  <a:pt x="6574362" y="34670"/>
                  <a:pt x="6728823" y="0"/>
                </a:cubicBezTo>
                <a:cubicBezTo>
                  <a:pt x="6883284" y="-34670"/>
                  <a:pt x="6975668" y="29751"/>
                  <a:pt x="7065554" y="0"/>
                </a:cubicBezTo>
                <a:cubicBezTo>
                  <a:pt x="7155440" y="-29751"/>
                  <a:pt x="7252198" y="40152"/>
                  <a:pt x="7402286" y="0"/>
                </a:cubicBezTo>
                <a:cubicBezTo>
                  <a:pt x="7552374" y="-40152"/>
                  <a:pt x="7606694" y="31196"/>
                  <a:pt x="7739017" y="0"/>
                </a:cubicBezTo>
                <a:cubicBezTo>
                  <a:pt x="7871340" y="-31196"/>
                  <a:pt x="8044242" y="32170"/>
                  <a:pt x="8197669" y="0"/>
                </a:cubicBezTo>
                <a:cubicBezTo>
                  <a:pt x="8351096" y="-32170"/>
                  <a:pt x="8564602" y="2935"/>
                  <a:pt x="8900160" y="0"/>
                </a:cubicBezTo>
                <a:cubicBezTo>
                  <a:pt x="9235718" y="-2935"/>
                  <a:pt x="9369688" y="68920"/>
                  <a:pt x="9602651" y="0"/>
                </a:cubicBezTo>
                <a:cubicBezTo>
                  <a:pt x="9835614" y="-68920"/>
                  <a:pt x="9723688" y="13702"/>
                  <a:pt x="9817463" y="0"/>
                </a:cubicBezTo>
                <a:cubicBezTo>
                  <a:pt x="9911238" y="-13702"/>
                  <a:pt x="10365136" y="25335"/>
                  <a:pt x="10519954" y="0"/>
                </a:cubicBezTo>
                <a:cubicBezTo>
                  <a:pt x="10674772" y="-25335"/>
                  <a:pt x="10687997" y="15212"/>
                  <a:pt x="10734766" y="0"/>
                </a:cubicBezTo>
                <a:cubicBezTo>
                  <a:pt x="10781535" y="-15212"/>
                  <a:pt x="10852008" y="23198"/>
                  <a:pt x="10949577" y="0"/>
                </a:cubicBezTo>
                <a:cubicBezTo>
                  <a:pt x="11047146" y="-23198"/>
                  <a:pt x="11749993" y="125809"/>
                  <a:pt x="12192000" y="0"/>
                </a:cubicBezTo>
                <a:cubicBezTo>
                  <a:pt x="12245403" y="219630"/>
                  <a:pt x="12180173" y="427014"/>
                  <a:pt x="12192000" y="584775"/>
                </a:cubicBezTo>
                <a:cubicBezTo>
                  <a:pt x="12050993" y="596724"/>
                  <a:pt x="11924830" y="562066"/>
                  <a:pt x="11733349" y="584775"/>
                </a:cubicBezTo>
                <a:cubicBezTo>
                  <a:pt x="11541868" y="607484"/>
                  <a:pt x="11378048" y="533497"/>
                  <a:pt x="11274697" y="584775"/>
                </a:cubicBezTo>
                <a:cubicBezTo>
                  <a:pt x="11171346" y="636053"/>
                  <a:pt x="10877482" y="516719"/>
                  <a:pt x="10572206" y="584775"/>
                </a:cubicBezTo>
                <a:cubicBezTo>
                  <a:pt x="10266930" y="652831"/>
                  <a:pt x="10392107" y="550508"/>
                  <a:pt x="10235474" y="584775"/>
                </a:cubicBezTo>
                <a:cubicBezTo>
                  <a:pt x="10078841" y="619042"/>
                  <a:pt x="9849339" y="576168"/>
                  <a:pt x="9654903" y="584775"/>
                </a:cubicBezTo>
                <a:cubicBezTo>
                  <a:pt x="9460467" y="593382"/>
                  <a:pt x="9318143" y="560177"/>
                  <a:pt x="9074331" y="584775"/>
                </a:cubicBezTo>
                <a:cubicBezTo>
                  <a:pt x="8830519" y="609373"/>
                  <a:pt x="8816297" y="531787"/>
                  <a:pt x="8615680" y="584775"/>
                </a:cubicBezTo>
                <a:cubicBezTo>
                  <a:pt x="8415063" y="637763"/>
                  <a:pt x="8300598" y="544239"/>
                  <a:pt x="8157029" y="584775"/>
                </a:cubicBezTo>
                <a:cubicBezTo>
                  <a:pt x="8013460" y="625311"/>
                  <a:pt x="7897058" y="584203"/>
                  <a:pt x="7698377" y="584775"/>
                </a:cubicBezTo>
                <a:cubicBezTo>
                  <a:pt x="7499696" y="585347"/>
                  <a:pt x="7467825" y="554248"/>
                  <a:pt x="7361646" y="584775"/>
                </a:cubicBezTo>
                <a:cubicBezTo>
                  <a:pt x="7255467" y="615302"/>
                  <a:pt x="7246191" y="576054"/>
                  <a:pt x="7146834" y="584775"/>
                </a:cubicBezTo>
                <a:cubicBezTo>
                  <a:pt x="7047477" y="593496"/>
                  <a:pt x="6680989" y="553924"/>
                  <a:pt x="6444343" y="584775"/>
                </a:cubicBezTo>
                <a:cubicBezTo>
                  <a:pt x="6207697" y="615626"/>
                  <a:pt x="6293759" y="582725"/>
                  <a:pt x="6229531" y="584775"/>
                </a:cubicBezTo>
                <a:cubicBezTo>
                  <a:pt x="6165303" y="586825"/>
                  <a:pt x="5993999" y="550033"/>
                  <a:pt x="5892800" y="584775"/>
                </a:cubicBezTo>
                <a:cubicBezTo>
                  <a:pt x="5791601" y="619517"/>
                  <a:pt x="5341760" y="549436"/>
                  <a:pt x="5068389" y="584775"/>
                </a:cubicBezTo>
                <a:cubicBezTo>
                  <a:pt x="4795018" y="620114"/>
                  <a:pt x="4935307" y="583706"/>
                  <a:pt x="4853577" y="584775"/>
                </a:cubicBezTo>
                <a:cubicBezTo>
                  <a:pt x="4771847" y="585844"/>
                  <a:pt x="4738588" y="582026"/>
                  <a:pt x="4638766" y="584775"/>
                </a:cubicBezTo>
                <a:cubicBezTo>
                  <a:pt x="4538944" y="587524"/>
                  <a:pt x="4025885" y="512380"/>
                  <a:pt x="3814354" y="584775"/>
                </a:cubicBezTo>
                <a:cubicBezTo>
                  <a:pt x="3602823" y="657170"/>
                  <a:pt x="3632422" y="560714"/>
                  <a:pt x="3477623" y="584775"/>
                </a:cubicBezTo>
                <a:cubicBezTo>
                  <a:pt x="3322824" y="608836"/>
                  <a:pt x="3308623" y="583678"/>
                  <a:pt x="3262811" y="584775"/>
                </a:cubicBezTo>
                <a:cubicBezTo>
                  <a:pt x="3216999" y="585872"/>
                  <a:pt x="2794235" y="563919"/>
                  <a:pt x="2438400" y="584775"/>
                </a:cubicBezTo>
                <a:cubicBezTo>
                  <a:pt x="2082565" y="605631"/>
                  <a:pt x="2207398" y="573211"/>
                  <a:pt x="2101669" y="584775"/>
                </a:cubicBezTo>
                <a:cubicBezTo>
                  <a:pt x="1995940" y="596339"/>
                  <a:pt x="1958690" y="561795"/>
                  <a:pt x="1886857" y="584775"/>
                </a:cubicBezTo>
                <a:cubicBezTo>
                  <a:pt x="1815024" y="607755"/>
                  <a:pt x="1369159" y="572728"/>
                  <a:pt x="1184366" y="584775"/>
                </a:cubicBezTo>
                <a:cubicBezTo>
                  <a:pt x="999573" y="596822"/>
                  <a:pt x="480313" y="570487"/>
                  <a:pt x="0" y="584775"/>
                </a:cubicBezTo>
                <a:cubicBezTo>
                  <a:pt x="-65058" y="386781"/>
                  <a:pt x="60292" y="210008"/>
                  <a:pt x="0" y="0"/>
                </a:cubicBezTo>
                <a:close/>
              </a:path>
              <a:path w="12192000" h="584775" stroke="0" extrusionOk="0">
                <a:moveTo>
                  <a:pt x="0" y="0"/>
                </a:moveTo>
                <a:cubicBezTo>
                  <a:pt x="122713" y="-13737"/>
                  <a:pt x="319748" y="10742"/>
                  <a:pt x="580571" y="0"/>
                </a:cubicBezTo>
                <a:cubicBezTo>
                  <a:pt x="841394" y="-10742"/>
                  <a:pt x="747298" y="10400"/>
                  <a:pt x="795383" y="0"/>
                </a:cubicBezTo>
                <a:cubicBezTo>
                  <a:pt x="843468" y="-10400"/>
                  <a:pt x="1045816" y="10063"/>
                  <a:pt x="1132114" y="0"/>
                </a:cubicBezTo>
                <a:cubicBezTo>
                  <a:pt x="1218412" y="-10063"/>
                  <a:pt x="1496897" y="18454"/>
                  <a:pt x="1590766" y="0"/>
                </a:cubicBezTo>
                <a:cubicBezTo>
                  <a:pt x="1684635" y="-18454"/>
                  <a:pt x="1832197" y="14570"/>
                  <a:pt x="2049417" y="0"/>
                </a:cubicBezTo>
                <a:cubicBezTo>
                  <a:pt x="2266637" y="-14570"/>
                  <a:pt x="2213023" y="719"/>
                  <a:pt x="2264229" y="0"/>
                </a:cubicBezTo>
                <a:cubicBezTo>
                  <a:pt x="2315435" y="-719"/>
                  <a:pt x="2767467" y="52240"/>
                  <a:pt x="3088640" y="0"/>
                </a:cubicBezTo>
                <a:cubicBezTo>
                  <a:pt x="3409813" y="-52240"/>
                  <a:pt x="3393060" y="17282"/>
                  <a:pt x="3669211" y="0"/>
                </a:cubicBezTo>
                <a:cubicBezTo>
                  <a:pt x="3945362" y="-17282"/>
                  <a:pt x="3794127" y="12846"/>
                  <a:pt x="3884023" y="0"/>
                </a:cubicBezTo>
                <a:cubicBezTo>
                  <a:pt x="3973919" y="-12846"/>
                  <a:pt x="4317825" y="74161"/>
                  <a:pt x="4586514" y="0"/>
                </a:cubicBezTo>
                <a:cubicBezTo>
                  <a:pt x="4855203" y="-74161"/>
                  <a:pt x="4820282" y="25220"/>
                  <a:pt x="4923246" y="0"/>
                </a:cubicBezTo>
                <a:cubicBezTo>
                  <a:pt x="5026210" y="-25220"/>
                  <a:pt x="5342089" y="19557"/>
                  <a:pt x="5625737" y="0"/>
                </a:cubicBezTo>
                <a:cubicBezTo>
                  <a:pt x="5909385" y="-19557"/>
                  <a:pt x="6088140" y="14871"/>
                  <a:pt x="6328229" y="0"/>
                </a:cubicBezTo>
                <a:cubicBezTo>
                  <a:pt x="6568318" y="-14871"/>
                  <a:pt x="6472615" y="24100"/>
                  <a:pt x="6543040" y="0"/>
                </a:cubicBezTo>
                <a:cubicBezTo>
                  <a:pt x="6613465" y="-24100"/>
                  <a:pt x="7192327" y="49069"/>
                  <a:pt x="7367451" y="0"/>
                </a:cubicBezTo>
                <a:cubicBezTo>
                  <a:pt x="7542575" y="-49069"/>
                  <a:pt x="7609702" y="25125"/>
                  <a:pt x="7704183" y="0"/>
                </a:cubicBezTo>
                <a:cubicBezTo>
                  <a:pt x="7798664" y="-25125"/>
                  <a:pt x="8290878" y="30535"/>
                  <a:pt x="8528594" y="0"/>
                </a:cubicBezTo>
                <a:cubicBezTo>
                  <a:pt x="8766310" y="-30535"/>
                  <a:pt x="9052655" y="64962"/>
                  <a:pt x="9231086" y="0"/>
                </a:cubicBezTo>
                <a:cubicBezTo>
                  <a:pt x="9409517" y="-64962"/>
                  <a:pt x="9762928" y="31113"/>
                  <a:pt x="9933577" y="0"/>
                </a:cubicBezTo>
                <a:cubicBezTo>
                  <a:pt x="10104226" y="-31113"/>
                  <a:pt x="10220330" y="19107"/>
                  <a:pt x="10392229" y="0"/>
                </a:cubicBezTo>
                <a:cubicBezTo>
                  <a:pt x="10564128" y="-19107"/>
                  <a:pt x="10565900" y="35403"/>
                  <a:pt x="10728960" y="0"/>
                </a:cubicBezTo>
                <a:cubicBezTo>
                  <a:pt x="10892020" y="-35403"/>
                  <a:pt x="10877367" y="6668"/>
                  <a:pt x="10943771" y="0"/>
                </a:cubicBezTo>
                <a:cubicBezTo>
                  <a:pt x="11010175" y="-6668"/>
                  <a:pt x="11304497" y="24468"/>
                  <a:pt x="11524343" y="0"/>
                </a:cubicBezTo>
                <a:cubicBezTo>
                  <a:pt x="11744189" y="-24468"/>
                  <a:pt x="11921748" y="45117"/>
                  <a:pt x="12192000" y="0"/>
                </a:cubicBezTo>
                <a:cubicBezTo>
                  <a:pt x="12195624" y="181905"/>
                  <a:pt x="12131418" y="387952"/>
                  <a:pt x="12192000" y="584775"/>
                </a:cubicBezTo>
                <a:cubicBezTo>
                  <a:pt x="11974638" y="587926"/>
                  <a:pt x="11857531" y="566503"/>
                  <a:pt x="11611429" y="584775"/>
                </a:cubicBezTo>
                <a:cubicBezTo>
                  <a:pt x="11365327" y="603047"/>
                  <a:pt x="11288715" y="579147"/>
                  <a:pt x="11152777" y="584775"/>
                </a:cubicBezTo>
                <a:cubicBezTo>
                  <a:pt x="11016839" y="590403"/>
                  <a:pt x="10770332" y="527843"/>
                  <a:pt x="10450286" y="584775"/>
                </a:cubicBezTo>
                <a:cubicBezTo>
                  <a:pt x="10130240" y="641707"/>
                  <a:pt x="10206513" y="577930"/>
                  <a:pt x="10113554" y="584775"/>
                </a:cubicBezTo>
                <a:cubicBezTo>
                  <a:pt x="10020595" y="591620"/>
                  <a:pt x="9978990" y="559328"/>
                  <a:pt x="9898743" y="584775"/>
                </a:cubicBezTo>
                <a:cubicBezTo>
                  <a:pt x="9818496" y="610222"/>
                  <a:pt x="9449577" y="574609"/>
                  <a:pt x="9318171" y="584775"/>
                </a:cubicBezTo>
                <a:cubicBezTo>
                  <a:pt x="9186765" y="594941"/>
                  <a:pt x="9080777" y="568314"/>
                  <a:pt x="8859520" y="584775"/>
                </a:cubicBezTo>
                <a:cubicBezTo>
                  <a:pt x="8638263" y="601236"/>
                  <a:pt x="8419380" y="529029"/>
                  <a:pt x="8278949" y="584775"/>
                </a:cubicBezTo>
                <a:cubicBezTo>
                  <a:pt x="8138518" y="640521"/>
                  <a:pt x="7642073" y="548996"/>
                  <a:pt x="7454537" y="584775"/>
                </a:cubicBezTo>
                <a:cubicBezTo>
                  <a:pt x="7267001" y="620554"/>
                  <a:pt x="6885361" y="582880"/>
                  <a:pt x="6630126" y="584775"/>
                </a:cubicBezTo>
                <a:cubicBezTo>
                  <a:pt x="6374891" y="586670"/>
                  <a:pt x="6340895" y="571227"/>
                  <a:pt x="6171474" y="584775"/>
                </a:cubicBezTo>
                <a:cubicBezTo>
                  <a:pt x="6002053" y="598323"/>
                  <a:pt x="5813116" y="551230"/>
                  <a:pt x="5468983" y="584775"/>
                </a:cubicBezTo>
                <a:cubicBezTo>
                  <a:pt x="5124850" y="618320"/>
                  <a:pt x="5092752" y="573726"/>
                  <a:pt x="4766491" y="584775"/>
                </a:cubicBezTo>
                <a:cubicBezTo>
                  <a:pt x="4440230" y="595824"/>
                  <a:pt x="4393832" y="538585"/>
                  <a:pt x="4064000" y="584775"/>
                </a:cubicBezTo>
                <a:cubicBezTo>
                  <a:pt x="3734168" y="630965"/>
                  <a:pt x="3739898" y="546755"/>
                  <a:pt x="3605349" y="584775"/>
                </a:cubicBezTo>
                <a:cubicBezTo>
                  <a:pt x="3470800" y="622795"/>
                  <a:pt x="3209142" y="533972"/>
                  <a:pt x="3024777" y="584775"/>
                </a:cubicBezTo>
                <a:cubicBezTo>
                  <a:pt x="2840412" y="635578"/>
                  <a:pt x="2648313" y="515858"/>
                  <a:pt x="2444206" y="584775"/>
                </a:cubicBezTo>
                <a:cubicBezTo>
                  <a:pt x="2240099" y="653692"/>
                  <a:pt x="2331429" y="575238"/>
                  <a:pt x="2229394" y="584775"/>
                </a:cubicBezTo>
                <a:cubicBezTo>
                  <a:pt x="2127359" y="594312"/>
                  <a:pt x="1765428" y="533057"/>
                  <a:pt x="1526903" y="584775"/>
                </a:cubicBezTo>
                <a:cubicBezTo>
                  <a:pt x="1288378" y="636493"/>
                  <a:pt x="1264020" y="533224"/>
                  <a:pt x="1068251" y="584775"/>
                </a:cubicBezTo>
                <a:cubicBezTo>
                  <a:pt x="872482" y="636326"/>
                  <a:pt x="841259" y="580149"/>
                  <a:pt x="731520" y="584775"/>
                </a:cubicBezTo>
                <a:cubicBezTo>
                  <a:pt x="621781" y="589401"/>
                  <a:pt x="264624" y="503049"/>
                  <a:pt x="0" y="584775"/>
                </a:cubicBezTo>
                <a:cubicBezTo>
                  <a:pt x="-34001" y="357054"/>
                  <a:pt x="25890" y="241692"/>
                  <a:pt x="0" y="0"/>
                </a:cubicBezTo>
                <a:close/>
              </a:path>
            </a:pathLst>
          </a:custGeom>
          <a:solidFill>
            <a:schemeClr val="accent2">
              <a:lumMod val="60000"/>
              <a:lumOff val="40000"/>
            </a:schemeClr>
          </a:solidFill>
          <a:ln>
            <a:solidFill>
              <a:schemeClr val="tx1"/>
            </a:solidFill>
            <a:extLst>
              <a:ext uri="{C807C97D-BFC1-408E-A445-0C87EB9F89A2}">
                <ask:lineSketchStyleProps xmlns:ask="http://schemas.microsoft.com/office/drawing/2018/sketchyshapes" sd="736175037">
                  <a:custGeom>
                    <a:avLst/>
                    <a:gdLst>
                      <a:gd name="connsiteX0" fmla="*/ 0 w 12192000"/>
                      <a:gd name="connsiteY0" fmla="*/ 0 h 523220"/>
                      <a:gd name="connsiteX1" fmla="*/ 214811 w 12192000"/>
                      <a:gd name="connsiteY1" fmla="*/ 0 h 523220"/>
                      <a:gd name="connsiteX2" fmla="*/ 429623 w 12192000"/>
                      <a:gd name="connsiteY2" fmla="*/ 0 h 523220"/>
                      <a:gd name="connsiteX3" fmla="*/ 1132114 w 12192000"/>
                      <a:gd name="connsiteY3" fmla="*/ 0 h 523220"/>
                      <a:gd name="connsiteX4" fmla="*/ 1468846 w 12192000"/>
                      <a:gd name="connsiteY4" fmla="*/ 0 h 523220"/>
                      <a:gd name="connsiteX5" fmla="*/ 1805577 w 12192000"/>
                      <a:gd name="connsiteY5" fmla="*/ 0 h 523220"/>
                      <a:gd name="connsiteX6" fmla="*/ 2264229 w 12192000"/>
                      <a:gd name="connsiteY6" fmla="*/ 0 h 523220"/>
                      <a:gd name="connsiteX7" fmla="*/ 2479040 w 12192000"/>
                      <a:gd name="connsiteY7" fmla="*/ 0 h 523220"/>
                      <a:gd name="connsiteX8" fmla="*/ 3059611 w 12192000"/>
                      <a:gd name="connsiteY8" fmla="*/ 0 h 523220"/>
                      <a:gd name="connsiteX9" fmla="*/ 3396343 w 12192000"/>
                      <a:gd name="connsiteY9" fmla="*/ 0 h 523220"/>
                      <a:gd name="connsiteX10" fmla="*/ 3733074 w 12192000"/>
                      <a:gd name="connsiteY10" fmla="*/ 0 h 523220"/>
                      <a:gd name="connsiteX11" fmla="*/ 4191726 w 12192000"/>
                      <a:gd name="connsiteY11" fmla="*/ 0 h 523220"/>
                      <a:gd name="connsiteX12" fmla="*/ 5016137 w 12192000"/>
                      <a:gd name="connsiteY12" fmla="*/ 0 h 523220"/>
                      <a:gd name="connsiteX13" fmla="*/ 5230949 w 12192000"/>
                      <a:gd name="connsiteY13" fmla="*/ 0 h 523220"/>
                      <a:gd name="connsiteX14" fmla="*/ 5933440 w 12192000"/>
                      <a:gd name="connsiteY14" fmla="*/ 0 h 523220"/>
                      <a:gd name="connsiteX15" fmla="*/ 6392091 w 12192000"/>
                      <a:gd name="connsiteY15" fmla="*/ 0 h 523220"/>
                      <a:gd name="connsiteX16" fmla="*/ 6728823 w 12192000"/>
                      <a:gd name="connsiteY16" fmla="*/ 0 h 523220"/>
                      <a:gd name="connsiteX17" fmla="*/ 7065554 w 12192000"/>
                      <a:gd name="connsiteY17" fmla="*/ 0 h 523220"/>
                      <a:gd name="connsiteX18" fmla="*/ 7402286 w 12192000"/>
                      <a:gd name="connsiteY18" fmla="*/ 0 h 523220"/>
                      <a:gd name="connsiteX19" fmla="*/ 7739017 w 12192000"/>
                      <a:gd name="connsiteY19" fmla="*/ 0 h 523220"/>
                      <a:gd name="connsiteX20" fmla="*/ 8197669 w 12192000"/>
                      <a:gd name="connsiteY20" fmla="*/ 0 h 523220"/>
                      <a:gd name="connsiteX21" fmla="*/ 8900160 w 12192000"/>
                      <a:gd name="connsiteY21" fmla="*/ 0 h 523220"/>
                      <a:gd name="connsiteX22" fmla="*/ 9602651 w 12192000"/>
                      <a:gd name="connsiteY22" fmla="*/ 0 h 523220"/>
                      <a:gd name="connsiteX23" fmla="*/ 9817463 w 12192000"/>
                      <a:gd name="connsiteY23" fmla="*/ 0 h 523220"/>
                      <a:gd name="connsiteX24" fmla="*/ 10519954 w 12192000"/>
                      <a:gd name="connsiteY24" fmla="*/ 0 h 523220"/>
                      <a:gd name="connsiteX25" fmla="*/ 10734766 w 12192000"/>
                      <a:gd name="connsiteY25" fmla="*/ 0 h 523220"/>
                      <a:gd name="connsiteX26" fmla="*/ 10949577 w 12192000"/>
                      <a:gd name="connsiteY26" fmla="*/ 0 h 523220"/>
                      <a:gd name="connsiteX27" fmla="*/ 12192000 w 12192000"/>
                      <a:gd name="connsiteY27" fmla="*/ 0 h 523220"/>
                      <a:gd name="connsiteX28" fmla="*/ 12192000 w 12192000"/>
                      <a:gd name="connsiteY28" fmla="*/ 523220 h 523220"/>
                      <a:gd name="connsiteX29" fmla="*/ 11733349 w 12192000"/>
                      <a:gd name="connsiteY29" fmla="*/ 523220 h 523220"/>
                      <a:gd name="connsiteX30" fmla="*/ 11274697 w 12192000"/>
                      <a:gd name="connsiteY30" fmla="*/ 523220 h 523220"/>
                      <a:gd name="connsiteX31" fmla="*/ 10572206 w 12192000"/>
                      <a:gd name="connsiteY31" fmla="*/ 523220 h 523220"/>
                      <a:gd name="connsiteX32" fmla="*/ 10235474 w 12192000"/>
                      <a:gd name="connsiteY32" fmla="*/ 523220 h 523220"/>
                      <a:gd name="connsiteX33" fmla="*/ 9654903 w 12192000"/>
                      <a:gd name="connsiteY33" fmla="*/ 523220 h 523220"/>
                      <a:gd name="connsiteX34" fmla="*/ 9074331 w 12192000"/>
                      <a:gd name="connsiteY34" fmla="*/ 523220 h 523220"/>
                      <a:gd name="connsiteX35" fmla="*/ 8615680 w 12192000"/>
                      <a:gd name="connsiteY35" fmla="*/ 523220 h 523220"/>
                      <a:gd name="connsiteX36" fmla="*/ 8157029 w 12192000"/>
                      <a:gd name="connsiteY36" fmla="*/ 523220 h 523220"/>
                      <a:gd name="connsiteX37" fmla="*/ 7698377 w 12192000"/>
                      <a:gd name="connsiteY37" fmla="*/ 523220 h 523220"/>
                      <a:gd name="connsiteX38" fmla="*/ 7361646 w 12192000"/>
                      <a:gd name="connsiteY38" fmla="*/ 523220 h 523220"/>
                      <a:gd name="connsiteX39" fmla="*/ 7146834 w 12192000"/>
                      <a:gd name="connsiteY39" fmla="*/ 523220 h 523220"/>
                      <a:gd name="connsiteX40" fmla="*/ 6444343 w 12192000"/>
                      <a:gd name="connsiteY40" fmla="*/ 523220 h 523220"/>
                      <a:gd name="connsiteX41" fmla="*/ 6229531 w 12192000"/>
                      <a:gd name="connsiteY41" fmla="*/ 523220 h 523220"/>
                      <a:gd name="connsiteX42" fmla="*/ 5892800 w 12192000"/>
                      <a:gd name="connsiteY42" fmla="*/ 523220 h 523220"/>
                      <a:gd name="connsiteX43" fmla="*/ 5068389 w 12192000"/>
                      <a:gd name="connsiteY43" fmla="*/ 523220 h 523220"/>
                      <a:gd name="connsiteX44" fmla="*/ 4853577 w 12192000"/>
                      <a:gd name="connsiteY44" fmla="*/ 523220 h 523220"/>
                      <a:gd name="connsiteX45" fmla="*/ 4638766 w 12192000"/>
                      <a:gd name="connsiteY45" fmla="*/ 523220 h 523220"/>
                      <a:gd name="connsiteX46" fmla="*/ 3814354 w 12192000"/>
                      <a:gd name="connsiteY46" fmla="*/ 523220 h 523220"/>
                      <a:gd name="connsiteX47" fmla="*/ 3477623 w 12192000"/>
                      <a:gd name="connsiteY47" fmla="*/ 523220 h 523220"/>
                      <a:gd name="connsiteX48" fmla="*/ 3262811 w 12192000"/>
                      <a:gd name="connsiteY48" fmla="*/ 523220 h 523220"/>
                      <a:gd name="connsiteX49" fmla="*/ 2438400 w 12192000"/>
                      <a:gd name="connsiteY49" fmla="*/ 523220 h 523220"/>
                      <a:gd name="connsiteX50" fmla="*/ 2101669 w 12192000"/>
                      <a:gd name="connsiteY50" fmla="*/ 523220 h 523220"/>
                      <a:gd name="connsiteX51" fmla="*/ 1886857 w 12192000"/>
                      <a:gd name="connsiteY51" fmla="*/ 523220 h 523220"/>
                      <a:gd name="connsiteX52" fmla="*/ 1184366 w 12192000"/>
                      <a:gd name="connsiteY52" fmla="*/ 523220 h 523220"/>
                      <a:gd name="connsiteX53" fmla="*/ 0 w 12192000"/>
                      <a:gd name="connsiteY53" fmla="*/ 523220 h 523220"/>
                      <a:gd name="connsiteX54" fmla="*/ 0 w 12192000"/>
                      <a:gd name="connsiteY54" fmla="*/ 0 h 523220"/>
                      <a:gd name="connsiteX0" fmla="*/ 0 w 12192000"/>
                      <a:gd name="connsiteY0" fmla="*/ 0 h 523220"/>
                      <a:gd name="connsiteX1" fmla="*/ 580571 w 12192000"/>
                      <a:gd name="connsiteY1" fmla="*/ 0 h 523220"/>
                      <a:gd name="connsiteX2" fmla="*/ 795383 w 12192000"/>
                      <a:gd name="connsiteY2" fmla="*/ 0 h 523220"/>
                      <a:gd name="connsiteX3" fmla="*/ 1132114 w 12192000"/>
                      <a:gd name="connsiteY3" fmla="*/ 0 h 523220"/>
                      <a:gd name="connsiteX4" fmla="*/ 1590766 w 12192000"/>
                      <a:gd name="connsiteY4" fmla="*/ 0 h 523220"/>
                      <a:gd name="connsiteX5" fmla="*/ 2049417 w 12192000"/>
                      <a:gd name="connsiteY5" fmla="*/ 0 h 523220"/>
                      <a:gd name="connsiteX6" fmla="*/ 2264229 w 12192000"/>
                      <a:gd name="connsiteY6" fmla="*/ 0 h 523220"/>
                      <a:gd name="connsiteX7" fmla="*/ 3088640 w 12192000"/>
                      <a:gd name="connsiteY7" fmla="*/ 0 h 523220"/>
                      <a:gd name="connsiteX8" fmla="*/ 3669211 w 12192000"/>
                      <a:gd name="connsiteY8" fmla="*/ 0 h 523220"/>
                      <a:gd name="connsiteX9" fmla="*/ 3884023 w 12192000"/>
                      <a:gd name="connsiteY9" fmla="*/ 0 h 523220"/>
                      <a:gd name="connsiteX10" fmla="*/ 4586514 w 12192000"/>
                      <a:gd name="connsiteY10" fmla="*/ 0 h 523220"/>
                      <a:gd name="connsiteX11" fmla="*/ 4923246 w 12192000"/>
                      <a:gd name="connsiteY11" fmla="*/ 0 h 523220"/>
                      <a:gd name="connsiteX12" fmla="*/ 5625737 w 12192000"/>
                      <a:gd name="connsiteY12" fmla="*/ 0 h 523220"/>
                      <a:gd name="connsiteX13" fmla="*/ 6328229 w 12192000"/>
                      <a:gd name="connsiteY13" fmla="*/ 0 h 523220"/>
                      <a:gd name="connsiteX14" fmla="*/ 6543040 w 12192000"/>
                      <a:gd name="connsiteY14" fmla="*/ 0 h 523220"/>
                      <a:gd name="connsiteX15" fmla="*/ 7367451 w 12192000"/>
                      <a:gd name="connsiteY15" fmla="*/ 0 h 523220"/>
                      <a:gd name="connsiteX16" fmla="*/ 7704183 w 12192000"/>
                      <a:gd name="connsiteY16" fmla="*/ 0 h 523220"/>
                      <a:gd name="connsiteX17" fmla="*/ 8528594 w 12192000"/>
                      <a:gd name="connsiteY17" fmla="*/ 0 h 523220"/>
                      <a:gd name="connsiteX18" fmla="*/ 9231086 w 12192000"/>
                      <a:gd name="connsiteY18" fmla="*/ 0 h 523220"/>
                      <a:gd name="connsiteX19" fmla="*/ 9933577 w 12192000"/>
                      <a:gd name="connsiteY19" fmla="*/ 0 h 523220"/>
                      <a:gd name="connsiteX20" fmla="*/ 10392229 w 12192000"/>
                      <a:gd name="connsiteY20" fmla="*/ 0 h 523220"/>
                      <a:gd name="connsiteX21" fmla="*/ 10728960 w 12192000"/>
                      <a:gd name="connsiteY21" fmla="*/ 0 h 523220"/>
                      <a:gd name="connsiteX22" fmla="*/ 10943771 w 12192000"/>
                      <a:gd name="connsiteY22" fmla="*/ 0 h 523220"/>
                      <a:gd name="connsiteX23" fmla="*/ 11524343 w 12192000"/>
                      <a:gd name="connsiteY23" fmla="*/ 0 h 523220"/>
                      <a:gd name="connsiteX24" fmla="*/ 12192000 w 12192000"/>
                      <a:gd name="connsiteY24" fmla="*/ 0 h 523220"/>
                      <a:gd name="connsiteX25" fmla="*/ 12192000 w 12192000"/>
                      <a:gd name="connsiteY25" fmla="*/ 523220 h 523220"/>
                      <a:gd name="connsiteX26" fmla="*/ 11611429 w 12192000"/>
                      <a:gd name="connsiteY26" fmla="*/ 523220 h 523220"/>
                      <a:gd name="connsiteX27" fmla="*/ 11152777 w 12192000"/>
                      <a:gd name="connsiteY27" fmla="*/ 523220 h 523220"/>
                      <a:gd name="connsiteX28" fmla="*/ 10450286 w 12192000"/>
                      <a:gd name="connsiteY28" fmla="*/ 523220 h 523220"/>
                      <a:gd name="connsiteX29" fmla="*/ 10113554 w 12192000"/>
                      <a:gd name="connsiteY29" fmla="*/ 523220 h 523220"/>
                      <a:gd name="connsiteX30" fmla="*/ 9898743 w 12192000"/>
                      <a:gd name="connsiteY30" fmla="*/ 523220 h 523220"/>
                      <a:gd name="connsiteX31" fmla="*/ 9318171 w 12192000"/>
                      <a:gd name="connsiteY31" fmla="*/ 523220 h 523220"/>
                      <a:gd name="connsiteX32" fmla="*/ 8859520 w 12192000"/>
                      <a:gd name="connsiteY32" fmla="*/ 523220 h 523220"/>
                      <a:gd name="connsiteX33" fmla="*/ 8278949 w 12192000"/>
                      <a:gd name="connsiteY33" fmla="*/ 523220 h 523220"/>
                      <a:gd name="connsiteX34" fmla="*/ 7454537 w 12192000"/>
                      <a:gd name="connsiteY34" fmla="*/ 523220 h 523220"/>
                      <a:gd name="connsiteX35" fmla="*/ 6630126 w 12192000"/>
                      <a:gd name="connsiteY35" fmla="*/ 523220 h 523220"/>
                      <a:gd name="connsiteX36" fmla="*/ 6171474 w 12192000"/>
                      <a:gd name="connsiteY36" fmla="*/ 523220 h 523220"/>
                      <a:gd name="connsiteX37" fmla="*/ 5468983 w 12192000"/>
                      <a:gd name="connsiteY37" fmla="*/ 523220 h 523220"/>
                      <a:gd name="connsiteX38" fmla="*/ 4766491 w 12192000"/>
                      <a:gd name="connsiteY38" fmla="*/ 523220 h 523220"/>
                      <a:gd name="connsiteX39" fmla="*/ 4064000 w 12192000"/>
                      <a:gd name="connsiteY39" fmla="*/ 523220 h 523220"/>
                      <a:gd name="connsiteX40" fmla="*/ 3605349 w 12192000"/>
                      <a:gd name="connsiteY40" fmla="*/ 523220 h 523220"/>
                      <a:gd name="connsiteX41" fmla="*/ 3024777 w 12192000"/>
                      <a:gd name="connsiteY41" fmla="*/ 523220 h 523220"/>
                      <a:gd name="connsiteX42" fmla="*/ 2444206 w 12192000"/>
                      <a:gd name="connsiteY42" fmla="*/ 523220 h 523220"/>
                      <a:gd name="connsiteX43" fmla="*/ 2229394 w 12192000"/>
                      <a:gd name="connsiteY43" fmla="*/ 523220 h 523220"/>
                      <a:gd name="connsiteX44" fmla="*/ 1526903 w 12192000"/>
                      <a:gd name="connsiteY44" fmla="*/ 523220 h 523220"/>
                      <a:gd name="connsiteX45" fmla="*/ 1068251 w 12192000"/>
                      <a:gd name="connsiteY45" fmla="*/ 523220 h 523220"/>
                      <a:gd name="connsiteX46" fmla="*/ 731520 w 12192000"/>
                      <a:gd name="connsiteY46" fmla="*/ 523220 h 523220"/>
                      <a:gd name="connsiteX47" fmla="*/ 0 w 12192000"/>
                      <a:gd name="connsiteY47" fmla="*/ 523220 h 523220"/>
                      <a:gd name="connsiteX48" fmla="*/ 0 w 12192000"/>
                      <a:gd name="connsiteY4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92000" h="523220" fill="none" extrusionOk="0">
                        <a:moveTo>
                          <a:pt x="0" y="0"/>
                        </a:moveTo>
                        <a:cubicBezTo>
                          <a:pt x="52148" y="-9173"/>
                          <a:pt x="165123" y="15738"/>
                          <a:pt x="214811" y="0"/>
                        </a:cubicBezTo>
                        <a:cubicBezTo>
                          <a:pt x="274370" y="-4670"/>
                          <a:pt x="381589" y="5696"/>
                          <a:pt x="429623" y="0"/>
                        </a:cubicBezTo>
                        <a:cubicBezTo>
                          <a:pt x="486871" y="-56461"/>
                          <a:pt x="976932" y="4179"/>
                          <a:pt x="1132114" y="0"/>
                        </a:cubicBezTo>
                        <a:cubicBezTo>
                          <a:pt x="1324392" y="-36167"/>
                          <a:pt x="1312661" y="1900"/>
                          <a:pt x="1468846" y="0"/>
                        </a:cubicBezTo>
                        <a:cubicBezTo>
                          <a:pt x="1624728" y="-11222"/>
                          <a:pt x="1721295" y="38040"/>
                          <a:pt x="1805577" y="0"/>
                        </a:cubicBezTo>
                        <a:cubicBezTo>
                          <a:pt x="1943690" y="-47546"/>
                          <a:pt x="2061061" y="28287"/>
                          <a:pt x="2264229" y="0"/>
                        </a:cubicBezTo>
                        <a:cubicBezTo>
                          <a:pt x="2462279" y="-14012"/>
                          <a:pt x="2391321" y="-2127"/>
                          <a:pt x="2479040" y="0"/>
                        </a:cubicBezTo>
                        <a:cubicBezTo>
                          <a:pt x="2563455" y="-16147"/>
                          <a:pt x="2908296" y="51689"/>
                          <a:pt x="3059611" y="0"/>
                        </a:cubicBezTo>
                        <a:cubicBezTo>
                          <a:pt x="3171409" y="-55866"/>
                          <a:pt x="3263028" y="29603"/>
                          <a:pt x="3396343" y="0"/>
                        </a:cubicBezTo>
                        <a:cubicBezTo>
                          <a:pt x="3527487" y="-33515"/>
                          <a:pt x="3635660" y="41252"/>
                          <a:pt x="3733074" y="0"/>
                        </a:cubicBezTo>
                        <a:cubicBezTo>
                          <a:pt x="3831435" y="-62785"/>
                          <a:pt x="3979530" y="21645"/>
                          <a:pt x="4191726" y="0"/>
                        </a:cubicBezTo>
                        <a:cubicBezTo>
                          <a:pt x="4347210" y="-70831"/>
                          <a:pt x="4611111" y="51568"/>
                          <a:pt x="5016137" y="0"/>
                        </a:cubicBezTo>
                        <a:cubicBezTo>
                          <a:pt x="5382312" y="-41564"/>
                          <a:pt x="5163582" y="22535"/>
                          <a:pt x="5230949" y="0"/>
                        </a:cubicBezTo>
                        <a:cubicBezTo>
                          <a:pt x="5277027" y="-13014"/>
                          <a:pt x="5724666" y="39865"/>
                          <a:pt x="5933440" y="0"/>
                        </a:cubicBezTo>
                        <a:cubicBezTo>
                          <a:pt x="6196783" y="-37152"/>
                          <a:pt x="6220966" y="18057"/>
                          <a:pt x="6392091" y="0"/>
                        </a:cubicBezTo>
                        <a:cubicBezTo>
                          <a:pt x="6544491" y="-35408"/>
                          <a:pt x="6572999" y="39207"/>
                          <a:pt x="6728823" y="0"/>
                        </a:cubicBezTo>
                        <a:cubicBezTo>
                          <a:pt x="6885219" y="-28194"/>
                          <a:pt x="6982895" y="7548"/>
                          <a:pt x="7065554" y="0"/>
                        </a:cubicBezTo>
                        <a:cubicBezTo>
                          <a:pt x="7165839" y="2216"/>
                          <a:pt x="7239927" y="51471"/>
                          <a:pt x="7402286" y="0"/>
                        </a:cubicBezTo>
                        <a:cubicBezTo>
                          <a:pt x="7553288" y="-33614"/>
                          <a:pt x="7603263" y="25213"/>
                          <a:pt x="7739017" y="0"/>
                        </a:cubicBezTo>
                        <a:cubicBezTo>
                          <a:pt x="7846620" y="-3221"/>
                          <a:pt x="8010857" y="39126"/>
                          <a:pt x="8197669" y="0"/>
                        </a:cubicBezTo>
                        <a:cubicBezTo>
                          <a:pt x="8351388" y="-10445"/>
                          <a:pt x="8549715" y="26379"/>
                          <a:pt x="8900160" y="0"/>
                        </a:cubicBezTo>
                        <a:cubicBezTo>
                          <a:pt x="9249523" y="655"/>
                          <a:pt x="9388306" y="67344"/>
                          <a:pt x="9602651" y="0"/>
                        </a:cubicBezTo>
                        <a:cubicBezTo>
                          <a:pt x="9836312" y="-86370"/>
                          <a:pt x="9705455" y="8177"/>
                          <a:pt x="9817463" y="0"/>
                        </a:cubicBezTo>
                        <a:cubicBezTo>
                          <a:pt x="9920376" y="-6458"/>
                          <a:pt x="10328768" y="36552"/>
                          <a:pt x="10519954" y="0"/>
                        </a:cubicBezTo>
                        <a:cubicBezTo>
                          <a:pt x="10679998" y="-24654"/>
                          <a:pt x="10688314" y="12530"/>
                          <a:pt x="10734766" y="0"/>
                        </a:cubicBezTo>
                        <a:cubicBezTo>
                          <a:pt x="10780646" y="-6651"/>
                          <a:pt x="10851733" y="43262"/>
                          <a:pt x="10949577" y="0"/>
                        </a:cubicBezTo>
                        <a:cubicBezTo>
                          <a:pt x="11078179" y="52656"/>
                          <a:pt x="11654922" y="123432"/>
                          <a:pt x="12192000" y="0"/>
                        </a:cubicBezTo>
                        <a:cubicBezTo>
                          <a:pt x="12248299" y="209938"/>
                          <a:pt x="12191493" y="404858"/>
                          <a:pt x="12192000" y="523220"/>
                        </a:cubicBezTo>
                        <a:cubicBezTo>
                          <a:pt x="12052128" y="505132"/>
                          <a:pt x="11933354" y="524442"/>
                          <a:pt x="11733349" y="523220"/>
                        </a:cubicBezTo>
                        <a:cubicBezTo>
                          <a:pt x="11565289" y="546419"/>
                          <a:pt x="11382270" y="484685"/>
                          <a:pt x="11274697" y="523220"/>
                        </a:cubicBezTo>
                        <a:cubicBezTo>
                          <a:pt x="11217914" y="557339"/>
                          <a:pt x="10958326" y="504765"/>
                          <a:pt x="10572206" y="523220"/>
                        </a:cubicBezTo>
                        <a:cubicBezTo>
                          <a:pt x="10277784" y="576791"/>
                          <a:pt x="10375256" y="508927"/>
                          <a:pt x="10235474" y="523220"/>
                        </a:cubicBezTo>
                        <a:cubicBezTo>
                          <a:pt x="10035032" y="580979"/>
                          <a:pt x="9835226" y="507490"/>
                          <a:pt x="9654903" y="523220"/>
                        </a:cubicBezTo>
                        <a:cubicBezTo>
                          <a:pt x="9456393" y="539848"/>
                          <a:pt x="9286472" y="503134"/>
                          <a:pt x="9074331" y="523220"/>
                        </a:cubicBezTo>
                        <a:cubicBezTo>
                          <a:pt x="8828562" y="545440"/>
                          <a:pt x="8808502" y="456675"/>
                          <a:pt x="8615680" y="523220"/>
                        </a:cubicBezTo>
                        <a:cubicBezTo>
                          <a:pt x="8423032" y="597933"/>
                          <a:pt x="8308900" y="447162"/>
                          <a:pt x="8157029" y="523220"/>
                        </a:cubicBezTo>
                        <a:cubicBezTo>
                          <a:pt x="7982369" y="564649"/>
                          <a:pt x="7895544" y="525552"/>
                          <a:pt x="7698377" y="523220"/>
                        </a:cubicBezTo>
                        <a:cubicBezTo>
                          <a:pt x="7496858" y="526434"/>
                          <a:pt x="7468114" y="494608"/>
                          <a:pt x="7361646" y="523220"/>
                        </a:cubicBezTo>
                        <a:cubicBezTo>
                          <a:pt x="7250514" y="558140"/>
                          <a:pt x="7253889" y="514195"/>
                          <a:pt x="7146834" y="523220"/>
                        </a:cubicBezTo>
                        <a:cubicBezTo>
                          <a:pt x="7006281" y="538155"/>
                          <a:pt x="6660126" y="513706"/>
                          <a:pt x="6444343" y="523220"/>
                        </a:cubicBezTo>
                        <a:cubicBezTo>
                          <a:pt x="6211805" y="562051"/>
                          <a:pt x="6284013" y="521318"/>
                          <a:pt x="6229531" y="523220"/>
                        </a:cubicBezTo>
                        <a:cubicBezTo>
                          <a:pt x="6162489" y="520041"/>
                          <a:pt x="5989874" y="465753"/>
                          <a:pt x="5892800" y="523220"/>
                        </a:cubicBezTo>
                        <a:cubicBezTo>
                          <a:pt x="5717259" y="550720"/>
                          <a:pt x="5358755" y="504465"/>
                          <a:pt x="5068389" y="523220"/>
                        </a:cubicBezTo>
                        <a:cubicBezTo>
                          <a:pt x="4813255" y="568408"/>
                          <a:pt x="4913214" y="528739"/>
                          <a:pt x="4853577" y="523220"/>
                        </a:cubicBezTo>
                        <a:cubicBezTo>
                          <a:pt x="4769755" y="526447"/>
                          <a:pt x="4737926" y="519903"/>
                          <a:pt x="4638766" y="523220"/>
                        </a:cubicBezTo>
                        <a:cubicBezTo>
                          <a:pt x="4562376" y="554982"/>
                          <a:pt x="4059629" y="428681"/>
                          <a:pt x="3814354" y="523220"/>
                        </a:cubicBezTo>
                        <a:cubicBezTo>
                          <a:pt x="3598865" y="589459"/>
                          <a:pt x="3633726" y="506585"/>
                          <a:pt x="3477623" y="523220"/>
                        </a:cubicBezTo>
                        <a:cubicBezTo>
                          <a:pt x="3321182" y="542767"/>
                          <a:pt x="3307406" y="518225"/>
                          <a:pt x="3262811" y="523220"/>
                        </a:cubicBezTo>
                        <a:cubicBezTo>
                          <a:pt x="3186186" y="502723"/>
                          <a:pt x="2822569" y="492159"/>
                          <a:pt x="2438400" y="523220"/>
                        </a:cubicBezTo>
                        <a:cubicBezTo>
                          <a:pt x="2090091" y="550268"/>
                          <a:pt x="2219523" y="521015"/>
                          <a:pt x="2101669" y="523220"/>
                        </a:cubicBezTo>
                        <a:cubicBezTo>
                          <a:pt x="1985663" y="532536"/>
                          <a:pt x="1955508" y="513443"/>
                          <a:pt x="1886857" y="523220"/>
                        </a:cubicBezTo>
                        <a:cubicBezTo>
                          <a:pt x="1819354" y="528637"/>
                          <a:pt x="1376421" y="507764"/>
                          <a:pt x="1184366" y="523220"/>
                        </a:cubicBezTo>
                        <a:cubicBezTo>
                          <a:pt x="958556" y="551814"/>
                          <a:pt x="431484" y="491389"/>
                          <a:pt x="0" y="523220"/>
                        </a:cubicBezTo>
                        <a:cubicBezTo>
                          <a:pt x="-23685" y="318150"/>
                          <a:pt x="54934" y="215243"/>
                          <a:pt x="0" y="0"/>
                        </a:cubicBezTo>
                        <a:close/>
                      </a:path>
                      <a:path w="12192000" h="523220" stroke="0" extrusionOk="0">
                        <a:moveTo>
                          <a:pt x="0" y="0"/>
                        </a:moveTo>
                        <a:cubicBezTo>
                          <a:pt x="157631" y="19892"/>
                          <a:pt x="330437" y="-1516"/>
                          <a:pt x="580571" y="0"/>
                        </a:cubicBezTo>
                        <a:cubicBezTo>
                          <a:pt x="841353" y="-18307"/>
                          <a:pt x="745119" y="10626"/>
                          <a:pt x="795383" y="0"/>
                        </a:cubicBezTo>
                        <a:cubicBezTo>
                          <a:pt x="842555" y="-5914"/>
                          <a:pt x="1051075" y="-3661"/>
                          <a:pt x="1132114" y="0"/>
                        </a:cubicBezTo>
                        <a:cubicBezTo>
                          <a:pt x="1216766" y="6912"/>
                          <a:pt x="1490476" y="34676"/>
                          <a:pt x="1590766" y="0"/>
                        </a:cubicBezTo>
                        <a:cubicBezTo>
                          <a:pt x="1703896" y="11788"/>
                          <a:pt x="1830773" y="42797"/>
                          <a:pt x="2049417" y="0"/>
                        </a:cubicBezTo>
                        <a:cubicBezTo>
                          <a:pt x="2260477" y="-1073"/>
                          <a:pt x="2201359" y="-1814"/>
                          <a:pt x="2264229" y="0"/>
                        </a:cubicBezTo>
                        <a:cubicBezTo>
                          <a:pt x="2386793" y="-11691"/>
                          <a:pt x="2769084" y="33495"/>
                          <a:pt x="3088640" y="0"/>
                        </a:cubicBezTo>
                        <a:cubicBezTo>
                          <a:pt x="3404744" y="-39503"/>
                          <a:pt x="3396216" y="15160"/>
                          <a:pt x="3669211" y="0"/>
                        </a:cubicBezTo>
                        <a:cubicBezTo>
                          <a:pt x="3924030" y="-6354"/>
                          <a:pt x="3784983" y="14337"/>
                          <a:pt x="3884023" y="0"/>
                        </a:cubicBezTo>
                        <a:cubicBezTo>
                          <a:pt x="3999965" y="-66791"/>
                          <a:pt x="4385154" y="67348"/>
                          <a:pt x="4586514" y="0"/>
                        </a:cubicBezTo>
                        <a:cubicBezTo>
                          <a:pt x="4853706" y="-57314"/>
                          <a:pt x="4833332" y="10914"/>
                          <a:pt x="4923246" y="0"/>
                        </a:cubicBezTo>
                        <a:cubicBezTo>
                          <a:pt x="5017087" y="-5996"/>
                          <a:pt x="5404391" y="15572"/>
                          <a:pt x="5625737" y="0"/>
                        </a:cubicBezTo>
                        <a:cubicBezTo>
                          <a:pt x="5929555" y="-17627"/>
                          <a:pt x="6109995" y="15702"/>
                          <a:pt x="6328229" y="0"/>
                        </a:cubicBezTo>
                        <a:cubicBezTo>
                          <a:pt x="6566392" y="-15392"/>
                          <a:pt x="6462443" y="21717"/>
                          <a:pt x="6543040" y="0"/>
                        </a:cubicBezTo>
                        <a:cubicBezTo>
                          <a:pt x="6619481" y="-21917"/>
                          <a:pt x="7228067" y="44076"/>
                          <a:pt x="7367451" y="0"/>
                        </a:cubicBezTo>
                        <a:cubicBezTo>
                          <a:pt x="7525933" y="-45770"/>
                          <a:pt x="7634025" y="14614"/>
                          <a:pt x="7704183" y="0"/>
                        </a:cubicBezTo>
                        <a:cubicBezTo>
                          <a:pt x="7856085" y="-57252"/>
                          <a:pt x="8271430" y="-15399"/>
                          <a:pt x="8528594" y="0"/>
                        </a:cubicBezTo>
                        <a:cubicBezTo>
                          <a:pt x="8787580" y="-30868"/>
                          <a:pt x="9086122" y="92867"/>
                          <a:pt x="9231086" y="0"/>
                        </a:cubicBezTo>
                        <a:cubicBezTo>
                          <a:pt x="9418956" y="-42978"/>
                          <a:pt x="9753091" y="2361"/>
                          <a:pt x="9933577" y="0"/>
                        </a:cubicBezTo>
                        <a:cubicBezTo>
                          <a:pt x="10073976" y="-19294"/>
                          <a:pt x="10222415" y="9476"/>
                          <a:pt x="10392229" y="0"/>
                        </a:cubicBezTo>
                        <a:cubicBezTo>
                          <a:pt x="10563052" y="-5896"/>
                          <a:pt x="10561232" y="27551"/>
                          <a:pt x="10728960" y="0"/>
                        </a:cubicBezTo>
                        <a:cubicBezTo>
                          <a:pt x="10889328" y="-32664"/>
                          <a:pt x="10877650" y="9116"/>
                          <a:pt x="10943771" y="0"/>
                        </a:cubicBezTo>
                        <a:cubicBezTo>
                          <a:pt x="11021739" y="2142"/>
                          <a:pt x="11303549" y="27162"/>
                          <a:pt x="11524343" y="0"/>
                        </a:cubicBezTo>
                        <a:cubicBezTo>
                          <a:pt x="11737431" y="-2389"/>
                          <a:pt x="11919358" y="70266"/>
                          <a:pt x="12192000" y="0"/>
                        </a:cubicBezTo>
                        <a:cubicBezTo>
                          <a:pt x="12220637" y="189984"/>
                          <a:pt x="12097829" y="302762"/>
                          <a:pt x="12192000" y="523220"/>
                        </a:cubicBezTo>
                        <a:cubicBezTo>
                          <a:pt x="11957721" y="516328"/>
                          <a:pt x="11873861" y="501680"/>
                          <a:pt x="11611429" y="523220"/>
                        </a:cubicBezTo>
                        <a:cubicBezTo>
                          <a:pt x="11380926" y="534056"/>
                          <a:pt x="11291371" y="501889"/>
                          <a:pt x="11152777" y="523220"/>
                        </a:cubicBezTo>
                        <a:cubicBezTo>
                          <a:pt x="11035784" y="545946"/>
                          <a:pt x="10742268" y="431827"/>
                          <a:pt x="10450286" y="523220"/>
                        </a:cubicBezTo>
                        <a:cubicBezTo>
                          <a:pt x="10146429" y="593141"/>
                          <a:pt x="10204118" y="523341"/>
                          <a:pt x="10113554" y="523220"/>
                        </a:cubicBezTo>
                        <a:cubicBezTo>
                          <a:pt x="10026544" y="521352"/>
                          <a:pt x="9971553" y="511205"/>
                          <a:pt x="9898743" y="523220"/>
                        </a:cubicBezTo>
                        <a:cubicBezTo>
                          <a:pt x="9832405" y="563889"/>
                          <a:pt x="9444531" y="516809"/>
                          <a:pt x="9318171" y="523220"/>
                        </a:cubicBezTo>
                        <a:cubicBezTo>
                          <a:pt x="9197768" y="530187"/>
                          <a:pt x="9100915" y="494484"/>
                          <a:pt x="8859520" y="523220"/>
                        </a:cubicBezTo>
                        <a:cubicBezTo>
                          <a:pt x="8617358" y="537070"/>
                          <a:pt x="8441827" y="442345"/>
                          <a:pt x="8278949" y="523220"/>
                        </a:cubicBezTo>
                        <a:cubicBezTo>
                          <a:pt x="8121449" y="569554"/>
                          <a:pt x="7622360" y="510350"/>
                          <a:pt x="7454537" y="523220"/>
                        </a:cubicBezTo>
                        <a:cubicBezTo>
                          <a:pt x="7199112" y="584037"/>
                          <a:pt x="6908708" y="558735"/>
                          <a:pt x="6630126" y="523220"/>
                        </a:cubicBezTo>
                        <a:cubicBezTo>
                          <a:pt x="6374259" y="528418"/>
                          <a:pt x="6345131" y="513689"/>
                          <a:pt x="6171474" y="523220"/>
                        </a:cubicBezTo>
                        <a:cubicBezTo>
                          <a:pt x="5983346" y="567323"/>
                          <a:pt x="5835027" y="494594"/>
                          <a:pt x="5468983" y="523220"/>
                        </a:cubicBezTo>
                        <a:cubicBezTo>
                          <a:pt x="5116485" y="554431"/>
                          <a:pt x="5090775" y="515662"/>
                          <a:pt x="4766491" y="523220"/>
                        </a:cubicBezTo>
                        <a:cubicBezTo>
                          <a:pt x="4437951" y="530356"/>
                          <a:pt x="4404260" y="481613"/>
                          <a:pt x="4064000" y="523220"/>
                        </a:cubicBezTo>
                        <a:cubicBezTo>
                          <a:pt x="3715934" y="570311"/>
                          <a:pt x="3736362" y="504126"/>
                          <a:pt x="3605349" y="523220"/>
                        </a:cubicBezTo>
                        <a:cubicBezTo>
                          <a:pt x="3459591" y="519560"/>
                          <a:pt x="3190732" y="438932"/>
                          <a:pt x="3024777" y="523220"/>
                        </a:cubicBezTo>
                        <a:cubicBezTo>
                          <a:pt x="2791696" y="562062"/>
                          <a:pt x="2698634" y="428998"/>
                          <a:pt x="2444206" y="523220"/>
                        </a:cubicBezTo>
                        <a:cubicBezTo>
                          <a:pt x="2254370" y="561010"/>
                          <a:pt x="2332640" y="523787"/>
                          <a:pt x="2229394" y="523220"/>
                        </a:cubicBezTo>
                        <a:cubicBezTo>
                          <a:pt x="2162194" y="570192"/>
                          <a:pt x="1824561" y="484182"/>
                          <a:pt x="1526903" y="523220"/>
                        </a:cubicBezTo>
                        <a:cubicBezTo>
                          <a:pt x="1276778" y="546726"/>
                          <a:pt x="1280942" y="492506"/>
                          <a:pt x="1068251" y="523220"/>
                        </a:cubicBezTo>
                        <a:cubicBezTo>
                          <a:pt x="871491" y="570585"/>
                          <a:pt x="844826" y="524929"/>
                          <a:pt x="731520" y="523220"/>
                        </a:cubicBezTo>
                        <a:cubicBezTo>
                          <a:pt x="580834" y="462482"/>
                          <a:pt x="261129" y="455708"/>
                          <a:pt x="0" y="523220"/>
                        </a:cubicBezTo>
                        <a:cubicBezTo>
                          <a:pt x="-23534" y="319140"/>
                          <a:pt x="28898" y="234189"/>
                          <a:pt x="0" y="0"/>
                        </a:cubicBezTo>
                        <a:close/>
                      </a:path>
                      <a:path w="12192000" h="523220" fill="none" stroke="0" extrusionOk="0">
                        <a:moveTo>
                          <a:pt x="0" y="0"/>
                        </a:moveTo>
                        <a:cubicBezTo>
                          <a:pt x="51384" y="-14252"/>
                          <a:pt x="158490" y="5653"/>
                          <a:pt x="214811" y="0"/>
                        </a:cubicBezTo>
                        <a:cubicBezTo>
                          <a:pt x="265685" y="-5224"/>
                          <a:pt x="383215" y="-12621"/>
                          <a:pt x="429623" y="0"/>
                        </a:cubicBezTo>
                        <a:cubicBezTo>
                          <a:pt x="490252" y="-37317"/>
                          <a:pt x="938741" y="35077"/>
                          <a:pt x="1132114" y="0"/>
                        </a:cubicBezTo>
                        <a:cubicBezTo>
                          <a:pt x="1324969" y="-61170"/>
                          <a:pt x="1303298" y="2560"/>
                          <a:pt x="1468846" y="0"/>
                        </a:cubicBezTo>
                        <a:cubicBezTo>
                          <a:pt x="1643916" y="3728"/>
                          <a:pt x="1719180" y="28594"/>
                          <a:pt x="1805577" y="0"/>
                        </a:cubicBezTo>
                        <a:cubicBezTo>
                          <a:pt x="1919049" y="-15937"/>
                          <a:pt x="2050400" y="43068"/>
                          <a:pt x="2264229" y="0"/>
                        </a:cubicBezTo>
                        <a:cubicBezTo>
                          <a:pt x="2461386" y="-16067"/>
                          <a:pt x="2400636" y="130"/>
                          <a:pt x="2479040" y="0"/>
                        </a:cubicBezTo>
                        <a:cubicBezTo>
                          <a:pt x="2557048" y="-9674"/>
                          <a:pt x="2942578" y="58552"/>
                          <a:pt x="3059611" y="0"/>
                        </a:cubicBezTo>
                        <a:cubicBezTo>
                          <a:pt x="3194138" y="-49874"/>
                          <a:pt x="3240147" y="41171"/>
                          <a:pt x="3396343" y="0"/>
                        </a:cubicBezTo>
                        <a:cubicBezTo>
                          <a:pt x="3532695" y="-14609"/>
                          <a:pt x="3664332" y="19656"/>
                          <a:pt x="3733074" y="0"/>
                        </a:cubicBezTo>
                        <a:cubicBezTo>
                          <a:pt x="3803162" y="-22450"/>
                          <a:pt x="4021246" y="70367"/>
                          <a:pt x="4191726" y="0"/>
                        </a:cubicBezTo>
                        <a:cubicBezTo>
                          <a:pt x="4393923" y="4397"/>
                          <a:pt x="4668873" y="22842"/>
                          <a:pt x="5016137" y="0"/>
                        </a:cubicBezTo>
                        <a:cubicBezTo>
                          <a:pt x="5377317" y="-28610"/>
                          <a:pt x="5166914" y="6781"/>
                          <a:pt x="5230949" y="0"/>
                        </a:cubicBezTo>
                        <a:cubicBezTo>
                          <a:pt x="5322204" y="-36367"/>
                          <a:pt x="5634123" y="31532"/>
                          <a:pt x="5933440" y="0"/>
                        </a:cubicBezTo>
                        <a:cubicBezTo>
                          <a:pt x="6179836" y="-30884"/>
                          <a:pt x="6226812" y="21550"/>
                          <a:pt x="6392091" y="0"/>
                        </a:cubicBezTo>
                        <a:cubicBezTo>
                          <a:pt x="6564709" y="-36618"/>
                          <a:pt x="6568233" y="13745"/>
                          <a:pt x="6728823" y="0"/>
                        </a:cubicBezTo>
                        <a:cubicBezTo>
                          <a:pt x="6893138" y="-38177"/>
                          <a:pt x="6996177" y="28055"/>
                          <a:pt x="7065554" y="0"/>
                        </a:cubicBezTo>
                        <a:cubicBezTo>
                          <a:pt x="7158160" y="-35024"/>
                          <a:pt x="7225992" y="21530"/>
                          <a:pt x="7402286" y="0"/>
                        </a:cubicBezTo>
                        <a:cubicBezTo>
                          <a:pt x="7553806" y="-22344"/>
                          <a:pt x="7598244" y="41878"/>
                          <a:pt x="7739017" y="0"/>
                        </a:cubicBezTo>
                        <a:cubicBezTo>
                          <a:pt x="7900196" y="-16544"/>
                          <a:pt x="8070168" y="38061"/>
                          <a:pt x="8197669" y="0"/>
                        </a:cubicBezTo>
                        <a:cubicBezTo>
                          <a:pt x="8393514" y="-20072"/>
                          <a:pt x="8572633" y="1388"/>
                          <a:pt x="8900160" y="0"/>
                        </a:cubicBezTo>
                        <a:cubicBezTo>
                          <a:pt x="9217383" y="-12114"/>
                          <a:pt x="9409838" y="72457"/>
                          <a:pt x="9602651" y="0"/>
                        </a:cubicBezTo>
                        <a:cubicBezTo>
                          <a:pt x="9847286" y="-76193"/>
                          <a:pt x="9718005" y="38924"/>
                          <a:pt x="9817463" y="0"/>
                        </a:cubicBezTo>
                        <a:cubicBezTo>
                          <a:pt x="9909006" y="-17172"/>
                          <a:pt x="10376379" y="-3089"/>
                          <a:pt x="10519954" y="0"/>
                        </a:cubicBezTo>
                        <a:cubicBezTo>
                          <a:pt x="10678619" y="-19220"/>
                          <a:pt x="10693859" y="8308"/>
                          <a:pt x="10734766" y="0"/>
                        </a:cubicBezTo>
                        <a:cubicBezTo>
                          <a:pt x="10791153" y="-8574"/>
                          <a:pt x="10849542" y="33152"/>
                          <a:pt x="10949577" y="0"/>
                        </a:cubicBezTo>
                        <a:cubicBezTo>
                          <a:pt x="11143542" y="-20156"/>
                          <a:pt x="11780104" y="25007"/>
                          <a:pt x="12192000" y="0"/>
                        </a:cubicBezTo>
                        <a:cubicBezTo>
                          <a:pt x="12255667" y="194396"/>
                          <a:pt x="12199045" y="368917"/>
                          <a:pt x="12192000" y="523220"/>
                        </a:cubicBezTo>
                        <a:cubicBezTo>
                          <a:pt x="12058758" y="535810"/>
                          <a:pt x="11897606" y="505069"/>
                          <a:pt x="11733349" y="523220"/>
                        </a:cubicBezTo>
                        <a:cubicBezTo>
                          <a:pt x="11549696" y="550278"/>
                          <a:pt x="11391807" y="454759"/>
                          <a:pt x="11274697" y="523220"/>
                        </a:cubicBezTo>
                        <a:cubicBezTo>
                          <a:pt x="11147396" y="599001"/>
                          <a:pt x="10870271" y="484955"/>
                          <a:pt x="10572206" y="523220"/>
                        </a:cubicBezTo>
                        <a:cubicBezTo>
                          <a:pt x="10255755" y="581777"/>
                          <a:pt x="10384784" y="495763"/>
                          <a:pt x="10235474" y="523220"/>
                        </a:cubicBezTo>
                        <a:cubicBezTo>
                          <a:pt x="10078066" y="530677"/>
                          <a:pt x="9855483" y="489576"/>
                          <a:pt x="9654903" y="523220"/>
                        </a:cubicBezTo>
                        <a:cubicBezTo>
                          <a:pt x="9423203" y="514538"/>
                          <a:pt x="9326362" y="480293"/>
                          <a:pt x="9074331" y="523220"/>
                        </a:cubicBezTo>
                        <a:cubicBezTo>
                          <a:pt x="8842145" y="545301"/>
                          <a:pt x="8803577" y="474826"/>
                          <a:pt x="8615680" y="523220"/>
                        </a:cubicBezTo>
                        <a:cubicBezTo>
                          <a:pt x="8407257" y="585891"/>
                          <a:pt x="8295672" y="484882"/>
                          <a:pt x="8157029" y="523220"/>
                        </a:cubicBezTo>
                        <a:cubicBezTo>
                          <a:pt x="7982098" y="565244"/>
                          <a:pt x="7876247" y="499564"/>
                          <a:pt x="7698377" y="523220"/>
                        </a:cubicBezTo>
                        <a:cubicBezTo>
                          <a:pt x="7500854" y="531943"/>
                          <a:pt x="7471166" y="494063"/>
                          <a:pt x="7361646" y="523220"/>
                        </a:cubicBezTo>
                        <a:cubicBezTo>
                          <a:pt x="7249938" y="554225"/>
                          <a:pt x="7245912" y="513367"/>
                          <a:pt x="7146834" y="523220"/>
                        </a:cubicBezTo>
                        <a:cubicBezTo>
                          <a:pt x="7038601" y="506337"/>
                          <a:pt x="6702482" y="451899"/>
                          <a:pt x="6444343" y="523220"/>
                        </a:cubicBezTo>
                        <a:cubicBezTo>
                          <a:pt x="6222645" y="542623"/>
                          <a:pt x="6285674" y="518120"/>
                          <a:pt x="6229531" y="523220"/>
                        </a:cubicBezTo>
                        <a:cubicBezTo>
                          <a:pt x="6185012" y="528915"/>
                          <a:pt x="5996712" y="492259"/>
                          <a:pt x="5892800" y="523220"/>
                        </a:cubicBezTo>
                        <a:cubicBezTo>
                          <a:pt x="5870594" y="556432"/>
                          <a:pt x="5348804" y="487476"/>
                          <a:pt x="5068389" y="523220"/>
                        </a:cubicBezTo>
                        <a:cubicBezTo>
                          <a:pt x="4775863" y="552696"/>
                          <a:pt x="4927889" y="516097"/>
                          <a:pt x="4853577" y="523220"/>
                        </a:cubicBezTo>
                        <a:cubicBezTo>
                          <a:pt x="4771762" y="519036"/>
                          <a:pt x="4746103" y="518793"/>
                          <a:pt x="4638766" y="523220"/>
                        </a:cubicBezTo>
                        <a:cubicBezTo>
                          <a:pt x="4523522" y="531591"/>
                          <a:pt x="4069981" y="506381"/>
                          <a:pt x="3814354" y="523220"/>
                        </a:cubicBezTo>
                        <a:cubicBezTo>
                          <a:pt x="3584872" y="605089"/>
                          <a:pt x="3628044" y="501547"/>
                          <a:pt x="3477623" y="523220"/>
                        </a:cubicBezTo>
                        <a:cubicBezTo>
                          <a:pt x="3320748" y="552254"/>
                          <a:pt x="3302342" y="526959"/>
                          <a:pt x="3262811" y="523220"/>
                        </a:cubicBezTo>
                        <a:cubicBezTo>
                          <a:pt x="3174447" y="543799"/>
                          <a:pt x="2807563" y="432900"/>
                          <a:pt x="2438400" y="523220"/>
                        </a:cubicBezTo>
                        <a:cubicBezTo>
                          <a:pt x="2081743" y="515286"/>
                          <a:pt x="2206280" y="535153"/>
                          <a:pt x="2101669" y="523220"/>
                        </a:cubicBezTo>
                        <a:cubicBezTo>
                          <a:pt x="2005947" y="540480"/>
                          <a:pt x="1967372" y="495591"/>
                          <a:pt x="1886857" y="523220"/>
                        </a:cubicBezTo>
                        <a:cubicBezTo>
                          <a:pt x="1824488" y="527997"/>
                          <a:pt x="1410471" y="504740"/>
                          <a:pt x="1184366" y="523220"/>
                        </a:cubicBezTo>
                        <a:cubicBezTo>
                          <a:pt x="1055548" y="431589"/>
                          <a:pt x="470151" y="505552"/>
                          <a:pt x="0" y="523220"/>
                        </a:cubicBezTo>
                        <a:cubicBezTo>
                          <a:pt x="-50869" y="324135"/>
                          <a:pt x="55205" y="190229"/>
                          <a:pt x="0" y="0"/>
                        </a:cubicBezTo>
                        <a:close/>
                      </a:path>
                    </a:pathLst>
                  </a:custGeom>
                  <ask:type>
                    <ask:lineSketchScribble/>
                  </ask:type>
                </ask:lineSketchStyleProps>
              </a:ext>
            </a:extLst>
          </a:ln>
          <a:effectLst>
            <a:glow rad="63500">
              <a:schemeClr val="accent1">
                <a:satMod val="175000"/>
                <a:alpha val="40000"/>
              </a:schemeClr>
            </a:glow>
          </a:effectLst>
        </p:spPr>
        <p:txBody>
          <a:bodyPr wrap="square" rtlCol="0">
            <a:spAutoFit/>
          </a:bodyPr>
          <a:lstStyle/>
          <a:p>
            <a:pPr algn="ctr"/>
            <a:r>
              <a:rPr lang="ja-JP" altLang="en-US" sz="2800" b="1" dirty="0">
                <a:latin typeface="Maiandra GD" panose="020E0502030308020204" pitchFamily="34" charset="0"/>
                <a:ea typeface="HG丸ｺﾞｼｯｸM-PRO" panose="020F0600000000000000" pitchFamily="50" charset="-128"/>
              </a:rPr>
              <a:t>エクソソーム</a:t>
            </a:r>
            <a:endParaRPr lang="en-US" altLang="ja-JP" sz="2800" b="1" dirty="0">
              <a:latin typeface="Maiandra GD" panose="020E0502030308020204" pitchFamily="34" charset="0"/>
              <a:ea typeface="HG丸ｺﾞｼｯｸM-PRO" panose="020F0600000000000000" pitchFamily="50" charset="-128"/>
            </a:endParaRPr>
          </a:p>
        </p:txBody>
      </p:sp>
    </p:spTree>
    <p:extLst>
      <p:ext uri="{BB962C8B-B14F-4D97-AF65-F5344CB8AC3E}">
        <p14:creationId xmlns:p14="http://schemas.microsoft.com/office/powerpoint/2010/main" val="376960736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105472</TotalTime>
  <Words>6726</Words>
  <Application>Microsoft Office PowerPoint</Application>
  <PresentationFormat>ワイド画面</PresentationFormat>
  <Paragraphs>1275</Paragraphs>
  <Slides>89</Slides>
  <Notes>40</Notes>
  <HiddenSlides>0</HiddenSlides>
  <MMClips>0</MMClips>
  <ScaleCrop>false</ScaleCrop>
  <HeadingPairs>
    <vt:vector size="6" baseType="variant">
      <vt:variant>
        <vt:lpstr>使用されているフォント</vt:lpstr>
      </vt:variant>
      <vt:variant>
        <vt:i4>41</vt:i4>
      </vt:variant>
      <vt:variant>
        <vt:lpstr>テーマ</vt:lpstr>
      </vt:variant>
      <vt:variant>
        <vt:i4>1</vt:i4>
      </vt:variant>
      <vt:variant>
        <vt:lpstr>スライド タイトル</vt:lpstr>
      </vt:variant>
      <vt:variant>
        <vt:i4>89</vt:i4>
      </vt:variant>
    </vt:vector>
  </HeadingPairs>
  <TitlesOfParts>
    <vt:vector size="131" baseType="lpstr">
      <vt:lpstr>AoyagiKouzanFontT</vt:lpstr>
      <vt:lpstr>BIZ UDPゴシック</vt:lpstr>
      <vt:lpstr>BIZ UDP明朝 Medium</vt:lpstr>
      <vt:lpstr>ElsevierGulliver</vt:lpstr>
      <vt:lpstr>Gotham SSm A</vt:lpstr>
      <vt:lpstr>HGS創英角ﾎﾟｯﾌﾟ体</vt:lpstr>
      <vt:lpstr>HG丸ｺﾞｼｯｸM-PRO</vt:lpstr>
      <vt:lpstr>Malgun Gothic</vt:lpstr>
      <vt:lpstr>Meiryo UI</vt:lpstr>
      <vt:lpstr>ＭＳ Ｐゴシック</vt:lpstr>
      <vt:lpstr>Noto Sans CJK JP Black</vt:lpstr>
      <vt:lpstr>Noto Sans CJK JP Medium</vt:lpstr>
      <vt:lpstr>Noto Sans Japanese</vt:lpstr>
      <vt:lpstr>UD デジタル 教科書体 NK-B</vt:lpstr>
      <vt:lpstr>UD デジタル 教科書体 NK-B</vt:lpstr>
      <vt:lpstr>UD デジタル 教科書体 NK-R</vt:lpstr>
      <vt:lpstr>UD デジタル 教科書体 NK-R</vt:lpstr>
      <vt:lpstr>UD Digi Kyokasho NP-R</vt:lpstr>
      <vt:lpstr>Yet R</vt:lpstr>
      <vt:lpstr>メイリオ</vt:lpstr>
      <vt:lpstr>メイリオ</vt:lpstr>
      <vt:lpstr>游ゴシック</vt:lpstr>
      <vt:lpstr>ADLaM Display</vt:lpstr>
      <vt:lpstr>Aharoni</vt:lpstr>
      <vt:lpstr>Amasis MT Pro Black</vt:lpstr>
      <vt:lpstr>Amasis MT Pro Medium</vt:lpstr>
      <vt:lpstr>Arial</vt:lpstr>
      <vt:lpstr>Arial Rounded MT Bold</vt:lpstr>
      <vt:lpstr>Bauhaus 93</vt:lpstr>
      <vt:lpstr>Calibri</vt:lpstr>
      <vt:lpstr>Congenial Black</vt:lpstr>
      <vt:lpstr>Cooper Black</vt:lpstr>
      <vt:lpstr>Gill Sans Ultra Bold Condensed</vt:lpstr>
      <vt:lpstr>Maiandra GD</vt:lpstr>
      <vt:lpstr>Merriweather</vt:lpstr>
      <vt:lpstr>Open Sans</vt:lpstr>
      <vt:lpstr>Segoe UI</vt:lpstr>
      <vt:lpstr>Times New Roman</vt:lpstr>
      <vt:lpstr>Verdana</vt:lpstr>
      <vt:lpstr>Verdana Pro Cond Black</vt:lpstr>
      <vt:lpstr>Verdana Pro SemiBold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主なCOVID-19医薬の作用機序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mRNA（mature mRNA）の構造</vt:lpstr>
      <vt:lpstr>PowerPoint プレゼンテーション</vt:lpstr>
      <vt:lpstr>PowerPoint プレゼンテーション</vt:lpstr>
      <vt:lpstr>PowerPoint プレゼンテーション</vt:lpstr>
      <vt:lpstr>PowerPoint プレゼンテーション</vt:lpstr>
      <vt:lpstr>mRNAの生産-転写酵素を用いたin vitro transcription（IVT）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裕 阿部</cp:lastModifiedBy>
  <cp:revision>675</cp:revision>
  <cp:lastPrinted>2023-07-25T02:16:56Z</cp:lastPrinted>
  <dcterms:created xsi:type="dcterms:W3CDTF">2023-03-29T00:02:56Z</dcterms:created>
  <dcterms:modified xsi:type="dcterms:W3CDTF">2024-04-25T09:52:15Z</dcterms:modified>
</cp:coreProperties>
</file>